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7" r:id="rId2"/>
    <p:sldMasterId id="2147483653" r:id="rId3"/>
  </p:sldMasterIdLst>
  <p:notesMasterIdLst>
    <p:notesMasterId r:id="rId5"/>
  </p:notesMasterIdLst>
  <p:sldIdLst>
    <p:sldId id="256" r:id="rId4"/>
  </p:sldIdLst>
  <p:sldSz cx="51206400" cy="32918400"/>
  <p:notesSz cx="6858000" cy="9144000"/>
  <p:defaultTextStyle>
    <a:defPPr>
      <a:defRPr lang="en-US"/>
    </a:defPPr>
    <a:lvl1pPr algn="l" defTabSz="5014913" rtl="0" fontAlgn="base">
      <a:spcBef>
        <a:spcPct val="0"/>
      </a:spcBef>
      <a:spcAft>
        <a:spcPct val="0"/>
      </a:spcAft>
      <a:defRPr sz="9800" kern="1200">
        <a:solidFill>
          <a:schemeClr val="tx1"/>
        </a:solidFill>
        <a:latin typeface="Calibri" pitchFamily="34" charset="0"/>
        <a:ea typeface="+mn-ea"/>
        <a:cs typeface="Arial" charset="0"/>
      </a:defRPr>
    </a:lvl1pPr>
    <a:lvl2pPr marL="2506663" indent="-2049463" algn="l" defTabSz="5014913" rtl="0" fontAlgn="base">
      <a:spcBef>
        <a:spcPct val="0"/>
      </a:spcBef>
      <a:spcAft>
        <a:spcPct val="0"/>
      </a:spcAft>
      <a:defRPr sz="9800" kern="1200">
        <a:solidFill>
          <a:schemeClr val="tx1"/>
        </a:solidFill>
        <a:latin typeface="Calibri" pitchFamily="34" charset="0"/>
        <a:ea typeface="+mn-ea"/>
        <a:cs typeface="Arial" charset="0"/>
      </a:defRPr>
    </a:lvl2pPr>
    <a:lvl3pPr marL="5014913" indent="-4100513" algn="l" defTabSz="5014913" rtl="0" fontAlgn="base">
      <a:spcBef>
        <a:spcPct val="0"/>
      </a:spcBef>
      <a:spcAft>
        <a:spcPct val="0"/>
      </a:spcAft>
      <a:defRPr sz="9800" kern="1200">
        <a:solidFill>
          <a:schemeClr val="tx1"/>
        </a:solidFill>
        <a:latin typeface="Calibri" pitchFamily="34" charset="0"/>
        <a:ea typeface="+mn-ea"/>
        <a:cs typeface="Arial" charset="0"/>
      </a:defRPr>
    </a:lvl3pPr>
    <a:lvl4pPr marL="7523163" indent="-6151563" algn="l" defTabSz="5014913" rtl="0" fontAlgn="base">
      <a:spcBef>
        <a:spcPct val="0"/>
      </a:spcBef>
      <a:spcAft>
        <a:spcPct val="0"/>
      </a:spcAft>
      <a:defRPr sz="9800" kern="1200">
        <a:solidFill>
          <a:schemeClr val="tx1"/>
        </a:solidFill>
        <a:latin typeface="Calibri" pitchFamily="34" charset="0"/>
        <a:ea typeface="+mn-ea"/>
        <a:cs typeface="Arial" charset="0"/>
      </a:defRPr>
    </a:lvl4pPr>
    <a:lvl5pPr marL="10031413" indent="-8202613" algn="l" defTabSz="5014913" rtl="0" fontAlgn="base">
      <a:spcBef>
        <a:spcPct val="0"/>
      </a:spcBef>
      <a:spcAft>
        <a:spcPct val="0"/>
      </a:spcAft>
      <a:defRPr sz="9800" kern="1200">
        <a:solidFill>
          <a:schemeClr val="tx1"/>
        </a:solidFill>
        <a:latin typeface="Calibri" pitchFamily="34" charset="0"/>
        <a:ea typeface="+mn-ea"/>
        <a:cs typeface="Arial" charset="0"/>
      </a:defRPr>
    </a:lvl5pPr>
    <a:lvl6pPr marL="2286000" algn="l" defTabSz="914400" rtl="0" eaLnBrk="1" latinLnBrk="0" hangingPunct="1">
      <a:defRPr sz="9800" kern="1200">
        <a:solidFill>
          <a:schemeClr val="tx1"/>
        </a:solidFill>
        <a:latin typeface="Calibri" pitchFamily="34" charset="0"/>
        <a:ea typeface="+mn-ea"/>
        <a:cs typeface="Arial" charset="0"/>
      </a:defRPr>
    </a:lvl6pPr>
    <a:lvl7pPr marL="2743200" algn="l" defTabSz="914400" rtl="0" eaLnBrk="1" latinLnBrk="0" hangingPunct="1">
      <a:defRPr sz="9800" kern="1200">
        <a:solidFill>
          <a:schemeClr val="tx1"/>
        </a:solidFill>
        <a:latin typeface="Calibri" pitchFamily="34" charset="0"/>
        <a:ea typeface="+mn-ea"/>
        <a:cs typeface="Arial" charset="0"/>
      </a:defRPr>
    </a:lvl7pPr>
    <a:lvl8pPr marL="3200400" algn="l" defTabSz="914400" rtl="0" eaLnBrk="1" latinLnBrk="0" hangingPunct="1">
      <a:defRPr sz="9800" kern="1200">
        <a:solidFill>
          <a:schemeClr val="tx1"/>
        </a:solidFill>
        <a:latin typeface="Calibri" pitchFamily="34" charset="0"/>
        <a:ea typeface="+mn-ea"/>
        <a:cs typeface="Arial" charset="0"/>
      </a:defRPr>
    </a:lvl8pPr>
    <a:lvl9pPr marL="3657600" algn="l" defTabSz="914400" rtl="0" eaLnBrk="1" latinLnBrk="0" hangingPunct="1">
      <a:defRPr sz="9800"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9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0240" autoAdjust="0"/>
    <p:restoredTop sz="99657" autoAdjust="0"/>
  </p:normalViewPr>
  <p:slideViewPr>
    <p:cSldViewPr snapToGrid="0" snapToObjects="1" showGuides="1">
      <p:cViewPr>
        <p:scale>
          <a:sx n="40" d="100"/>
          <a:sy n="40" d="100"/>
        </p:scale>
        <p:origin x="8382" y="4920"/>
      </p:cViewPr>
      <p:guideLst>
        <p:guide orient="horz" pos="3318"/>
        <p:guide orient="horz" pos="288"/>
        <p:guide orient="horz" pos="20160"/>
        <p:guide orient="horz"/>
        <p:guide pos="678"/>
        <p:guide pos="315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5015886"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5015886" fontAlgn="auto">
              <a:spcBef>
                <a:spcPts val="0"/>
              </a:spcBef>
              <a:spcAft>
                <a:spcPts val="0"/>
              </a:spcAft>
              <a:defRPr sz="1200">
                <a:latin typeface="+mn-lt"/>
                <a:cs typeface="+mn-cs"/>
              </a:defRPr>
            </a:lvl1pPr>
          </a:lstStyle>
          <a:p>
            <a:pPr>
              <a:defRPr/>
            </a:pPr>
            <a:fld id="{B64766A8-2453-4D11-B0DC-C50DB852D1DA}" type="datetimeFigureOut">
              <a:rPr lang="en-US"/>
              <a:pPr>
                <a:defRPr/>
              </a:pPr>
              <a:t>10/25/2012</a:t>
            </a:fld>
            <a:endParaRPr lang="en-US" dirty="0"/>
          </a:p>
        </p:txBody>
      </p:sp>
      <p:sp>
        <p:nvSpPr>
          <p:cNvPr id="4" name="Slide Image Placeholder 3"/>
          <p:cNvSpPr>
            <a:spLocks noGrp="1" noRot="1" noChangeAspect="1"/>
          </p:cNvSpPr>
          <p:nvPr>
            <p:ph type="sldImg" idx="2"/>
          </p:nvPr>
        </p:nvSpPr>
        <p:spPr>
          <a:xfrm>
            <a:off x="762000" y="685800"/>
            <a:ext cx="5334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5015886"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5015886" fontAlgn="auto">
              <a:spcBef>
                <a:spcPts val="0"/>
              </a:spcBef>
              <a:spcAft>
                <a:spcPts val="0"/>
              </a:spcAft>
              <a:defRPr sz="1200">
                <a:latin typeface="+mn-lt"/>
                <a:cs typeface="+mn-cs"/>
              </a:defRPr>
            </a:lvl1pPr>
          </a:lstStyle>
          <a:p>
            <a:pPr>
              <a:defRPr/>
            </a:pPr>
            <a:fld id="{C864C5C9-8908-41AA-A679-DA3363EBEEDA}" type="slidenum">
              <a:rPr lang="en-US"/>
              <a:pPr>
                <a:defRPr/>
              </a:pPr>
              <a:t>‹#›</a:t>
            </a:fld>
            <a:endParaRPr lang="en-US" dirty="0"/>
          </a:p>
        </p:txBody>
      </p:sp>
    </p:spTree>
    <p:extLst>
      <p:ext uri="{BB962C8B-B14F-4D97-AF65-F5344CB8AC3E}">
        <p14:creationId xmlns:p14="http://schemas.microsoft.com/office/powerpoint/2010/main" val="2506986161"/>
      </p:ext>
    </p:extLst>
  </p:cSld>
  <p:clrMap bg1="lt1" tx1="dk1" bg2="lt2" tx2="dk2" accent1="accent1" accent2="accent2" accent3="accent3" accent4="accent4" accent5="accent5" accent6="accent6" hlink="hlink" folHlink="folHlink"/>
  <p:notesStyle>
    <a:lvl1pPr algn="l" defTabSz="5014913" rtl="0" eaLnBrk="0" fontAlgn="base" hangingPunct="0">
      <a:spcBef>
        <a:spcPct val="30000"/>
      </a:spcBef>
      <a:spcAft>
        <a:spcPct val="0"/>
      </a:spcAft>
      <a:defRPr sz="6600" kern="1200">
        <a:solidFill>
          <a:schemeClr val="tx1"/>
        </a:solidFill>
        <a:latin typeface="+mn-lt"/>
        <a:ea typeface="+mn-ea"/>
        <a:cs typeface="+mn-cs"/>
      </a:defRPr>
    </a:lvl1pPr>
    <a:lvl2pPr marL="2506663" algn="l" defTabSz="5014913" rtl="0" eaLnBrk="0" fontAlgn="base" hangingPunct="0">
      <a:spcBef>
        <a:spcPct val="30000"/>
      </a:spcBef>
      <a:spcAft>
        <a:spcPct val="0"/>
      </a:spcAft>
      <a:defRPr sz="6600" kern="1200">
        <a:solidFill>
          <a:schemeClr val="tx1"/>
        </a:solidFill>
        <a:latin typeface="+mn-lt"/>
        <a:ea typeface="+mn-ea"/>
        <a:cs typeface="+mn-cs"/>
      </a:defRPr>
    </a:lvl2pPr>
    <a:lvl3pPr marL="5014913" algn="l" defTabSz="5014913" rtl="0" eaLnBrk="0" fontAlgn="base" hangingPunct="0">
      <a:spcBef>
        <a:spcPct val="30000"/>
      </a:spcBef>
      <a:spcAft>
        <a:spcPct val="0"/>
      </a:spcAft>
      <a:defRPr sz="6600" kern="1200">
        <a:solidFill>
          <a:schemeClr val="tx1"/>
        </a:solidFill>
        <a:latin typeface="+mn-lt"/>
        <a:ea typeface="+mn-ea"/>
        <a:cs typeface="+mn-cs"/>
      </a:defRPr>
    </a:lvl3pPr>
    <a:lvl4pPr marL="7523163" algn="l" defTabSz="5014913" rtl="0" eaLnBrk="0" fontAlgn="base" hangingPunct="0">
      <a:spcBef>
        <a:spcPct val="30000"/>
      </a:spcBef>
      <a:spcAft>
        <a:spcPct val="0"/>
      </a:spcAft>
      <a:defRPr sz="6600" kern="1200">
        <a:solidFill>
          <a:schemeClr val="tx1"/>
        </a:solidFill>
        <a:latin typeface="+mn-lt"/>
        <a:ea typeface="+mn-ea"/>
        <a:cs typeface="+mn-cs"/>
      </a:defRPr>
    </a:lvl4pPr>
    <a:lvl5pPr marL="10031413" algn="l" defTabSz="5014913" rtl="0" eaLnBrk="0" fontAlgn="base" hangingPunct="0">
      <a:spcBef>
        <a:spcPct val="30000"/>
      </a:spcBef>
      <a:spcAft>
        <a:spcPct val="0"/>
      </a:spcAft>
      <a:defRPr sz="6600" kern="1200">
        <a:solidFill>
          <a:schemeClr val="tx1"/>
        </a:solidFill>
        <a:latin typeface="+mn-lt"/>
        <a:ea typeface="+mn-ea"/>
        <a:cs typeface="+mn-cs"/>
      </a:defRPr>
    </a:lvl5pPr>
    <a:lvl6pPr marL="12539716" algn="l" defTabSz="5015886" rtl="0" eaLnBrk="1" latinLnBrk="0" hangingPunct="1">
      <a:defRPr sz="6600" kern="1200">
        <a:solidFill>
          <a:schemeClr val="tx1"/>
        </a:solidFill>
        <a:latin typeface="+mn-lt"/>
        <a:ea typeface="+mn-ea"/>
        <a:cs typeface="+mn-cs"/>
      </a:defRPr>
    </a:lvl6pPr>
    <a:lvl7pPr marL="15047660" algn="l" defTabSz="5015886" rtl="0" eaLnBrk="1" latinLnBrk="0" hangingPunct="1">
      <a:defRPr sz="6600" kern="1200">
        <a:solidFill>
          <a:schemeClr val="tx1"/>
        </a:solidFill>
        <a:latin typeface="+mn-lt"/>
        <a:ea typeface="+mn-ea"/>
        <a:cs typeface="+mn-cs"/>
      </a:defRPr>
    </a:lvl7pPr>
    <a:lvl8pPr marL="17555602" algn="l" defTabSz="5015886" rtl="0" eaLnBrk="1" latinLnBrk="0" hangingPunct="1">
      <a:defRPr sz="6600" kern="1200">
        <a:solidFill>
          <a:schemeClr val="tx1"/>
        </a:solidFill>
        <a:latin typeface="+mn-lt"/>
        <a:ea typeface="+mn-ea"/>
        <a:cs typeface="+mn-cs"/>
      </a:defRPr>
    </a:lvl8pPr>
    <a:lvl9pPr marL="20063546" algn="l" defTabSz="5015886" rtl="0" eaLnBrk="1" latinLnBrk="0" hangingPunct="1">
      <a:defRPr sz="6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054884" y="6420045"/>
            <a:ext cx="11732948" cy="958478"/>
          </a:xfrm>
          <a:prstGeom prst="rect">
            <a:avLst/>
          </a:prstGeom>
        </p:spPr>
        <p:txBody>
          <a:bodyPr wrap="square" lIns="261244" tIns="261244" rIns="261244" bIns="261244">
            <a:spAutoFit/>
          </a:bodyPr>
          <a:lstStyle>
            <a:lvl1pPr marL="0" indent="0">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 name="Text Placeholder 5"/>
          <p:cNvSpPr>
            <a:spLocks noGrp="1"/>
          </p:cNvSpPr>
          <p:nvPr>
            <p:ph type="body" sz="quarter" idx="11"/>
          </p:nvPr>
        </p:nvSpPr>
        <p:spPr>
          <a:xfrm>
            <a:off x="1076062" y="5507184"/>
            <a:ext cx="11723688" cy="857368"/>
          </a:xfrm>
          <a:prstGeom prst="rect">
            <a:avLst/>
          </a:prstGeom>
          <a:noFill/>
        </p:spPr>
        <p:txBody>
          <a:bodyPr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4" name="Picture Placeholder 13"/>
          <p:cNvSpPr>
            <a:spLocks noGrp="1"/>
          </p:cNvSpPr>
          <p:nvPr>
            <p:ph type="pic" sz="quarter" idx="15"/>
          </p:nvPr>
        </p:nvSpPr>
        <p:spPr>
          <a:xfrm>
            <a:off x="1066800" y="1143000"/>
            <a:ext cx="5156200" cy="2514600"/>
          </a:xfrm>
          <a:prstGeom prst="rect">
            <a:avLst/>
          </a:prstGeom>
        </p:spPr>
        <p:txBody>
          <a:bodyPr lIns="104498" tIns="52248" rIns="104498" bIns="52248" anchor="ctr"/>
          <a:lstStyle>
            <a:lvl1pPr algn="ctr">
              <a:buNone/>
              <a:defRPr sz="4600">
                <a:solidFill>
                  <a:schemeClr val="bg1"/>
                </a:solidFill>
              </a:defRPr>
            </a:lvl1pPr>
          </a:lstStyle>
          <a:p>
            <a:pPr lvl="0"/>
            <a:r>
              <a:rPr lang="en-US" noProof="0" smtClean="0"/>
              <a:t>Click icon to add picture</a:t>
            </a:r>
            <a:endParaRPr lang="en-US" noProof="0" dirty="0"/>
          </a:p>
        </p:txBody>
      </p:sp>
      <p:sp>
        <p:nvSpPr>
          <p:cNvPr id="18" name="Picture Placeholder 13"/>
          <p:cNvSpPr>
            <a:spLocks noGrp="1"/>
          </p:cNvSpPr>
          <p:nvPr>
            <p:ph type="pic" sz="quarter" idx="18"/>
          </p:nvPr>
        </p:nvSpPr>
        <p:spPr>
          <a:xfrm>
            <a:off x="44983400" y="1219200"/>
            <a:ext cx="5156200" cy="2514600"/>
          </a:xfrm>
          <a:prstGeom prst="rect">
            <a:avLst/>
          </a:prstGeom>
        </p:spPr>
        <p:txBody>
          <a:bodyPr lIns="104498" tIns="52248" rIns="104498" bIns="52248" anchor="ctr"/>
          <a:lstStyle>
            <a:lvl1pPr algn="ctr">
              <a:buNone/>
              <a:defRPr sz="4600">
                <a:solidFill>
                  <a:schemeClr val="bg1"/>
                </a:solidFill>
              </a:defRPr>
            </a:lvl1pPr>
          </a:lstStyle>
          <a:p>
            <a:pPr lvl="0"/>
            <a:r>
              <a:rPr lang="en-US" noProof="0" smtClean="0"/>
              <a:t>Click icon to add picture</a:t>
            </a:r>
            <a:endParaRPr lang="en-US" noProof="0" dirty="0"/>
          </a:p>
        </p:txBody>
      </p:sp>
      <p:sp>
        <p:nvSpPr>
          <p:cNvPr id="20" name="Text Placeholder 5"/>
          <p:cNvSpPr>
            <a:spLocks noGrp="1"/>
          </p:cNvSpPr>
          <p:nvPr>
            <p:ph type="body" sz="quarter" idx="20"/>
          </p:nvPr>
        </p:nvSpPr>
        <p:spPr>
          <a:xfrm>
            <a:off x="1076062" y="14461896"/>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1" name="Text Placeholder 3"/>
          <p:cNvSpPr>
            <a:spLocks noGrp="1"/>
          </p:cNvSpPr>
          <p:nvPr>
            <p:ph type="body" sz="quarter" idx="21"/>
          </p:nvPr>
        </p:nvSpPr>
        <p:spPr>
          <a:xfrm>
            <a:off x="13518359" y="6412107"/>
            <a:ext cx="11723686" cy="958478"/>
          </a:xfrm>
          <a:prstGeom prst="rect">
            <a:avLst/>
          </a:prstGeom>
        </p:spPr>
        <p:txBody>
          <a:bodyPr wrap="square" lIns="261244" tIns="261244" rIns="261244" bIns="261244">
            <a:spAutoFit/>
          </a:bodyPr>
          <a:lstStyle>
            <a:lvl1pPr marL="0" indent="0">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2" name="Text Placeholder 5"/>
          <p:cNvSpPr>
            <a:spLocks noGrp="1"/>
          </p:cNvSpPr>
          <p:nvPr>
            <p:ph type="body" sz="quarter" idx="22"/>
          </p:nvPr>
        </p:nvSpPr>
        <p:spPr>
          <a:xfrm>
            <a:off x="13518358" y="5507184"/>
            <a:ext cx="11723688" cy="857368"/>
          </a:xfrm>
          <a:prstGeom prst="rect">
            <a:avLst/>
          </a:prstGeom>
          <a:noFill/>
        </p:spPr>
        <p:txBody>
          <a:bodyPr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3" name="Text Placeholder 3"/>
          <p:cNvSpPr>
            <a:spLocks noGrp="1"/>
          </p:cNvSpPr>
          <p:nvPr>
            <p:ph type="body" sz="quarter" idx="23"/>
          </p:nvPr>
        </p:nvSpPr>
        <p:spPr>
          <a:xfrm>
            <a:off x="25968063" y="6420045"/>
            <a:ext cx="11723686" cy="958478"/>
          </a:xfrm>
          <a:prstGeom prst="rect">
            <a:avLst/>
          </a:prstGeom>
        </p:spPr>
        <p:txBody>
          <a:bodyPr wrap="square" lIns="261244" tIns="261244" rIns="261244" bIns="261244">
            <a:spAutoFit/>
          </a:bodyPr>
          <a:lstStyle>
            <a:lvl1pPr marL="0" indent="0">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4" name="Text Placeholder 5"/>
          <p:cNvSpPr>
            <a:spLocks noGrp="1"/>
          </p:cNvSpPr>
          <p:nvPr>
            <p:ph type="body" sz="quarter" idx="24"/>
          </p:nvPr>
        </p:nvSpPr>
        <p:spPr>
          <a:xfrm>
            <a:off x="25958800" y="5507184"/>
            <a:ext cx="11734800" cy="857368"/>
          </a:xfrm>
          <a:prstGeom prst="rect">
            <a:avLst/>
          </a:prstGeom>
          <a:noFill/>
        </p:spPr>
        <p:txBody>
          <a:bodyPr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5" name="Text Placeholder 5"/>
          <p:cNvSpPr>
            <a:spLocks noGrp="1"/>
          </p:cNvSpPr>
          <p:nvPr>
            <p:ph type="body" sz="quarter" idx="25"/>
          </p:nvPr>
        </p:nvSpPr>
        <p:spPr>
          <a:xfrm>
            <a:off x="38414201" y="5507184"/>
            <a:ext cx="1172152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6" name="Text Placeholder 3"/>
          <p:cNvSpPr>
            <a:spLocks noGrp="1"/>
          </p:cNvSpPr>
          <p:nvPr>
            <p:ph type="body" sz="quarter" idx="26"/>
          </p:nvPr>
        </p:nvSpPr>
        <p:spPr>
          <a:xfrm>
            <a:off x="38414201" y="6420045"/>
            <a:ext cx="11721520" cy="958478"/>
          </a:xfrm>
          <a:prstGeom prst="rect">
            <a:avLst/>
          </a:prstGeom>
        </p:spPr>
        <p:txBody>
          <a:bodyPr wrap="square" lIns="261244" tIns="261244" rIns="261244" bIns="261244">
            <a:spAutoFit/>
          </a:bodyPr>
          <a:lstStyle>
            <a:lvl1pPr marL="0" indent="0">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7" name="Text Placeholder 5"/>
          <p:cNvSpPr>
            <a:spLocks noGrp="1"/>
          </p:cNvSpPr>
          <p:nvPr>
            <p:ph type="body" sz="quarter" idx="27"/>
          </p:nvPr>
        </p:nvSpPr>
        <p:spPr>
          <a:xfrm>
            <a:off x="38414201" y="14522120"/>
            <a:ext cx="1172152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8" name="Text Placeholder 3"/>
          <p:cNvSpPr>
            <a:spLocks noGrp="1"/>
          </p:cNvSpPr>
          <p:nvPr>
            <p:ph type="body" sz="quarter" idx="28"/>
          </p:nvPr>
        </p:nvSpPr>
        <p:spPr>
          <a:xfrm>
            <a:off x="38411265" y="15427043"/>
            <a:ext cx="11727392" cy="958478"/>
          </a:xfrm>
          <a:prstGeom prst="rect">
            <a:avLst/>
          </a:prstGeom>
        </p:spPr>
        <p:txBody>
          <a:bodyPr wrap="square" lIns="261244" tIns="261244" rIns="261244" bIns="261244">
            <a:spAutoFit/>
          </a:bodyPr>
          <a:lstStyle>
            <a:lvl1pPr marL="0" indent="0">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9" name="Text Placeholder 5"/>
          <p:cNvSpPr>
            <a:spLocks noGrp="1"/>
          </p:cNvSpPr>
          <p:nvPr>
            <p:ph type="body" sz="quarter" idx="29"/>
          </p:nvPr>
        </p:nvSpPr>
        <p:spPr>
          <a:xfrm>
            <a:off x="38414201" y="25928784"/>
            <a:ext cx="1172152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30" name="Text Placeholder 3"/>
          <p:cNvSpPr>
            <a:spLocks noGrp="1"/>
          </p:cNvSpPr>
          <p:nvPr>
            <p:ph type="body" sz="quarter" idx="30"/>
          </p:nvPr>
        </p:nvSpPr>
        <p:spPr>
          <a:xfrm>
            <a:off x="38411265" y="26833707"/>
            <a:ext cx="11727392" cy="958478"/>
          </a:xfrm>
          <a:prstGeom prst="rect">
            <a:avLst/>
          </a:prstGeom>
        </p:spPr>
        <p:txBody>
          <a:bodyPr wrap="square" lIns="261244" tIns="261244" rIns="261244" bIns="261244">
            <a:spAutoFit/>
          </a:bodyPr>
          <a:lstStyle>
            <a:lvl1pPr marL="0" indent="0">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111" name="Text Placeholder 5"/>
          <p:cNvSpPr>
            <a:spLocks noGrp="1"/>
          </p:cNvSpPr>
          <p:nvPr>
            <p:ph type="body" sz="quarter" idx="95"/>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60" name="Text Placeholder 3"/>
          <p:cNvSpPr>
            <a:spLocks noGrp="1"/>
          </p:cNvSpPr>
          <p:nvPr>
            <p:ph type="body" sz="quarter" idx="96"/>
          </p:nvPr>
        </p:nvSpPr>
        <p:spPr>
          <a:xfrm>
            <a:off x="1096448" y="15367193"/>
            <a:ext cx="11732948" cy="958478"/>
          </a:xfrm>
          <a:prstGeom prst="rect">
            <a:avLst/>
          </a:prstGeom>
        </p:spPr>
        <p:txBody>
          <a:bodyPr wrap="square" lIns="261244" tIns="261244" rIns="261244" bIns="261244">
            <a:spAutoFit/>
          </a:bodyPr>
          <a:lstStyle>
            <a:lvl1pPr marL="0" indent="0">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103" name="Text Placeholder 3"/>
          <p:cNvSpPr>
            <a:spLocks noGrp="1"/>
          </p:cNvSpPr>
          <p:nvPr>
            <p:ph type="body" sz="quarter" idx="107"/>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51" name="Text Placeholder 3"/>
          <p:cNvSpPr>
            <a:spLocks noGrp="1"/>
          </p:cNvSpPr>
          <p:nvPr>
            <p:ph type="body" sz="quarter" idx="116"/>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52" name="Text Placeholder 3"/>
          <p:cNvSpPr>
            <a:spLocks noGrp="1"/>
          </p:cNvSpPr>
          <p:nvPr>
            <p:ph type="body" sz="quarter" idx="117"/>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53" name="Text Placeholder 3"/>
          <p:cNvSpPr>
            <a:spLocks noGrp="1"/>
          </p:cNvSpPr>
          <p:nvPr>
            <p:ph type="body" sz="quarter" idx="118"/>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54" name="Text Placeholder 3"/>
          <p:cNvSpPr>
            <a:spLocks noGrp="1"/>
          </p:cNvSpPr>
          <p:nvPr>
            <p:ph type="body" sz="quarter" idx="119"/>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55" name="Text Placeholder 3"/>
          <p:cNvSpPr>
            <a:spLocks noGrp="1"/>
          </p:cNvSpPr>
          <p:nvPr>
            <p:ph type="body" sz="quarter" idx="120"/>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56" name="Text Placeholder 3"/>
          <p:cNvSpPr>
            <a:spLocks noGrp="1"/>
          </p:cNvSpPr>
          <p:nvPr>
            <p:ph type="body" sz="quarter" idx="121"/>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57" name="Text Placeholder 3"/>
          <p:cNvSpPr>
            <a:spLocks noGrp="1"/>
          </p:cNvSpPr>
          <p:nvPr>
            <p:ph type="body" sz="quarter" idx="122"/>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58" name="Text Placeholder 3"/>
          <p:cNvSpPr>
            <a:spLocks noGrp="1"/>
          </p:cNvSpPr>
          <p:nvPr>
            <p:ph type="body" sz="quarter" idx="123"/>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59" name="Text Placeholder 3"/>
          <p:cNvSpPr>
            <a:spLocks noGrp="1"/>
          </p:cNvSpPr>
          <p:nvPr>
            <p:ph type="body" sz="quarter" idx="124"/>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1" name="Text Placeholder 3"/>
          <p:cNvSpPr>
            <a:spLocks noGrp="1"/>
          </p:cNvSpPr>
          <p:nvPr>
            <p:ph type="body" sz="quarter" idx="125"/>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83" name="Picture Placeholder 13"/>
          <p:cNvSpPr>
            <a:spLocks noGrp="1"/>
          </p:cNvSpPr>
          <p:nvPr>
            <p:ph type="pic" sz="quarter" idx="115"/>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84" name="Picture Placeholder 13"/>
          <p:cNvSpPr>
            <a:spLocks noGrp="1"/>
          </p:cNvSpPr>
          <p:nvPr>
            <p:ph type="pic" sz="quarter" idx="126"/>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85" name="Picture Placeholder 13"/>
          <p:cNvSpPr>
            <a:spLocks noGrp="1"/>
          </p:cNvSpPr>
          <p:nvPr>
            <p:ph type="pic" sz="quarter" idx="127"/>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86" name="Picture Placeholder 13"/>
          <p:cNvSpPr>
            <a:spLocks noGrp="1"/>
          </p:cNvSpPr>
          <p:nvPr>
            <p:ph type="pic" sz="quarter" idx="128"/>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87" name="Picture Placeholder 13"/>
          <p:cNvSpPr>
            <a:spLocks noGrp="1"/>
          </p:cNvSpPr>
          <p:nvPr>
            <p:ph type="pic" sz="quarter" idx="129"/>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89" name="Picture Placeholder 13"/>
          <p:cNvSpPr>
            <a:spLocks noGrp="1"/>
          </p:cNvSpPr>
          <p:nvPr>
            <p:ph type="pic" sz="quarter" idx="130"/>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92" name="Picture Placeholder 13"/>
          <p:cNvSpPr>
            <a:spLocks noGrp="1"/>
          </p:cNvSpPr>
          <p:nvPr>
            <p:ph type="pic" sz="quarter" idx="131"/>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95" name="Picture Placeholder 13"/>
          <p:cNvSpPr>
            <a:spLocks noGrp="1"/>
          </p:cNvSpPr>
          <p:nvPr>
            <p:ph type="pic" sz="quarter" idx="132"/>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98" name="Picture Placeholder 13"/>
          <p:cNvSpPr>
            <a:spLocks noGrp="1"/>
          </p:cNvSpPr>
          <p:nvPr>
            <p:ph type="pic" sz="quarter" idx="133"/>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112" name="Picture Placeholder 13"/>
          <p:cNvSpPr>
            <a:spLocks noGrp="1"/>
          </p:cNvSpPr>
          <p:nvPr>
            <p:ph type="pic" sz="quarter" idx="134"/>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121" name="Picture Placeholder 13"/>
          <p:cNvSpPr>
            <a:spLocks noGrp="1"/>
          </p:cNvSpPr>
          <p:nvPr>
            <p:ph type="pic" sz="quarter" idx="135"/>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62" name="Text Placeholder 5"/>
          <p:cNvSpPr>
            <a:spLocks noGrp="1"/>
          </p:cNvSpPr>
          <p:nvPr>
            <p:ph type="body" sz="quarter" idx="136"/>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63" name="Text Placeholder 5"/>
          <p:cNvSpPr>
            <a:spLocks noGrp="1"/>
          </p:cNvSpPr>
          <p:nvPr>
            <p:ph type="body" sz="quarter" idx="137"/>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64" name="Text Placeholder 5"/>
          <p:cNvSpPr>
            <a:spLocks noGrp="1"/>
          </p:cNvSpPr>
          <p:nvPr>
            <p:ph type="body" sz="quarter" idx="138"/>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65" name="Text Placeholder 5"/>
          <p:cNvSpPr>
            <a:spLocks noGrp="1"/>
          </p:cNvSpPr>
          <p:nvPr>
            <p:ph type="body" sz="quarter" idx="139"/>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66" name="Text Placeholder 5"/>
          <p:cNvSpPr>
            <a:spLocks noGrp="1"/>
          </p:cNvSpPr>
          <p:nvPr>
            <p:ph type="body" sz="quarter" idx="140"/>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67" name="Text Placeholder 5"/>
          <p:cNvSpPr>
            <a:spLocks noGrp="1"/>
          </p:cNvSpPr>
          <p:nvPr>
            <p:ph type="body" sz="quarter" idx="141"/>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68" name="Text Placeholder 5"/>
          <p:cNvSpPr>
            <a:spLocks noGrp="1"/>
          </p:cNvSpPr>
          <p:nvPr>
            <p:ph type="body" sz="quarter" idx="142"/>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69" name="Text Placeholder 5"/>
          <p:cNvSpPr>
            <a:spLocks noGrp="1"/>
          </p:cNvSpPr>
          <p:nvPr>
            <p:ph type="body" sz="quarter" idx="143"/>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70" name="Text Placeholder 5"/>
          <p:cNvSpPr>
            <a:spLocks noGrp="1"/>
          </p:cNvSpPr>
          <p:nvPr>
            <p:ph type="body" sz="quarter" idx="144"/>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71" name="Text Placeholder 5"/>
          <p:cNvSpPr>
            <a:spLocks noGrp="1"/>
          </p:cNvSpPr>
          <p:nvPr>
            <p:ph type="body" sz="quarter" idx="145"/>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72" name="Text Placeholder 5"/>
          <p:cNvSpPr>
            <a:spLocks noGrp="1"/>
          </p:cNvSpPr>
          <p:nvPr>
            <p:ph type="body" sz="quarter" idx="146"/>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73" name="Text Placeholder 5"/>
          <p:cNvSpPr>
            <a:spLocks noGrp="1"/>
          </p:cNvSpPr>
          <p:nvPr>
            <p:ph type="body" sz="quarter" idx="147"/>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74" name="Text Placeholder 5"/>
          <p:cNvSpPr>
            <a:spLocks noGrp="1"/>
          </p:cNvSpPr>
          <p:nvPr>
            <p:ph type="body" sz="quarter" idx="148"/>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75" name="Text Placeholder 5"/>
          <p:cNvSpPr>
            <a:spLocks noGrp="1"/>
          </p:cNvSpPr>
          <p:nvPr>
            <p:ph type="body" sz="quarter" idx="149"/>
          </p:nvPr>
        </p:nvSpPr>
        <p:spPr>
          <a:xfrm>
            <a:off x="-12122486" y="19831050"/>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76" name="Text Placeholder 76"/>
          <p:cNvSpPr>
            <a:spLocks noGrp="1"/>
          </p:cNvSpPr>
          <p:nvPr>
            <p:ph type="body" sz="quarter" idx="150" hasCustomPrompt="1"/>
          </p:nvPr>
        </p:nvSpPr>
        <p:spPr>
          <a:xfrm>
            <a:off x="6733309" y="3318347"/>
            <a:ext cx="37739782" cy="1280160"/>
          </a:xfrm>
          <a:prstGeom prst="rect">
            <a:avLst/>
          </a:prstGeom>
        </p:spPr>
        <p:txBody>
          <a:bodyPr>
            <a:normAutofit/>
          </a:bodyPr>
          <a:lstStyle>
            <a:lvl1pPr algn="ctr">
              <a:buFontTx/>
              <a:buNone/>
              <a:defRPr sz="60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77" name="Text Placeholder 76"/>
          <p:cNvSpPr>
            <a:spLocks noGrp="1"/>
          </p:cNvSpPr>
          <p:nvPr>
            <p:ph type="body" sz="quarter" idx="151" hasCustomPrompt="1"/>
          </p:nvPr>
        </p:nvSpPr>
        <p:spPr>
          <a:xfrm>
            <a:off x="6733309" y="2038187"/>
            <a:ext cx="37739782" cy="1280160"/>
          </a:xfrm>
          <a:prstGeom prst="rect">
            <a:avLst/>
          </a:prstGeom>
        </p:spPr>
        <p:txBody>
          <a:bodyPr anchor="t" anchorCtr="1">
            <a:normAutofit/>
          </a:bodyPr>
          <a:lstStyle>
            <a:lvl1pPr algn="ctr">
              <a:buFontTx/>
              <a:buNone/>
              <a:defRPr sz="88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78" name="Text Placeholder 76"/>
          <p:cNvSpPr>
            <a:spLocks noGrp="1"/>
          </p:cNvSpPr>
          <p:nvPr>
            <p:ph type="body" sz="quarter" idx="153" hasCustomPrompt="1"/>
          </p:nvPr>
        </p:nvSpPr>
        <p:spPr>
          <a:xfrm>
            <a:off x="6733309" y="400213"/>
            <a:ext cx="37739782" cy="1637973"/>
          </a:xfrm>
          <a:prstGeom prst="rect">
            <a:avLst/>
          </a:prstGeom>
        </p:spPr>
        <p:txBody>
          <a:bodyPr anchor="t" anchorCtr="1">
            <a:normAutofit/>
          </a:bodyPr>
          <a:lstStyle>
            <a:lvl1pPr algn="ctr">
              <a:buFontTx/>
              <a:buNone/>
              <a:defRPr sz="115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extLst>
      <p:ext uri="{BB962C8B-B14F-4D97-AF65-F5344CB8AC3E}">
        <p14:creationId xmlns:p14="http://schemas.microsoft.com/office/powerpoint/2010/main" val="13484740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054885" y="6420045"/>
            <a:ext cx="15856490"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 name="Text Placeholder 5"/>
          <p:cNvSpPr>
            <a:spLocks noGrp="1"/>
          </p:cNvSpPr>
          <p:nvPr>
            <p:ph type="body" sz="quarter" idx="11"/>
          </p:nvPr>
        </p:nvSpPr>
        <p:spPr>
          <a:xfrm>
            <a:off x="1076061" y="5515122"/>
            <a:ext cx="15835314"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4" name="Picture Placeholder 13"/>
          <p:cNvSpPr>
            <a:spLocks noGrp="1"/>
          </p:cNvSpPr>
          <p:nvPr>
            <p:ph type="pic" sz="quarter" idx="15"/>
          </p:nvPr>
        </p:nvSpPr>
        <p:spPr>
          <a:xfrm>
            <a:off x="1066800" y="1143000"/>
            <a:ext cx="5156200" cy="2514600"/>
          </a:xfrm>
          <a:prstGeom prst="rect">
            <a:avLst/>
          </a:prstGeom>
        </p:spPr>
        <p:txBody>
          <a:bodyPr lIns="104498" tIns="52248" rIns="104498" bIns="52248" anchor="ctr"/>
          <a:lstStyle>
            <a:lvl1pPr algn="ctr">
              <a:buNone/>
              <a:defRPr sz="4600">
                <a:solidFill>
                  <a:schemeClr val="bg1"/>
                </a:solidFill>
              </a:defRPr>
            </a:lvl1pPr>
          </a:lstStyle>
          <a:p>
            <a:pPr lvl="0"/>
            <a:r>
              <a:rPr lang="en-US" noProof="0" smtClean="0"/>
              <a:t>Click icon to add picture</a:t>
            </a:r>
            <a:endParaRPr lang="en-US" noProof="0" dirty="0"/>
          </a:p>
        </p:txBody>
      </p:sp>
      <p:sp>
        <p:nvSpPr>
          <p:cNvPr id="18" name="Picture Placeholder 13"/>
          <p:cNvSpPr>
            <a:spLocks noGrp="1"/>
          </p:cNvSpPr>
          <p:nvPr>
            <p:ph type="pic" sz="quarter" idx="18"/>
          </p:nvPr>
        </p:nvSpPr>
        <p:spPr>
          <a:xfrm>
            <a:off x="44983400" y="1219200"/>
            <a:ext cx="5156200" cy="2514600"/>
          </a:xfrm>
          <a:prstGeom prst="rect">
            <a:avLst/>
          </a:prstGeom>
        </p:spPr>
        <p:txBody>
          <a:bodyPr lIns="104498" tIns="52248" rIns="104498" bIns="52248" anchor="ctr"/>
          <a:lstStyle>
            <a:lvl1pPr algn="ctr">
              <a:buNone/>
              <a:defRPr sz="4600">
                <a:solidFill>
                  <a:schemeClr val="bg1"/>
                </a:solidFill>
              </a:defRPr>
            </a:lvl1pPr>
          </a:lstStyle>
          <a:p>
            <a:pPr lvl="0"/>
            <a:r>
              <a:rPr lang="en-US" noProof="0" smtClean="0"/>
              <a:t>Click icon to add picture</a:t>
            </a:r>
            <a:endParaRPr lang="en-US" noProof="0" dirty="0"/>
          </a:p>
        </p:txBody>
      </p:sp>
      <p:sp>
        <p:nvSpPr>
          <p:cNvPr id="19" name="Text Placeholder 3"/>
          <p:cNvSpPr>
            <a:spLocks noGrp="1"/>
          </p:cNvSpPr>
          <p:nvPr>
            <p:ph type="body" sz="quarter" idx="19"/>
          </p:nvPr>
        </p:nvSpPr>
        <p:spPr>
          <a:xfrm>
            <a:off x="1076061" y="18319649"/>
            <a:ext cx="15858342"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0" name="Text Placeholder 5"/>
          <p:cNvSpPr>
            <a:spLocks noGrp="1"/>
          </p:cNvSpPr>
          <p:nvPr>
            <p:ph type="body" sz="quarter" idx="20"/>
          </p:nvPr>
        </p:nvSpPr>
        <p:spPr>
          <a:xfrm>
            <a:off x="1099092" y="17492356"/>
            <a:ext cx="15835312"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1" name="Text Placeholder 3"/>
          <p:cNvSpPr>
            <a:spLocks noGrp="1"/>
          </p:cNvSpPr>
          <p:nvPr>
            <p:ph type="body" sz="quarter" idx="21"/>
          </p:nvPr>
        </p:nvSpPr>
        <p:spPr>
          <a:xfrm>
            <a:off x="17679990" y="21674253"/>
            <a:ext cx="15833456"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2" name="Text Placeholder 5"/>
          <p:cNvSpPr>
            <a:spLocks noGrp="1"/>
          </p:cNvSpPr>
          <p:nvPr>
            <p:ph type="body" sz="quarter" idx="22"/>
          </p:nvPr>
        </p:nvSpPr>
        <p:spPr>
          <a:xfrm>
            <a:off x="17679990" y="20822790"/>
            <a:ext cx="15833456"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3" name="Text Placeholder 3"/>
          <p:cNvSpPr>
            <a:spLocks noGrp="1"/>
          </p:cNvSpPr>
          <p:nvPr>
            <p:ph type="body" sz="quarter" idx="23"/>
          </p:nvPr>
        </p:nvSpPr>
        <p:spPr>
          <a:xfrm>
            <a:off x="17689252" y="6420045"/>
            <a:ext cx="15833456"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4" name="Text Placeholder 5"/>
          <p:cNvSpPr>
            <a:spLocks noGrp="1"/>
          </p:cNvSpPr>
          <p:nvPr>
            <p:ph type="body" sz="quarter" idx="24"/>
          </p:nvPr>
        </p:nvSpPr>
        <p:spPr>
          <a:xfrm>
            <a:off x="17679989" y="5515122"/>
            <a:ext cx="15842722"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5" name="Text Placeholder 5"/>
          <p:cNvSpPr>
            <a:spLocks noGrp="1"/>
          </p:cNvSpPr>
          <p:nvPr>
            <p:ph type="body" sz="quarter" idx="25"/>
          </p:nvPr>
        </p:nvSpPr>
        <p:spPr>
          <a:xfrm>
            <a:off x="34295031" y="5515122"/>
            <a:ext cx="1583870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6" name="Text Placeholder 3"/>
          <p:cNvSpPr>
            <a:spLocks noGrp="1"/>
          </p:cNvSpPr>
          <p:nvPr>
            <p:ph type="body" sz="quarter" idx="26"/>
          </p:nvPr>
        </p:nvSpPr>
        <p:spPr>
          <a:xfrm>
            <a:off x="34295031" y="6420045"/>
            <a:ext cx="15838700"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7" name="Text Placeholder 5"/>
          <p:cNvSpPr>
            <a:spLocks noGrp="1"/>
          </p:cNvSpPr>
          <p:nvPr>
            <p:ph type="body" sz="quarter" idx="27"/>
          </p:nvPr>
        </p:nvSpPr>
        <p:spPr>
          <a:xfrm>
            <a:off x="34295031" y="17460248"/>
            <a:ext cx="1583870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8" name="Text Placeholder 3"/>
          <p:cNvSpPr>
            <a:spLocks noGrp="1"/>
          </p:cNvSpPr>
          <p:nvPr>
            <p:ph type="body" sz="quarter" idx="28"/>
          </p:nvPr>
        </p:nvSpPr>
        <p:spPr>
          <a:xfrm>
            <a:off x="34292096" y="18406735"/>
            <a:ext cx="15844570"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9" name="Text Placeholder 5"/>
          <p:cNvSpPr>
            <a:spLocks noGrp="1"/>
          </p:cNvSpPr>
          <p:nvPr>
            <p:ph type="body" sz="quarter" idx="29"/>
          </p:nvPr>
        </p:nvSpPr>
        <p:spPr>
          <a:xfrm>
            <a:off x="34295031" y="25928784"/>
            <a:ext cx="1583870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30" name="Text Placeholder 3"/>
          <p:cNvSpPr>
            <a:spLocks noGrp="1"/>
          </p:cNvSpPr>
          <p:nvPr>
            <p:ph type="body" sz="quarter" idx="30"/>
          </p:nvPr>
        </p:nvSpPr>
        <p:spPr>
          <a:xfrm>
            <a:off x="34292096" y="26833707"/>
            <a:ext cx="15844570"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58" name="Text Placeholder 5"/>
          <p:cNvSpPr>
            <a:spLocks noGrp="1"/>
          </p:cNvSpPr>
          <p:nvPr>
            <p:ph type="body" sz="quarter" idx="95"/>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59" name="Text Placeholder 3"/>
          <p:cNvSpPr>
            <a:spLocks noGrp="1"/>
          </p:cNvSpPr>
          <p:nvPr>
            <p:ph type="body" sz="quarter" idx="107"/>
          </p:nvPr>
        </p:nvSpPr>
        <p:spPr>
          <a:xfrm>
            <a:off x="-16210538" y="21847515"/>
            <a:ext cx="1583740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2" name="Text Placeholder 3"/>
          <p:cNvSpPr>
            <a:spLocks noGrp="1"/>
          </p:cNvSpPr>
          <p:nvPr>
            <p:ph type="body" sz="quarter" idx="116"/>
          </p:nvPr>
        </p:nvSpPr>
        <p:spPr>
          <a:xfrm>
            <a:off x="-16210538" y="21847515"/>
            <a:ext cx="1583740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4" name="Text Placeholder 3"/>
          <p:cNvSpPr>
            <a:spLocks noGrp="1"/>
          </p:cNvSpPr>
          <p:nvPr>
            <p:ph type="body" sz="quarter" idx="117"/>
          </p:nvPr>
        </p:nvSpPr>
        <p:spPr>
          <a:xfrm>
            <a:off x="-16210538" y="21847515"/>
            <a:ext cx="1583740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5" name="Text Placeholder 3"/>
          <p:cNvSpPr>
            <a:spLocks noGrp="1"/>
          </p:cNvSpPr>
          <p:nvPr>
            <p:ph type="body" sz="quarter" idx="118"/>
          </p:nvPr>
        </p:nvSpPr>
        <p:spPr>
          <a:xfrm>
            <a:off x="-16210538" y="21847515"/>
            <a:ext cx="1583740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7" name="Text Placeholder 3"/>
          <p:cNvSpPr>
            <a:spLocks noGrp="1"/>
          </p:cNvSpPr>
          <p:nvPr>
            <p:ph type="body" sz="quarter" idx="119"/>
          </p:nvPr>
        </p:nvSpPr>
        <p:spPr>
          <a:xfrm>
            <a:off x="-16210538" y="21847515"/>
            <a:ext cx="1583740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8" name="Text Placeholder 3"/>
          <p:cNvSpPr>
            <a:spLocks noGrp="1"/>
          </p:cNvSpPr>
          <p:nvPr>
            <p:ph type="body" sz="quarter" idx="120"/>
          </p:nvPr>
        </p:nvSpPr>
        <p:spPr>
          <a:xfrm>
            <a:off x="-16210538" y="21847515"/>
            <a:ext cx="1583740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70" name="Text Placeholder 3"/>
          <p:cNvSpPr>
            <a:spLocks noGrp="1"/>
          </p:cNvSpPr>
          <p:nvPr>
            <p:ph type="body" sz="quarter" idx="121"/>
          </p:nvPr>
        </p:nvSpPr>
        <p:spPr>
          <a:xfrm>
            <a:off x="-16210538" y="21847515"/>
            <a:ext cx="1583740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71" name="Text Placeholder 3"/>
          <p:cNvSpPr>
            <a:spLocks noGrp="1"/>
          </p:cNvSpPr>
          <p:nvPr>
            <p:ph type="body" sz="quarter" idx="122"/>
          </p:nvPr>
        </p:nvSpPr>
        <p:spPr>
          <a:xfrm>
            <a:off x="-16210538" y="21847515"/>
            <a:ext cx="1583740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73" name="Text Placeholder 3"/>
          <p:cNvSpPr>
            <a:spLocks noGrp="1"/>
          </p:cNvSpPr>
          <p:nvPr>
            <p:ph type="body" sz="quarter" idx="123"/>
          </p:nvPr>
        </p:nvSpPr>
        <p:spPr>
          <a:xfrm>
            <a:off x="-16210538" y="21847515"/>
            <a:ext cx="1583740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74" name="Text Placeholder 3"/>
          <p:cNvSpPr>
            <a:spLocks noGrp="1"/>
          </p:cNvSpPr>
          <p:nvPr>
            <p:ph type="body" sz="quarter" idx="124"/>
          </p:nvPr>
        </p:nvSpPr>
        <p:spPr>
          <a:xfrm>
            <a:off x="-16210538" y="21847515"/>
            <a:ext cx="1583740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76" name="Text Placeholder 3"/>
          <p:cNvSpPr>
            <a:spLocks noGrp="1"/>
          </p:cNvSpPr>
          <p:nvPr>
            <p:ph type="body" sz="quarter" idx="125"/>
          </p:nvPr>
        </p:nvSpPr>
        <p:spPr>
          <a:xfrm>
            <a:off x="-16210538" y="21847515"/>
            <a:ext cx="1583740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105" name="Picture Placeholder 13"/>
          <p:cNvSpPr>
            <a:spLocks noGrp="1"/>
          </p:cNvSpPr>
          <p:nvPr>
            <p:ph type="pic" sz="quarter" idx="115"/>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106" name="Picture Placeholder 13"/>
          <p:cNvSpPr>
            <a:spLocks noGrp="1"/>
          </p:cNvSpPr>
          <p:nvPr>
            <p:ph type="pic" sz="quarter" idx="126"/>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107" name="Picture Placeholder 13"/>
          <p:cNvSpPr>
            <a:spLocks noGrp="1"/>
          </p:cNvSpPr>
          <p:nvPr>
            <p:ph type="pic" sz="quarter" idx="127"/>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108" name="Picture Placeholder 13"/>
          <p:cNvSpPr>
            <a:spLocks noGrp="1"/>
          </p:cNvSpPr>
          <p:nvPr>
            <p:ph type="pic" sz="quarter" idx="128"/>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109" name="Picture Placeholder 13"/>
          <p:cNvSpPr>
            <a:spLocks noGrp="1"/>
          </p:cNvSpPr>
          <p:nvPr>
            <p:ph type="pic" sz="quarter" idx="129"/>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110" name="Picture Placeholder 13"/>
          <p:cNvSpPr>
            <a:spLocks noGrp="1"/>
          </p:cNvSpPr>
          <p:nvPr>
            <p:ph type="pic" sz="quarter" idx="130"/>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111" name="Picture Placeholder 13"/>
          <p:cNvSpPr>
            <a:spLocks noGrp="1"/>
          </p:cNvSpPr>
          <p:nvPr>
            <p:ph type="pic" sz="quarter" idx="131"/>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114" name="Picture Placeholder 13"/>
          <p:cNvSpPr>
            <a:spLocks noGrp="1"/>
          </p:cNvSpPr>
          <p:nvPr>
            <p:ph type="pic" sz="quarter" idx="132"/>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115" name="Picture Placeholder 13"/>
          <p:cNvSpPr>
            <a:spLocks noGrp="1"/>
          </p:cNvSpPr>
          <p:nvPr>
            <p:ph type="pic" sz="quarter" idx="133"/>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116" name="Picture Placeholder 13"/>
          <p:cNvSpPr>
            <a:spLocks noGrp="1"/>
          </p:cNvSpPr>
          <p:nvPr>
            <p:ph type="pic" sz="quarter" idx="134"/>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117" name="Picture Placeholder 13"/>
          <p:cNvSpPr>
            <a:spLocks noGrp="1"/>
          </p:cNvSpPr>
          <p:nvPr>
            <p:ph type="pic" sz="quarter" idx="135"/>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118" name="Text Placeholder 5"/>
          <p:cNvSpPr>
            <a:spLocks noGrp="1"/>
          </p:cNvSpPr>
          <p:nvPr>
            <p:ph type="body" sz="quarter" idx="136"/>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19" name="Text Placeholder 5"/>
          <p:cNvSpPr>
            <a:spLocks noGrp="1"/>
          </p:cNvSpPr>
          <p:nvPr>
            <p:ph type="body" sz="quarter" idx="137"/>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0" name="Text Placeholder 5"/>
          <p:cNvSpPr>
            <a:spLocks noGrp="1"/>
          </p:cNvSpPr>
          <p:nvPr>
            <p:ph type="body" sz="quarter" idx="138"/>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1" name="Text Placeholder 5"/>
          <p:cNvSpPr>
            <a:spLocks noGrp="1"/>
          </p:cNvSpPr>
          <p:nvPr>
            <p:ph type="body" sz="quarter" idx="139"/>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2" name="Text Placeholder 5"/>
          <p:cNvSpPr>
            <a:spLocks noGrp="1"/>
          </p:cNvSpPr>
          <p:nvPr>
            <p:ph type="body" sz="quarter" idx="140"/>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3" name="Text Placeholder 5"/>
          <p:cNvSpPr>
            <a:spLocks noGrp="1"/>
          </p:cNvSpPr>
          <p:nvPr>
            <p:ph type="body" sz="quarter" idx="141"/>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4" name="Text Placeholder 5"/>
          <p:cNvSpPr>
            <a:spLocks noGrp="1"/>
          </p:cNvSpPr>
          <p:nvPr>
            <p:ph type="body" sz="quarter" idx="142"/>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5" name="Text Placeholder 5"/>
          <p:cNvSpPr>
            <a:spLocks noGrp="1"/>
          </p:cNvSpPr>
          <p:nvPr>
            <p:ph type="body" sz="quarter" idx="143"/>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6" name="Text Placeholder 5"/>
          <p:cNvSpPr>
            <a:spLocks noGrp="1"/>
          </p:cNvSpPr>
          <p:nvPr>
            <p:ph type="body" sz="quarter" idx="144"/>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7" name="Text Placeholder 5"/>
          <p:cNvSpPr>
            <a:spLocks noGrp="1"/>
          </p:cNvSpPr>
          <p:nvPr>
            <p:ph type="body" sz="quarter" idx="145"/>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8" name="Text Placeholder 5"/>
          <p:cNvSpPr>
            <a:spLocks noGrp="1"/>
          </p:cNvSpPr>
          <p:nvPr>
            <p:ph type="body" sz="quarter" idx="146"/>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9" name="Text Placeholder 5"/>
          <p:cNvSpPr>
            <a:spLocks noGrp="1"/>
          </p:cNvSpPr>
          <p:nvPr>
            <p:ph type="body" sz="quarter" idx="147"/>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30" name="Text Placeholder 5"/>
          <p:cNvSpPr>
            <a:spLocks noGrp="1"/>
          </p:cNvSpPr>
          <p:nvPr>
            <p:ph type="body" sz="quarter" idx="148"/>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31" name="Text Placeholder 5"/>
          <p:cNvSpPr>
            <a:spLocks noGrp="1"/>
          </p:cNvSpPr>
          <p:nvPr>
            <p:ph type="body" sz="quarter" idx="149"/>
          </p:nvPr>
        </p:nvSpPr>
        <p:spPr>
          <a:xfrm>
            <a:off x="-16203130" y="17806905"/>
            <a:ext cx="15837408"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60" name="Text Placeholder 76"/>
          <p:cNvSpPr>
            <a:spLocks noGrp="1"/>
          </p:cNvSpPr>
          <p:nvPr>
            <p:ph type="body" sz="quarter" idx="150" hasCustomPrompt="1"/>
          </p:nvPr>
        </p:nvSpPr>
        <p:spPr>
          <a:xfrm>
            <a:off x="6733309" y="3318347"/>
            <a:ext cx="37739782" cy="1280160"/>
          </a:xfrm>
          <a:prstGeom prst="rect">
            <a:avLst/>
          </a:prstGeom>
        </p:spPr>
        <p:txBody>
          <a:bodyPr>
            <a:normAutofit/>
          </a:bodyPr>
          <a:lstStyle>
            <a:lvl1pPr algn="ctr">
              <a:buFontTx/>
              <a:buNone/>
              <a:defRPr sz="60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61" name="Text Placeholder 76"/>
          <p:cNvSpPr>
            <a:spLocks noGrp="1"/>
          </p:cNvSpPr>
          <p:nvPr>
            <p:ph type="body" sz="quarter" idx="151" hasCustomPrompt="1"/>
          </p:nvPr>
        </p:nvSpPr>
        <p:spPr>
          <a:xfrm>
            <a:off x="6733309" y="2038187"/>
            <a:ext cx="37739782" cy="1280160"/>
          </a:xfrm>
          <a:prstGeom prst="rect">
            <a:avLst/>
          </a:prstGeom>
        </p:spPr>
        <p:txBody>
          <a:bodyPr anchor="t" anchorCtr="1">
            <a:normAutofit/>
          </a:bodyPr>
          <a:lstStyle>
            <a:lvl1pPr algn="ctr">
              <a:buFontTx/>
              <a:buNone/>
              <a:defRPr sz="88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63" name="Text Placeholder 76"/>
          <p:cNvSpPr>
            <a:spLocks noGrp="1"/>
          </p:cNvSpPr>
          <p:nvPr>
            <p:ph type="body" sz="quarter" idx="153" hasCustomPrompt="1"/>
          </p:nvPr>
        </p:nvSpPr>
        <p:spPr>
          <a:xfrm>
            <a:off x="6733309" y="400213"/>
            <a:ext cx="37739782" cy="1637973"/>
          </a:xfrm>
          <a:prstGeom prst="rect">
            <a:avLst/>
          </a:prstGeom>
        </p:spPr>
        <p:txBody>
          <a:bodyPr anchor="t" anchorCtr="1">
            <a:normAutofit/>
          </a:bodyPr>
          <a:lstStyle>
            <a:lvl1pPr algn="ctr">
              <a:buFontTx/>
              <a:buNone/>
              <a:defRPr sz="115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extLst>
      <p:ext uri="{BB962C8B-B14F-4D97-AF65-F5344CB8AC3E}">
        <p14:creationId xmlns:p14="http://schemas.microsoft.com/office/powerpoint/2010/main" val="6222520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054884" y="6332959"/>
            <a:ext cx="11732948"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 name="Text Placeholder 5"/>
          <p:cNvSpPr>
            <a:spLocks noGrp="1"/>
          </p:cNvSpPr>
          <p:nvPr>
            <p:ph type="body" sz="quarter" idx="11"/>
          </p:nvPr>
        </p:nvSpPr>
        <p:spPr>
          <a:xfrm>
            <a:off x="1076062" y="5430015"/>
            <a:ext cx="11723688" cy="857368"/>
          </a:xfrm>
          <a:prstGeom prst="rect">
            <a:avLst/>
          </a:prstGeom>
          <a:noFill/>
        </p:spPr>
        <p:txBody>
          <a:bodyPr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4" name="Picture Placeholder 13"/>
          <p:cNvSpPr>
            <a:spLocks noGrp="1"/>
          </p:cNvSpPr>
          <p:nvPr>
            <p:ph type="pic" sz="quarter" idx="15"/>
          </p:nvPr>
        </p:nvSpPr>
        <p:spPr>
          <a:xfrm>
            <a:off x="1066800" y="1143000"/>
            <a:ext cx="5156200" cy="2514600"/>
          </a:xfrm>
          <a:prstGeom prst="rect">
            <a:avLst/>
          </a:prstGeom>
        </p:spPr>
        <p:txBody>
          <a:bodyPr lIns="104498" tIns="52248" rIns="104498" bIns="52248" anchor="ctr"/>
          <a:lstStyle>
            <a:lvl1pPr algn="ctr">
              <a:buNone/>
              <a:defRPr sz="4600">
                <a:solidFill>
                  <a:schemeClr val="bg1"/>
                </a:solidFill>
              </a:defRPr>
            </a:lvl1pPr>
          </a:lstStyle>
          <a:p>
            <a:pPr lvl="0"/>
            <a:r>
              <a:rPr lang="en-US" noProof="0" smtClean="0"/>
              <a:t>Click icon to add picture</a:t>
            </a:r>
            <a:endParaRPr lang="en-US" noProof="0" dirty="0"/>
          </a:p>
        </p:txBody>
      </p:sp>
      <p:sp>
        <p:nvSpPr>
          <p:cNvPr id="18" name="Picture Placeholder 13"/>
          <p:cNvSpPr>
            <a:spLocks noGrp="1"/>
          </p:cNvSpPr>
          <p:nvPr>
            <p:ph type="pic" sz="quarter" idx="18"/>
          </p:nvPr>
        </p:nvSpPr>
        <p:spPr>
          <a:xfrm>
            <a:off x="44983400" y="1219200"/>
            <a:ext cx="5156200" cy="2514600"/>
          </a:xfrm>
          <a:prstGeom prst="rect">
            <a:avLst/>
          </a:prstGeom>
        </p:spPr>
        <p:txBody>
          <a:bodyPr lIns="104498" tIns="52248" rIns="104498" bIns="52248" anchor="ctr"/>
          <a:lstStyle>
            <a:lvl1pPr algn="ctr">
              <a:buNone/>
              <a:defRPr sz="4600">
                <a:solidFill>
                  <a:schemeClr val="bg1"/>
                </a:solidFill>
              </a:defRPr>
            </a:lvl1pPr>
          </a:lstStyle>
          <a:p>
            <a:pPr lvl="0"/>
            <a:r>
              <a:rPr lang="en-US" noProof="0" smtClean="0"/>
              <a:t>Click icon to add picture</a:t>
            </a:r>
            <a:endParaRPr lang="en-US" noProof="0" dirty="0"/>
          </a:p>
        </p:txBody>
      </p:sp>
      <p:sp>
        <p:nvSpPr>
          <p:cNvPr id="19" name="Text Placeholder 3"/>
          <p:cNvSpPr>
            <a:spLocks noGrp="1"/>
          </p:cNvSpPr>
          <p:nvPr>
            <p:ph type="body" sz="quarter" idx="19"/>
          </p:nvPr>
        </p:nvSpPr>
        <p:spPr>
          <a:xfrm>
            <a:off x="1053032" y="15332732"/>
            <a:ext cx="11734800"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0" name="Text Placeholder 5"/>
          <p:cNvSpPr>
            <a:spLocks noGrp="1"/>
          </p:cNvSpPr>
          <p:nvPr>
            <p:ph type="body" sz="quarter" idx="20"/>
          </p:nvPr>
        </p:nvSpPr>
        <p:spPr>
          <a:xfrm>
            <a:off x="1076062" y="1442033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1" name="Text Placeholder 3"/>
          <p:cNvSpPr>
            <a:spLocks noGrp="1"/>
          </p:cNvSpPr>
          <p:nvPr>
            <p:ph type="body" sz="quarter" idx="21"/>
          </p:nvPr>
        </p:nvSpPr>
        <p:spPr>
          <a:xfrm>
            <a:off x="13559921" y="6325021"/>
            <a:ext cx="24173390"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2" name="Text Placeholder 5"/>
          <p:cNvSpPr>
            <a:spLocks noGrp="1"/>
          </p:cNvSpPr>
          <p:nvPr>
            <p:ph type="body" sz="quarter" idx="22"/>
          </p:nvPr>
        </p:nvSpPr>
        <p:spPr>
          <a:xfrm>
            <a:off x="13518358" y="5430015"/>
            <a:ext cx="24173392"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3" name="Text Placeholder 3"/>
          <p:cNvSpPr>
            <a:spLocks noGrp="1"/>
          </p:cNvSpPr>
          <p:nvPr>
            <p:ph type="body" sz="quarter" idx="23"/>
          </p:nvPr>
        </p:nvSpPr>
        <p:spPr>
          <a:xfrm>
            <a:off x="13518358" y="22141965"/>
            <a:ext cx="24173392"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4" name="Text Placeholder 5"/>
          <p:cNvSpPr>
            <a:spLocks noGrp="1"/>
          </p:cNvSpPr>
          <p:nvPr>
            <p:ph type="body" sz="quarter" idx="24"/>
          </p:nvPr>
        </p:nvSpPr>
        <p:spPr>
          <a:xfrm>
            <a:off x="13518356" y="21282564"/>
            <a:ext cx="24173392"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5" name="Text Placeholder 5"/>
          <p:cNvSpPr>
            <a:spLocks noGrp="1"/>
          </p:cNvSpPr>
          <p:nvPr>
            <p:ph type="body" sz="quarter" idx="25"/>
          </p:nvPr>
        </p:nvSpPr>
        <p:spPr>
          <a:xfrm>
            <a:off x="38454424" y="5430015"/>
            <a:ext cx="1172152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6" name="Text Placeholder 3"/>
          <p:cNvSpPr>
            <a:spLocks noGrp="1"/>
          </p:cNvSpPr>
          <p:nvPr>
            <p:ph type="body" sz="quarter" idx="26"/>
          </p:nvPr>
        </p:nvSpPr>
        <p:spPr>
          <a:xfrm>
            <a:off x="38454424" y="6332959"/>
            <a:ext cx="11721520"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7" name="Text Placeholder 5"/>
          <p:cNvSpPr>
            <a:spLocks noGrp="1"/>
          </p:cNvSpPr>
          <p:nvPr>
            <p:ph type="body" sz="quarter" idx="27"/>
          </p:nvPr>
        </p:nvSpPr>
        <p:spPr>
          <a:xfrm>
            <a:off x="38454424" y="14480556"/>
            <a:ext cx="1172152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28" name="Text Placeholder 3"/>
          <p:cNvSpPr>
            <a:spLocks noGrp="1"/>
          </p:cNvSpPr>
          <p:nvPr>
            <p:ph type="body" sz="quarter" idx="28"/>
          </p:nvPr>
        </p:nvSpPr>
        <p:spPr>
          <a:xfrm>
            <a:off x="38451488" y="15339957"/>
            <a:ext cx="11727392"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29" name="Text Placeholder 5"/>
          <p:cNvSpPr>
            <a:spLocks noGrp="1"/>
          </p:cNvSpPr>
          <p:nvPr>
            <p:ph type="body" sz="quarter" idx="29"/>
          </p:nvPr>
        </p:nvSpPr>
        <p:spPr>
          <a:xfrm>
            <a:off x="38454424" y="25887220"/>
            <a:ext cx="1172152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30" name="Text Placeholder 3"/>
          <p:cNvSpPr>
            <a:spLocks noGrp="1"/>
          </p:cNvSpPr>
          <p:nvPr>
            <p:ph type="body" sz="quarter" idx="30"/>
          </p:nvPr>
        </p:nvSpPr>
        <p:spPr>
          <a:xfrm>
            <a:off x="38451488" y="26790164"/>
            <a:ext cx="11727392" cy="958478"/>
          </a:xfrm>
          <a:prstGeom prst="rect">
            <a:avLst/>
          </a:prstGeom>
        </p:spPr>
        <p:txBody>
          <a:bodyPr wrap="square" lIns="261244" tIns="261244" rIns="261244" bIns="261244">
            <a:spAutoFit/>
          </a:bodyPr>
          <a:lstStyle>
            <a:lvl1pPr marL="391866" indent="-391866">
              <a:buNone/>
              <a:defRPr sz="280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0" name="Text Placeholder 5"/>
          <p:cNvSpPr>
            <a:spLocks noGrp="1"/>
          </p:cNvSpPr>
          <p:nvPr>
            <p:ph type="body" sz="quarter" idx="95"/>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61" name="Text Placeholder 3"/>
          <p:cNvSpPr>
            <a:spLocks noGrp="1"/>
          </p:cNvSpPr>
          <p:nvPr>
            <p:ph type="body" sz="quarter" idx="107"/>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2" name="Text Placeholder 3"/>
          <p:cNvSpPr>
            <a:spLocks noGrp="1"/>
          </p:cNvSpPr>
          <p:nvPr>
            <p:ph type="body" sz="quarter" idx="116"/>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3" name="Text Placeholder 3"/>
          <p:cNvSpPr>
            <a:spLocks noGrp="1"/>
          </p:cNvSpPr>
          <p:nvPr>
            <p:ph type="body" sz="quarter" idx="117"/>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4" name="Text Placeholder 3"/>
          <p:cNvSpPr>
            <a:spLocks noGrp="1"/>
          </p:cNvSpPr>
          <p:nvPr>
            <p:ph type="body" sz="quarter" idx="118"/>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5" name="Text Placeholder 3"/>
          <p:cNvSpPr>
            <a:spLocks noGrp="1"/>
          </p:cNvSpPr>
          <p:nvPr>
            <p:ph type="body" sz="quarter" idx="119"/>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6" name="Text Placeholder 3"/>
          <p:cNvSpPr>
            <a:spLocks noGrp="1"/>
          </p:cNvSpPr>
          <p:nvPr>
            <p:ph type="body" sz="quarter" idx="120"/>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7" name="Text Placeholder 3"/>
          <p:cNvSpPr>
            <a:spLocks noGrp="1"/>
          </p:cNvSpPr>
          <p:nvPr>
            <p:ph type="body" sz="quarter" idx="121"/>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8" name="Text Placeholder 3"/>
          <p:cNvSpPr>
            <a:spLocks noGrp="1"/>
          </p:cNvSpPr>
          <p:nvPr>
            <p:ph type="body" sz="quarter" idx="122"/>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69" name="Text Placeholder 3"/>
          <p:cNvSpPr>
            <a:spLocks noGrp="1"/>
          </p:cNvSpPr>
          <p:nvPr>
            <p:ph type="body" sz="quarter" idx="123"/>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71" name="Text Placeholder 3"/>
          <p:cNvSpPr>
            <a:spLocks noGrp="1"/>
          </p:cNvSpPr>
          <p:nvPr>
            <p:ph type="body" sz="quarter" idx="124"/>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72" name="Text Placeholder 3"/>
          <p:cNvSpPr>
            <a:spLocks noGrp="1"/>
          </p:cNvSpPr>
          <p:nvPr>
            <p:ph type="body" sz="quarter" idx="125"/>
          </p:nvPr>
        </p:nvSpPr>
        <p:spPr>
          <a:xfrm>
            <a:off x="-12129894" y="23604281"/>
            <a:ext cx="11732948" cy="958478"/>
          </a:xfrm>
          <a:prstGeom prst="rect">
            <a:avLst/>
          </a:prstGeom>
        </p:spPr>
        <p:txBody>
          <a:bodyPr wrap="square" lIns="261244" tIns="261244" rIns="261244" bIns="261244">
            <a:spAutoFit/>
          </a:bodyPr>
          <a:lstStyle>
            <a:lvl1pPr marL="0" indent="0">
              <a:buNone/>
              <a:defRPr sz="2800" baseline="0">
                <a:latin typeface="Trebuchet MS" pitchFamily="34" charset="0"/>
              </a:defRPr>
            </a:lvl1pPr>
            <a:lvl2pPr marL="1698086" indent="-653110">
              <a:defRPr sz="2800">
                <a:latin typeface="Trebuchet MS" pitchFamily="34" charset="0"/>
              </a:defRPr>
            </a:lvl2pPr>
            <a:lvl3pPr marL="2351196" indent="-653110">
              <a:defRPr sz="2800">
                <a:latin typeface="Trebuchet MS" pitchFamily="34" charset="0"/>
              </a:defRPr>
            </a:lvl3pPr>
            <a:lvl4pPr marL="3069618" indent="-718422">
              <a:defRPr sz="2800">
                <a:latin typeface="Trebuchet MS" pitchFamily="34" charset="0"/>
              </a:defRPr>
            </a:lvl4pPr>
            <a:lvl5pPr marL="3592106" indent="-522488">
              <a:defRPr sz="2800">
                <a:latin typeface="Trebuchet MS" pitchFamily="34" charset="0"/>
              </a:defRPr>
            </a:lvl5pPr>
          </a:lstStyle>
          <a:p>
            <a:pPr lvl="0"/>
            <a:r>
              <a:rPr lang="en-US" smtClean="0"/>
              <a:t>Click to edit Master text styles</a:t>
            </a:r>
          </a:p>
        </p:txBody>
      </p:sp>
      <p:sp>
        <p:nvSpPr>
          <p:cNvPr id="73" name="Picture Placeholder 13"/>
          <p:cNvSpPr>
            <a:spLocks noGrp="1"/>
          </p:cNvSpPr>
          <p:nvPr>
            <p:ph type="pic" sz="quarter" idx="115"/>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74" name="Picture Placeholder 13"/>
          <p:cNvSpPr>
            <a:spLocks noGrp="1"/>
          </p:cNvSpPr>
          <p:nvPr>
            <p:ph type="pic" sz="quarter" idx="126"/>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75" name="Picture Placeholder 13"/>
          <p:cNvSpPr>
            <a:spLocks noGrp="1"/>
          </p:cNvSpPr>
          <p:nvPr>
            <p:ph type="pic" sz="quarter" idx="127"/>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76" name="Picture Placeholder 13"/>
          <p:cNvSpPr>
            <a:spLocks noGrp="1"/>
          </p:cNvSpPr>
          <p:nvPr>
            <p:ph type="pic" sz="quarter" idx="128"/>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77" name="Picture Placeholder 13"/>
          <p:cNvSpPr>
            <a:spLocks noGrp="1"/>
          </p:cNvSpPr>
          <p:nvPr>
            <p:ph type="pic" sz="quarter" idx="129"/>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78" name="Picture Placeholder 13"/>
          <p:cNvSpPr>
            <a:spLocks noGrp="1"/>
          </p:cNvSpPr>
          <p:nvPr>
            <p:ph type="pic" sz="quarter" idx="130"/>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79" name="Picture Placeholder 13"/>
          <p:cNvSpPr>
            <a:spLocks noGrp="1"/>
          </p:cNvSpPr>
          <p:nvPr>
            <p:ph type="pic" sz="quarter" idx="131"/>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80" name="Picture Placeholder 13"/>
          <p:cNvSpPr>
            <a:spLocks noGrp="1"/>
          </p:cNvSpPr>
          <p:nvPr>
            <p:ph type="pic" sz="quarter" idx="132"/>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91" name="Picture Placeholder 13"/>
          <p:cNvSpPr>
            <a:spLocks noGrp="1"/>
          </p:cNvSpPr>
          <p:nvPr>
            <p:ph type="pic" sz="quarter" idx="133"/>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92" name="Picture Placeholder 13"/>
          <p:cNvSpPr>
            <a:spLocks noGrp="1"/>
          </p:cNvSpPr>
          <p:nvPr>
            <p:ph type="pic" sz="quarter" idx="134"/>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93" name="Picture Placeholder 13"/>
          <p:cNvSpPr>
            <a:spLocks noGrp="1"/>
          </p:cNvSpPr>
          <p:nvPr>
            <p:ph type="pic" sz="quarter" idx="135"/>
          </p:nvPr>
        </p:nvSpPr>
        <p:spPr>
          <a:xfrm>
            <a:off x="-9095891" y="27163893"/>
            <a:ext cx="5255414" cy="3704146"/>
          </a:xfrm>
          <a:prstGeom prst="rect">
            <a:avLst/>
          </a:prstGeom>
          <a:solidFill>
            <a:schemeClr val="bg2"/>
          </a:solidFill>
          <a:ln>
            <a:solidFill>
              <a:schemeClr val="tx2"/>
            </a:solidFill>
          </a:ln>
          <a:effectLst/>
        </p:spPr>
        <p:txBody>
          <a:bodyPr lIns="104498" tIns="52248" rIns="104498" bIns="52248" anchor="ctr"/>
          <a:lstStyle>
            <a:lvl1pPr marL="0" indent="0" algn="ctr">
              <a:buNone/>
              <a:defRPr sz="4600" b="0" baseline="0">
                <a:solidFill>
                  <a:schemeClr val="tx2"/>
                </a:solidFill>
              </a:defRPr>
            </a:lvl1pPr>
          </a:lstStyle>
          <a:p>
            <a:pPr lvl="0"/>
            <a:r>
              <a:rPr lang="en-US" noProof="0" smtClean="0"/>
              <a:t>Click icon to add picture</a:t>
            </a:r>
            <a:endParaRPr lang="en-US" noProof="0" dirty="0"/>
          </a:p>
        </p:txBody>
      </p:sp>
      <p:sp>
        <p:nvSpPr>
          <p:cNvPr id="94" name="Text Placeholder 5"/>
          <p:cNvSpPr>
            <a:spLocks noGrp="1"/>
          </p:cNvSpPr>
          <p:nvPr>
            <p:ph type="body" sz="quarter" idx="136"/>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95" name="Text Placeholder 5"/>
          <p:cNvSpPr>
            <a:spLocks noGrp="1"/>
          </p:cNvSpPr>
          <p:nvPr>
            <p:ph type="body" sz="quarter" idx="137"/>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96" name="Text Placeholder 5"/>
          <p:cNvSpPr>
            <a:spLocks noGrp="1"/>
          </p:cNvSpPr>
          <p:nvPr>
            <p:ph type="body" sz="quarter" idx="138"/>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97" name="Text Placeholder 5"/>
          <p:cNvSpPr>
            <a:spLocks noGrp="1"/>
          </p:cNvSpPr>
          <p:nvPr>
            <p:ph type="body" sz="quarter" idx="139"/>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98" name="Text Placeholder 5"/>
          <p:cNvSpPr>
            <a:spLocks noGrp="1"/>
          </p:cNvSpPr>
          <p:nvPr>
            <p:ph type="body" sz="quarter" idx="140"/>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99" name="Text Placeholder 5"/>
          <p:cNvSpPr>
            <a:spLocks noGrp="1"/>
          </p:cNvSpPr>
          <p:nvPr>
            <p:ph type="body" sz="quarter" idx="141"/>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00" name="Text Placeholder 5"/>
          <p:cNvSpPr>
            <a:spLocks noGrp="1"/>
          </p:cNvSpPr>
          <p:nvPr>
            <p:ph type="body" sz="quarter" idx="142"/>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01" name="Text Placeholder 5"/>
          <p:cNvSpPr>
            <a:spLocks noGrp="1"/>
          </p:cNvSpPr>
          <p:nvPr>
            <p:ph type="body" sz="quarter" idx="143"/>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0" name="Text Placeholder 5"/>
          <p:cNvSpPr>
            <a:spLocks noGrp="1"/>
          </p:cNvSpPr>
          <p:nvPr>
            <p:ph type="body" sz="quarter" idx="144"/>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1" name="Text Placeholder 5"/>
          <p:cNvSpPr>
            <a:spLocks noGrp="1"/>
          </p:cNvSpPr>
          <p:nvPr>
            <p:ph type="body" sz="quarter" idx="145"/>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2" name="Text Placeholder 5"/>
          <p:cNvSpPr>
            <a:spLocks noGrp="1"/>
          </p:cNvSpPr>
          <p:nvPr>
            <p:ph type="body" sz="quarter" idx="146"/>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3" name="Text Placeholder 5"/>
          <p:cNvSpPr>
            <a:spLocks noGrp="1"/>
          </p:cNvSpPr>
          <p:nvPr>
            <p:ph type="body" sz="quarter" idx="147"/>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4" name="Text Placeholder 5"/>
          <p:cNvSpPr>
            <a:spLocks noGrp="1"/>
          </p:cNvSpPr>
          <p:nvPr>
            <p:ph type="body" sz="quarter" idx="148"/>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125" name="Text Placeholder 5"/>
          <p:cNvSpPr>
            <a:spLocks noGrp="1"/>
          </p:cNvSpPr>
          <p:nvPr>
            <p:ph type="body" sz="quarter" idx="149"/>
          </p:nvPr>
        </p:nvSpPr>
        <p:spPr>
          <a:xfrm>
            <a:off x="-12122486" y="19955742"/>
            <a:ext cx="11725540" cy="857368"/>
          </a:xfrm>
          <a:prstGeom prst="rect">
            <a:avLst/>
          </a:prstGeom>
          <a:noFill/>
        </p:spPr>
        <p:txBody>
          <a:bodyPr wrap="square" lIns="104498" tIns="104498" rIns="104498" bIns="104498" anchor="ctr" anchorCtr="0">
            <a:spAutoFit/>
          </a:bodyPr>
          <a:lstStyle>
            <a:lvl1pPr algn="ctr">
              <a:buNone/>
              <a:defRPr sz="4200" b="1" u="sng" baseline="0">
                <a:solidFill>
                  <a:schemeClr val="accent5">
                    <a:lumMod val="50000"/>
                  </a:schemeClr>
                </a:solidFill>
              </a:defRPr>
            </a:lvl1pPr>
          </a:lstStyle>
          <a:p>
            <a:pPr lvl="0"/>
            <a:r>
              <a:rPr lang="en-US" smtClean="0"/>
              <a:t>Click to edit Master text styles</a:t>
            </a:r>
          </a:p>
        </p:txBody>
      </p:sp>
      <p:sp>
        <p:nvSpPr>
          <p:cNvPr id="58" name="Text Placeholder 76"/>
          <p:cNvSpPr>
            <a:spLocks noGrp="1"/>
          </p:cNvSpPr>
          <p:nvPr>
            <p:ph type="body" sz="quarter" idx="150" hasCustomPrompt="1"/>
          </p:nvPr>
        </p:nvSpPr>
        <p:spPr>
          <a:xfrm>
            <a:off x="6733309" y="3318347"/>
            <a:ext cx="37739782" cy="1280160"/>
          </a:xfrm>
          <a:prstGeom prst="rect">
            <a:avLst/>
          </a:prstGeom>
        </p:spPr>
        <p:txBody>
          <a:bodyPr>
            <a:normAutofit/>
          </a:bodyPr>
          <a:lstStyle>
            <a:lvl1pPr algn="ctr">
              <a:buFontTx/>
              <a:buNone/>
              <a:defRPr sz="60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59" name="Text Placeholder 76"/>
          <p:cNvSpPr>
            <a:spLocks noGrp="1"/>
          </p:cNvSpPr>
          <p:nvPr>
            <p:ph type="body" sz="quarter" idx="151" hasCustomPrompt="1"/>
          </p:nvPr>
        </p:nvSpPr>
        <p:spPr>
          <a:xfrm>
            <a:off x="6733309" y="2038187"/>
            <a:ext cx="37739782" cy="1280160"/>
          </a:xfrm>
          <a:prstGeom prst="rect">
            <a:avLst/>
          </a:prstGeom>
        </p:spPr>
        <p:txBody>
          <a:bodyPr anchor="t" anchorCtr="1">
            <a:normAutofit/>
          </a:bodyPr>
          <a:lstStyle>
            <a:lvl1pPr algn="ctr">
              <a:buFontTx/>
              <a:buNone/>
              <a:defRPr sz="88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70" name="Text Placeholder 76"/>
          <p:cNvSpPr>
            <a:spLocks noGrp="1"/>
          </p:cNvSpPr>
          <p:nvPr>
            <p:ph type="body" sz="quarter" idx="153" hasCustomPrompt="1"/>
          </p:nvPr>
        </p:nvSpPr>
        <p:spPr>
          <a:xfrm>
            <a:off x="6733309" y="400213"/>
            <a:ext cx="37739782" cy="1637973"/>
          </a:xfrm>
          <a:prstGeom prst="rect">
            <a:avLst/>
          </a:prstGeom>
        </p:spPr>
        <p:txBody>
          <a:bodyPr anchor="t" anchorCtr="1">
            <a:normAutofit/>
          </a:bodyPr>
          <a:lstStyle>
            <a:lvl1pPr algn="ctr">
              <a:buFontTx/>
              <a:buNone/>
              <a:defRPr sz="115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extLst>
      <p:ext uri="{BB962C8B-B14F-4D97-AF65-F5344CB8AC3E}">
        <p14:creationId xmlns:p14="http://schemas.microsoft.com/office/powerpoint/2010/main" val="2281881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hyperlink" Target="http://www.facebook.com/pages/PosterPresentationscom/217914411419?v=app_4949752878&amp;ref=ts"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www.facebook.com/pages/PosterPresentationscom/217914411419?v=app_4949752878&amp;ref=ts" TargetMode="Externa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3.jpeg"/><Relationship Id="rId5" Type="http://schemas.openxmlformats.org/officeDocument/2006/relationships/hyperlink" Target="http://www.facebook.com/pages/PosterPresentationscom/217914411419?v=app_4949752878&amp;ref=ts" TargetMode="Externa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29" name="Rectangle 28"/>
          <p:cNvSpPr/>
          <p:nvPr/>
        </p:nvSpPr>
        <p:spPr>
          <a:xfrm>
            <a:off x="-12136438" y="-19050"/>
            <a:ext cx="11725275"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208996" tIns="417990" rIns="208996" bIns="208996"/>
          <a:lstStyle/>
          <a:p>
            <a:pPr algn="ctr" defTabSz="5015886" fontAlgn="auto">
              <a:spcBef>
                <a:spcPts val="0"/>
              </a:spcBef>
              <a:spcAft>
                <a:spcPts val="0"/>
              </a:spcAft>
              <a:defRPr/>
            </a:pPr>
            <a:r>
              <a:rPr lang="en-US" sz="5000" b="1" dirty="0">
                <a:solidFill>
                  <a:schemeClr val="bg1"/>
                </a:solidFill>
                <a:latin typeface="Trebuchet MS" pitchFamily="34" charset="0"/>
              </a:rPr>
              <a:t>QUICK DESIGN GUIDE</a:t>
            </a:r>
          </a:p>
          <a:p>
            <a:pPr algn="ctr" defTabSz="5015886" fontAlgn="auto">
              <a:spcBef>
                <a:spcPts val="0"/>
              </a:spcBef>
              <a:spcAft>
                <a:spcPts val="0"/>
              </a:spcAft>
              <a:defRPr/>
            </a:pPr>
            <a:r>
              <a:rPr lang="en-US" sz="4600" b="1" dirty="0">
                <a:solidFill>
                  <a:srgbClr val="FFFF00"/>
                </a:solidFill>
                <a:latin typeface="Trebuchet MS" pitchFamily="34" charset="0"/>
              </a:rPr>
              <a:t>(--THIS SECTION DOES NOT PRINT--)</a:t>
            </a:r>
          </a:p>
          <a:p>
            <a:pPr algn="ctr" defTabSz="5015886" fontAlgn="auto">
              <a:spcBef>
                <a:spcPts val="0"/>
              </a:spcBef>
              <a:spcAft>
                <a:spcPts val="0"/>
              </a:spcAft>
              <a:defRPr/>
            </a:pPr>
            <a:endParaRPr lang="en-US" sz="3600" b="1" dirty="0">
              <a:latin typeface="Trebuchet MS" pitchFamily="34" charset="0"/>
            </a:endParaRPr>
          </a:p>
          <a:p>
            <a:pPr defTabSz="5016250" fontAlgn="auto">
              <a:spcBef>
                <a:spcPts val="0"/>
              </a:spcBef>
              <a:spcAft>
                <a:spcPts val="0"/>
              </a:spcAft>
              <a:defRPr/>
            </a:pPr>
            <a:r>
              <a:rPr lang="en-US" sz="3600" dirty="0">
                <a:latin typeface="Trebuchet MS" pitchFamily="34" charset="0"/>
              </a:rPr>
              <a:t>This PowerPoint 2007 template produces a 36”x56” professional  poster. It will save you valuable time placing titles, subtitles, text, and graphics. </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dirty="0">
                <a:latin typeface="Trebuchet MS" pitchFamily="34" charset="0"/>
              </a:rPr>
              <a:t>Use it to create your presentation. Then send it to </a:t>
            </a:r>
            <a:r>
              <a:rPr lang="en-US" sz="3600" b="1" dirty="0">
                <a:latin typeface="Trebuchet MS" pitchFamily="34" charset="0"/>
              </a:rPr>
              <a:t>PosterPresentations.com</a:t>
            </a:r>
            <a:r>
              <a:rPr lang="en-US" sz="3600" dirty="0">
                <a:latin typeface="Trebuchet MS" pitchFamily="34" charset="0"/>
              </a:rPr>
              <a:t> for premium quality, same day affordable printing.</a:t>
            </a:r>
            <a:br>
              <a:rPr lang="en-US" sz="3600" dirty="0">
                <a:latin typeface="Trebuchet MS" pitchFamily="34" charset="0"/>
              </a:rPr>
            </a:br>
            <a:endParaRPr lang="en-US" sz="3600" dirty="0">
              <a:latin typeface="Trebuchet MS" pitchFamily="34" charset="0"/>
            </a:endParaRPr>
          </a:p>
          <a:p>
            <a:pPr defTabSz="5016250" fontAlgn="auto">
              <a:spcBef>
                <a:spcPts val="0"/>
              </a:spcBef>
              <a:spcAft>
                <a:spcPts val="0"/>
              </a:spcAft>
              <a:defRPr/>
            </a:pPr>
            <a:r>
              <a:rPr lang="en-US" sz="3600" dirty="0">
                <a:latin typeface="Trebuchet MS" pitchFamily="34" charset="0"/>
              </a:rPr>
              <a:t>We provide a series of </a:t>
            </a:r>
            <a:r>
              <a:rPr lang="en-US" sz="3600" b="1" dirty="0">
                <a:latin typeface="Trebuchet MS" pitchFamily="34" charset="0"/>
              </a:rPr>
              <a:t>online tutorials</a:t>
            </a:r>
            <a:r>
              <a:rPr lang="en-US" sz="3600" dirty="0">
                <a:latin typeface="Trebuchet MS" pitchFamily="34" charset="0"/>
              </a:rPr>
              <a:t> that will guide you through the poster design process and answer your poster production questions. </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dirty="0">
                <a:latin typeface="Trebuchet MS" pitchFamily="34" charset="0"/>
              </a:rPr>
              <a:t>View our online tutorials at:</a:t>
            </a:r>
            <a:br>
              <a:rPr lang="en-US" sz="3600" dirty="0">
                <a:latin typeface="Trebuchet MS" pitchFamily="34" charset="0"/>
              </a:rPr>
            </a:br>
            <a:r>
              <a:rPr lang="en-US" sz="3600" dirty="0">
                <a:solidFill>
                  <a:srgbClr val="FFFF00"/>
                </a:solidFill>
                <a:latin typeface="Trebuchet MS" pitchFamily="34" charset="0"/>
              </a:rPr>
              <a:t> http://bit.ly/Poster_creation_help </a:t>
            </a:r>
            <a:r>
              <a:rPr lang="en-US" sz="3600" dirty="0">
                <a:latin typeface="Trebuchet MS" pitchFamily="34" charset="0"/>
              </a:rPr>
              <a:t/>
            </a:r>
            <a:br>
              <a:rPr lang="en-US" sz="3600" dirty="0">
                <a:latin typeface="Trebuchet MS" pitchFamily="34" charset="0"/>
              </a:rPr>
            </a:br>
            <a:r>
              <a:rPr lang="en-US" sz="3600" dirty="0">
                <a:latin typeface="Trebuchet MS" pitchFamily="34" charset="0"/>
              </a:rPr>
              <a:t>(copy and paste the link into your web browser).</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dirty="0">
                <a:latin typeface="Trebuchet MS" pitchFamily="34" charset="0"/>
              </a:rPr>
              <a:t>For assistance and to order your printed poster</a:t>
            </a:r>
            <a:r>
              <a:rPr lang="en-US" sz="3600" dirty="0">
                <a:solidFill>
                  <a:schemeClr val="bg1"/>
                </a:solidFill>
                <a:latin typeface="Trebuchet MS" pitchFamily="34" charset="0"/>
              </a:rPr>
              <a:t> call </a:t>
            </a:r>
            <a:r>
              <a:rPr lang="en-US" sz="3600" b="1" dirty="0">
                <a:solidFill>
                  <a:srgbClr val="FFFF00"/>
                </a:solidFill>
                <a:latin typeface="Trebuchet MS" pitchFamily="34" charset="0"/>
              </a:rPr>
              <a:t>PosterPresentations.com</a:t>
            </a:r>
            <a:r>
              <a:rPr lang="en-US" sz="3600" dirty="0">
                <a:solidFill>
                  <a:srgbClr val="FFFF00"/>
                </a:solidFill>
                <a:latin typeface="Trebuchet MS" pitchFamily="34" charset="0"/>
              </a:rPr>
              <a:t> </a:t>
            </a:r>
            <a:r>
              <a:rPr lang="en-US" sz="3600" dirty="0">
                <a:latin typeface="Trebuchet MS" pitchFamily="34" charset="0"/>
              </a:rPr>
              <a:t>at </a:t>
            </a:r>
            <a:r>
              <a:rPr lang="en-US" sz="4600" b="1" dirty="0">
                <a:solidFill>
                  <a:srgbClr val="FFFF00"/>
                </a:solidFill>
                <a:latin typeface="Trebuchet MS" pitchFamily="34" charset="0"/>
              </a:rPr>
              <a:t>1.866.649.3004</a:t>
            </a:r>
          </a:p>
          <a:p>
            <a:pPr defTabSz="5016250" fontAlgn="auto">
              <a:spcBef>
                <a:spcPts val="0"/>
              </a:spcBef>
              <a:spcAft>
                <a:spcPts val="0"/>
              </a:spcAft>
              <a:defRPr/>
            </a:pPr>
            <a:endParaRPr lang="en-US" sz="4600" b="1" dirty="0">
              <a:solidFill>
                <a:srgbClr val="FFFF00"/>
              </a:solidFill>
              <a:latin typeface="Trebuchet MS" pitchFamily="34" charset="0"/>
            </a:endParaRPr>
          </a:p>
          <a:p>
            <a:pPr defTabSz="5016250" fontAlgn="auto">
              <a:spcBef>
                <a:spcPts val="0"/>
              </a:spcBef>
              <a:spcAft>
                <a:spcPts val="0"/>
              </a:spcAft>
              <a:defRPr/>
            </a:pPr>
            <a:endParaRPr lang="en-US" sz="4600" b="1" dirty="0">
              <a:solidFill>
                <a:srgbClr val="FFFF00"/>
              </a:solidFill>
              <a:latin typeface="Trebuchet MS" pitchFamily="34" charset="0"/>
            </a:endParaRPr>
          </a:p>
          <a:p>
            <a:pPr algn="ctr" defTabSz="5015886" fontAlgn="auto">
              <a:spcBef>
                <a:spcPts val="0"/>
              </a:spcBef>
              <a:spcAft>
                <a:spcPts val="0"/>
              </a:spcAft>
              <a:defRPr/>
            </a:pPr>
            <a:r>
              <a:rPr lang="en-US" sz="5000" b="1" dirty="0">
                <a:solidFill>
                  <a:schemeClr val="bg1"/>
                </a:solidFill>
                <a:latin typeface="Trebuchet MS" pitchFamily="34" charset="0"/>
              </a:rPr>
              <a:t>Object Placeholders</a:t>
            </a:r>
          </a:p>
          <a:p>
            <a:pPr algn="ctr" defTabSz="5015886" fontAlgn="auto">
              <a:spcBef>
                <a:spcPts val="0"/>
              </a:spcBef>
              <a:spcAft>
                <a:spcPts val="0"/>
              </a:spcAft>
              <a:defRPr/>
            </a:pPr>
            <a:endParaRPr lang="en-US" sz="5000" b="1" dirty="0">
              <a:solidFill>
                <a:schemeClr val="bg1"/>
              </a:solidFill>
              <a:latin typeface="Trebuchet MS" pitchFamily="34" charset="0"/>
            </a:endParaRPr>
          </a:p>
          <a:p>
            <a:pPr defTabSz="5016250" fontAlgn="auto">
              <a:spcBef>
                <a:spcPts val="0"/>
              </a:spcBef>
              <a:spcAft>
                <a:spcPts val="0"/>
              </a:spcAft>
              <a:defRPr/>
            </a:pPr>
            <a:r>
              <a:rPr lang="en-US" sz="3600" dirty="0">
                <a:latin typeface="Trebuchet MS" pitchFamily="34" charset="0"/>
              </a:rPr>
              <a:t>Use the placeholders provided below to add new elements to your poster: Drag a placeholder onto the poster area, size it, and click it to edit.</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b="1" dirty="0">
                <a:solidFill>
                  <a:srgbClr val="FFFF00"/>
                </a:solidFill>
                <a:latin typeface="Trebuchet MS" pitchFamily="34" charset="0"/>
              </a:rPr>
              <a:t>Section Header placeholder</a:t>
            </a:r>
          </a:p>
          <a:p>
            <a:pPr defTabSz="5016250" fontAlgn="auto">
              <a:spcBef>
                <a:spcPts val="0"/>
              </a:spcBef>
              <a:spcAft>
                <a:spcPts val="0"/>
              </a:spcAft>
              <a:defRPr/>
            </a:pPr>
            <a:r>
              <a:rPr lang="en-US" sz="3600" dirty="0">
                <a:latin typeface="Trebuchet MS" pitchFamily="34" charset="0"/>
              </a:rPr>
              <a:t>Use section headers to separate topics or concepts within your presentation. </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b="1" dirty="0">
              <a:solidFill>
                <a:srgbClr val="FFFF00"/>
              </a:solidFill>
              <a:latin typeface="Trebuchet MS" pitchFamily="34" charset="0"/>
            </a:endParaRPr>
          </a:p>
          <a:p>
            <a:pPr defTabSz="5016250" fontAlgn="auto">
              <a:spcBef>
                <a:spcPts val="0"/>
              </a:spcBef>
              <a:spcAft>
                <a:spcPts val="0"/>
              </a:spcAft>
              <a:defRPr/>
            </a:pPr>
            <a:r>
              <a:rPr lang="en-US" sz="3600" b="1" dirty="0">
                <a:solidFill>
                  <a:srgbClr val="FFFF00"/>
                </a:solidFill>
                <a:latin typeface="Trebuchet MS" pitchFamily="34" charset="0"/>
              </a:rPr>
              <a:t>Text placeholder</a:t>
            </a:r>
          </a:p>
          <a:p>
            <a:pPr defTabSz="5016250" fontAlgn="auto">
              <a:spcBef>
                <a:spcPts val="0"/>
              </a:spcBef>
              <a:spcAft>
                <a:spcPts val="0"/>
              </a:spcAft>
              <a:defRPr/>
            </a:pPr>
            <a:r>
              <a:rPr lang="en-US" sz="3600" dirty="0">
                <a:latin typeface="Trebuchet MS" pitchFamily="34" charset="0"/>
              </a:rPr>
              <a:t>Move this preformatted text placeholder to the poster to add a new body of text.</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b="1" dirty="0">
                <a:solidFill>
                  <a:srgbClr val="FFFF00"/>
                </a:solidFill>
                <a:latin typeface="Trebuchet MS" pitchFamily="34" charset="0"/>
              </a:rPr>
              <a:t>Picture placeholder</a:t>
            </a:r>
          </a:p>
          <a:p>
            <a:pPr defTabSz="5016250" fontAlgn="auto">
              <a:spcBef>
                <a:spcPts val="0"/>
              </a:spcBef>
              <a:spcAft>
                <a:spcPts val="0"/>
              </a:spcAft>
              <a:defRPr/>
            </a:pPr>
            <a:r>
              <a:rPr lang="en-US" sz="3600" dirty="0">
                <a:latin typeface="Trebuchet MS" pitchFamily="34" charset="0"/>
              </a:rPr>
              <a:t>Move this graphic placeholder onto your poster, size it first, and then click it to add a picture to the poster.</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algn="ctr" defTabSz="5015886" fontAlgn="auto">
              <a:spcBef>
                <a:spcPts val="0"/>
              </a:spcBef>
              <a:spcAft>
                <a:spcPts val="0"/>
              </a:spcAft>
              <a:defRPr/>
            </a:pPr>
            <a:endParaRPr lang="en-US" sz="5000" b="1" dirty="0">
              <a:solidFill>
                <a:schemeClr val="bg1"/>
              </a:solidFill>
              <a:latin typeface="Trebuchet MS" pitchFamily="34" charset="0"/>
            </a:endParaRPr>
          </a:p>
          <a:p>
            <a:pPr algn="ctr" defTabSz="5015886" fontAlgn="auto">
              <a:spcBef>
                <a:spcPts val="0"/>
              </a:spcBef>
              <a:spcAft>
                <a:spcPts val="0"/>
              </a:spcAft>
              <a:defRPr/>
            </a:pPr>
            <a:endParaRPr lang="en-US" sz="5000" b="1" dirty="0">
              <a:solidFill>
                <a:schemeClr val="bg1"/>
              </a:solidFill>
              <a:latin typeface="Trebuchet MS" pitchFamily="34" charset="0"/>
            </a:endParaRPr>
          </a:p>
          <a:p>
            <a:pPr algn="ctr" defTabSz="5015886" fontAlgn="auto">
              <a:spcBef>
                <a:spcPts val="0"/>
              </a:spcBef>
              <a:spcAft>
                <a:spcPts val="0"/>
              </a:spcAft>
              <a:defRPr/>
            </a:pPr>
            <a:endParaRPr lang="en-US" sz="5000" b="1" dirty="0">
              <a:solidFill>
                <a:schemeClr val="bg1"/>
              </a:solidFill>
              <a:latin typeface="Trebuchet MS" pitchFamily="34" charset="0"/>
            </a:endParaRPr>
          </a:p>
          <a:p>
            <a:pPr algn="ctr" defTabSz="5015886" fontAlgn="auto">
              <a:spcBef>
                <a:spcPts val="0"/>
              </a:spcBef>
              <a:spcAft>
                <a:spcPts val="0"/>
              </a:spcAft>
              <a:defRPr/>
            </a:pPr>
            <a:endParaRPr lang="en-US" sz="5000" b="1" dirty="0">
              <a:solidFill>
                <a:schemeClr val="bg1"/>
              </a:solidFill>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algn="ctr" defTabSz="5015886" fontAlgn="auto">
              <a:spcBef>
                <a:spcPts val="0"/>
              </a:spcBef>
              <a:spcAft>
                <a:spcPts val="0"/>
              </a:spcAft>
              <a:defRPr/>
            </a:pPr>
            <a:endParaRPr lang="en-US" sz="3600" b="1" dirty="0">
              <a:solidFill>
                <a:schemeClr val="bg1"/>
              </a:solidFill>
              <a:latin typeface="Trebuchet MS" pitchFamily="34" charset="0"/>
            </a:endParaRPr>
          </a:p>
          <a:p>
            <a:pPr defTabSz="5016250" fontAlgn="auto">
              <a:spcBef>
                <a:spcPts val="0"/>
              </a:spcBef>
              <a:spcAft>
                <a:spcPts val="0"/>
              </a:spcAft>
              <a:defRPr/>
            </a:pPr>
            <a:endParaRPr lang="en-US" sz="3600" b="1" dirty="0">
              <a:solidFill>
                <a:srgbClr val="FFFF00"/>
              </a:solidFill>
              <a:latin typeface="Trebuchet MS" pitchFamily="34" charset="0"/>
            </a:endParaRPr>
          </a:p>
          <a:p>
            <a:pPr algn="ctr" defTabSz="5015886" fontAlgn="auto">
              <a:spcBef>
                <a:spcPts val="0"/>
              </a:spcBef>
              <a:spcAft>
                <a:spcPts val="0"/>
              </a:spcAft>
              <a:defRPr/>
            </a:pPr>
            <a:endParaRPr lang="en-US" sz="5000" b="1" dirty="0">
              <a:latin typeface="Trebuchet MS" pitchFamily="34" charset="0"/>
            </a:endParaRPr>
          </a:p>
        </p:txBody>
      </p:sp>
      <p:sp>
        <p:nvSpPr>
          <p:cNvPr id="7" name="Rectangle 36"/>
          <p:cNvSpPr>
            <a:spLocks noChangeArrowheads="1"/>
          </p:cNvSpPr>
          <p:nvPr/>
        </p:nvSpPr>
        <p:spPr bwMode="auto">
          <a:xfrm>
            <a:off x="0" y="0"/>
            <a:ext cx="51206400" cy="4800600"/>
          </a:xfrm>
          <a:prstGeom prst="rect">
            <a:avLst/>
          </a:prstGeom>
          <a:solidFill>
            <a:schemeClr val="accent5">
              <a:lumMod val="75000"/>
            </a:schemeClr>
          </a:solidFill>
          <a:ln w="9525">
            <a:solidFill>
              <a:schemeClr val="tx1"/>
            </a:solidFill>
            <a:miter lim="800000"/>
            <a:headEnd/>
            <a:tailEnd/>
          </a:ln>
          <a:effectLst/>
        </p:spPr>
        <p:txBody>
          <a:bodyPr wrap="none" lIns="104498" tIns="52248" rIns="104498" bIns="52248" anchor="ctr"/>
          <a:lstStyle/>
          <a:p>
            <a:pPr defTabSz="5015886" fontAlgn="auto">
              <a:spcBef>
                <a:spcPts val="0"/>
              </a:spcBef>
              <a:spcAft>
                <a:spcPts val="0"/>
              </a:spcAft>
              <a:defRPr/>
            </a:pPr>
            <a:endParaRPr lang="en-US" dirty="0">
              <a:latin typeface="+mn-lt"/>
              <a:cs typeface="+mn-cs"/>
            </a:endParaRPr>
          </a:p>
        </p:txBody>
      </p:sp>
      <p:sp>
        <p:nvSpPr>
          <p:cNvPr id="9" name="Rectangle 9"/>
          <p:cNvSpPr>
            <a:spLocks noChangeArrowheads="1"/>
          </p:cNvSpPr>
          <p:nvPr/>
        </p:nvSpPr>
        <p:spPr bwMode="auto">
          <a:xfrm>
            <a:off x="0" y="4805363"/>
            <a:ext cx="51206400" cy="152400"/>
          </a:xfrm>
          <a:prstGeom prst="rect">
            <a:avLst/>
          </a:prstGeom>
          <a:solidFill>
            <a:schemeClr val="accent5">
              <a:lumMod val="50000"/>
            </a:schemeClr>
          </a:solidFill>
          <a:ln w="152400">
            <a:noFill/>
            <a:miter lim="800000"/>
            <a:headEnd/>
            <a:tailEnd/>
          </a:ln>
          <a:effectLst/>
        </p:spPr>
        <p:txBody>
          <a:bodyPr wrap="none" lIns="104498" tIns="52248" rIns="104498" bIns="52248" anchor="ctr"/>
          <a:lstStyle/>
          <a:p>
            <a:pPr defTabSz="5015886" fontAlgn="auto">
              <a:spcBef>
                <a:spcPts val="0"/>
              </a:spcBef>
              <a:spcAft>
                <a:spcPts val="0"/>
              </a:spcAft>
              <a:defRPr/>
            </a:pPr>
            <a:endParaRPr lang="en-US" dirty="0">
              <a:latin typeface="+mn-lt"/>
              <a:cs typeface="+mn-cs"/>
            </a:endParaRPr>
          </a:p>
        </p:txBody>
      </p:sp>
      <p:sp>
        <p:nvSpPr>
          <p:cNvPr id="1029" name="Text Box 14"/>
          <p:cNvSpPr txBox="1">
            <a:spLocks noChangeArrowheads="1"/>
          </p:cNvSpPr>
          <p:nvPr/>
        </p:nvSpPr>
        <p:spPr bwMode="auto">
          <a:xfrm>
            <a:off x="2078038" y="32315150"/>
            <a:ext cx="2933700" cy="382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0" tIns="52140" rIns="104300" bIns="52140">
            <a:spAutoFit/>
          </a:bodyPr>
          <a:lstStyle>
            <a:lvl1pPr>
              <a:defRPr sz="9800">
                <a:solidFill>
                  <a:schemeClr val="tx1"/>
                </a:solidFill>
                <a:latin typeface="Calibri" pitchFamily="34" charset="0"/>
              </a:defRPr>
            </a:lvl1pPr>
            <a:lvl2pPr marL="742950" indent="-285750">
              <a:defRPr sz="9800">
                <a:solidFill>
                  <a:schemeClr val="tx1"/>
                </a:solidFill>
                <a:latin typeface="Calibri" pitchFamily="34" charset="0"/>
              </a:defRPr>
            </a:lvl2pPr>
            <a:lvl3pPr marL="1143000" indent="-228600">
              <a:defRPr sz="9800">
                <a:solidFill>
                  <a:schemeClr val="tx1"/>
                </a:solidFill>
                <a:latin typeface="Calibri" pitchFamily="34" charset="0"/>
              </a:defRPr>
            </a:lvl3pPr>
            <a:lvl4pPr marL="1600200" indent="-228600">
              <a:defRPr sz="9800">
                <a:solidFill>
                  <a:schemeClr val="tx1"/>
                </a:solidFill>
                <a:latin typeface="Calibri" pitchFamily="34" charset="0"/>
              </a:defRPr>
            </a:lvl4pPr>
            <a:lvl5pPr marL="2057400" indent="-228600">
              <a:defRPr sz="9800">
                <a:solidFill>
                  <a:schemeClr val="tx1"/>
                </a:solidFill>
                <a:latin typeface="Calibri" pitchFamily="34" charset="0"/>
              </a:defRPr>
            </a:lvl5pPr>
            <a:lvl6pPr marL="2514600" indent="-228600" defTabSz="5014913" fontAlgn="base">
              <a:spcBef>
                <a:spcPct val="0"/>
              </a:spcBef>
              <a:spcAft>
                <a:spcPct val="0"/>
              </a:spcAft>
              <a:defRPr sz="9800">
                <a:solidFill>
                  <a:schemeClr val="tx1"/>
                </a:solidFill>
                <a:latin typeface="Calibri" pitchFamily="34" charset="0"/>
              </a:defRPr>
            </a:lvl6pPr>
            <a:lvl7pPr marL="2971800" indent="-228600" defTabSz="5014913" fontAlgn="base">
              <a:spcBef>
                <a:spcPct val="0"/>
              </a:spcBef>
              <a:spcAft>
                <a:spcPct val="0"/>
              </a:spcAft>
              <a:defRPr sz="9800">
                <a:solidFill>
                  <a:schemeClr val="tx1"/>
                </a:solidFill>
                <a:latin typeface="Calibri" pitchFamily="34" charset="0"/>
              </a:defRPr>
            </a:lvl7pPr>
            <a:lvl8pPr marL="3429000" indent="-228600" defTabSz="5014913" fontAlgn="base">
              <a:spcBef>
                <a:spcPct val="0"/>
              </a:spcBef>
              <a:spcAft>
                <a:spcPct val="0"/>
              </a:spcAft>
              <a:defRPr sz="9800">
                <a:solidFill>
                  <a:schemeClr val="tx1"/>
                </a:solidFill>
                <a:latin typeface="Calibri" pitchFamily="34" charset="0"/>
              </a:defRPr>
            </a:lvl8pPr>
            <a:lvl9pPr marL="3886200" indent="-228600" defTabSz="5014913" fontAlgn="base">
              <a:spcBef>
                <a:spcPct val="0"/>
              </a:spcBef>
              <a:spcAft>
                <a:spcPct val="0"/>
              </a:spcAft>
              <a:defRPr sz="9800">
                <a:solidFill>
                  <a:schemeClr val="tx1"/>
                </a:solidFill>
                <a:latin typeface="Calibri" pitchFamily="34" charset="0"/>
              </a:defRPr>
            </a:lvl9pPr>
          </a:lstStyle>
          <a:p>
            <a:pPr eaLnBrk="0" hangingPunct="0">
              <a:lnSpc>
                <a:spcPct val="65000"/>
              </a:lnSpc>
              <a:spcBef>
                <a:spcPct val="50000"/>
              </a:spcBef>
              <a:defRPr/>
            </a:pPr>
            <a:r>
              <a:rPr lang="en-US" sz="600" b="1" dirty="0" smtClean="0">
                <a:solidFill>
                  <a:srgbClr val="BFBFBF"/>
                </a:solidFill>
                <a:latin typeface="Arial" charset="0"/>
              </a:rPr>
              <a:t>RESEARCH POSTER PRESENTATION DESIGN © 2012</a:t>
            </a:r>
          </a:p>
          <a:p>
            <a:pPr eaLnBrk="0" hangingPunct="0">
              <a:lnSpc>
                <a:spcPct val="65000"/>
              </a:lnSpc>
              <a:spcBef>
                <a:spcPct val="50000"/>
              </a:spcBef>
              <a:defRPr/>
            </a:pPr>
            <a:r>
              <a:rPr lang="en-US" sz="1200" b="1" dirty="0" smtClean="0">
                <a:solidFill>
                  <a:srgbClr val="BFBFBF"/>
                </a:solidFill>
                <a:latin typeface="Arial" charset="0"/>
              </a:rPr>
              <a:t>www.PosterPresentations.com</a:t>
            </a:r>
          </a:p>
        </p:txBody>
      </p:sp>
      <p:sp>
        <p:nvSpPr>
          <p:cNvPr id="20" name="Rectangle 19"/>
          <p:cNvSpPr/>
          <p:nvPr/>
        </p:nvSpPr>
        <p:spPr>
          <a:xfrm>
            <a:off x="51592163" y="0"/>
            <a:ext cx="11725275"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208996" tIns="417990" rIns="208996" bIns="208996"/>
          <a:lstStyle/>
          <a:p>
            <a:pPr algn="ctr">
              <a:lnSpc>
                <a:spcPts val="4800"/>
              </a:lnSpc>
              <a:defRPr/>
            </a:pPr>
            <a:r>
              <a:rPr lang="en-US" sz="4800" b="1">
                <a:solidFill>
                  <a:schemeClr val="bg1"/>
                </a:solidFill>
                <a:latin typeface="Trebuchet MS" pitchFamily="34" charset="0"/>
              </a:rPr>
              <a:t>QUICK TIPS</a:t>
            </a:r>
          </a:p>
          <a:p>
            <a:pPr algn="ctr">
              <a:lnSpc>
                <a:spcPts val="4800"/>
              </a:lnSpc>
              <a:defRPr/>
            </a:pPr>
            <a:r>
              <a:rPr lang="en-US" sz="4800" b="1">
                <a:solidFill>
                  <a:srgbClr val="FFFF00"/>
                </a:solidFill>
                <a:latin typeface="Trebuchet MS" pitchFamily="34" charset="0"/>
              </a:rPr>
              <a:t>(--THIS SECTION DOES NOT PRINT--)</a:t>
            </a:r>
          </a:p>
          <a:p>
            <a:pPr>
              <a:lnSpc>
                <a:spcPts val="4200"/>
              </a:lnSpc>
              <a:defRPr/>
            </a:pPr>
            <a:r>
              <a:rPr lang="en-US" sz="3600">
                <a:solidFill>
                  <a:srgbClr val="FFFFFF"/>
                </a:solidFill>
                <a:latin typeface="Trebuchet MS" pitchFamily="34" charset="0"/>
              </a:rPr>
              <a:t>This PowerPoint template requires basic PowerPoint (version 2007 or newer) skills. Below is a list of commonly asked questions specific to this template. </a:t>
            </a:r>
            <a:br>
              <a:rPr lang="en-US" sz="3600">
                <a:solidFill>
                  <a:srgbClr val="FFFFFF"/>
                </a:solidFill>
                <a:latin typeface="Trebuchet MS" pitchFamily="34" charset="0"/>
              </a:rPr>
            </a:br>
            <a:r>
              <a:rPr lang="en-US" sz="3600">
                <a:solidFill>
                  <a:srgbClr val="FFFFFF"/>
                </a:solidFill>
                <a:latin typeface="Trebuchet MS" pitchFamily="34" charset="0"/>
              </a:rPr>
              <a:t>If you are using an older version of PowerPoint some template features may not work properly.</a:t>
            </a:r>
            <a:endParaRPr lang="en-US" sz="4800" b="1">
              <a:solidFill>
                <a:srgbClr val="FFFF00"/>
              </a:solidFill>
              <a:latin typeface="Trebuchet MS" pitchFamily="34" charset="0"/>
            </a:endParaRPr>
          </a:p>
          <a:p>
            <a:pPr>
              <a:lnSpc>
                <a:spcPts val="4200"/>
              </a:lnSpc>
              <a:defRPr/>
            </a:pPr>
            <a:endParaRPr lang="en-US" sz="4800" b="1">
              <a:solidFill>
                <a:srgbClr val="FFFF00"/>
              </a:solidFill>
              <a:latin typeface="Trebuchet MS" pitchFamily="34" charset="0"/>
            </a:endParaRPr>
          </a:p>
          <a:p>
            <a:pPr algn="ctr">
              <a:lnSpc>
                <a:spcPts val="4200"/>
              </a:lnSpc>
              <a:defRPr/>
            </a:pPr>
            <a:r>
              <a:rPr lang="en-US" sz="4800" b="1">
                <a:solidFill>
                  <a:schemeClr val="bg1"/>
                </a:solidFill>
                <a:latin typeface="Trebuchet MS" pitchFamily="34" charset="0"/>
              </a:rPr>
              <a:t>Using the template</a:t>
            </a:r>
          </a:p>
          <a:p>
            <a:pPr>
              <a:lnSpc>
                <a:spcPts val="4200"/>
              </a:lnSpc>
              <a:defRPr/>
            </a:pPr>
            <a:r>
              <a:rPr lang="en-US" sz="3600" b="1">
                <a:solidFill>
                  <a:srgbClr val="FFFF00"/>
                </a:solidFill>
                <a:latin typeface="Trebuchet MS" pitchFamily="34" charset="0"/>
              </a:rPr>
              <a:t>Verifying the quality of your graphics</a:t>
            </a:r>
          </a:p>
          <a:p>
            <a:pPr>
              <a:lnSpc>
                <a:spcPts val="4200"/>
              </a:lnSpc>
              <a:defRPr/>
            </a:pPr>
            <a:r>
              <a:rPr lang="en-US" sz="3600">
                <a:solidFill>
                  <a:srgbClr val="FFFFFF"/>
                </a:solidFill>
                <a:latin typeface="Trebuchet MS" pitchFamily="34" charset="0"/>
              </a:rPr>
              <a:t>Go to the 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3600">
                <a:solidFill>
                  <a:srgbClr val="FFFFFF"/>
                </a:solidFill>
                <a:latin typeface="Trebuchet MS" pitchFamily="34" charset="0"/>
              </a:rPr>
            </a:br>
            <a:endParaRPr lang="en-US" sz="3600">
              <a:solidFill>
                <a:srgbClr val="FFFFFF"/>
              </a:solidFill>
              <a:latin typeface="Trebuchet MS" pitchFamily="34" charset="0"/>
            </a:endParaRPr>
          </a:p>
          <a:p>
            <a:pPr>
              <a:lnSpc>
                <a:spcPts val="4200"/>
              </a:lnSpc>
              <a:defRPr/>
            </a:pPr>
            <a:r>
              <a:rPr lang="en-US" sz="3600" b="1">
                <a:solidFill>
                  <a:srgbClr val="FFFF00"/>
                </a:solidFill>
                <a:latin typeface="Trebuchet MS" pitchFamily="34" charset="0"/>
              </a:rPr>
              <a:t>Using the placeholders</a:t>
            </a:r>
          </a:p>
          <a:p>
            <a:pPr>
              <a:lnSpc>
                <a:spcPts val="4200"/>
              </a:lnSpc>
              <a:defRPr/>
            </a:pPr>
            <a:r>
              <a:rPr lang="en-US" sz="3600">
                <a:solidFill>
                  <a:srgbClr val="FFFFFF"/>
                </a:solidFill>
                <a:latin typeface="Trebuchet MS" pitchFamily="34" charset="0"/>
              </a:rPr>
              <a:t>To add text to this template click inside a placeholder and type in or paste your text. To move a placeholder, click on it </a:t>
            </a:r>
            <a:r>
              <a:rPr lang="en-US" sz="3600" u="sng">
                <a:solidFill>
                  <a:srgbClr val="FFFFFF"/>
                </a:solidFill>
                <a:latin typeface="Trebuchet MS" pitchFamily="34" charset="0"/>
              </a:rPr>
              <a:t>once</a:t>
            </a:r>
            <a:r>
              <a:rPr lang="en-US" sz="3600">
                <a:solidFill>
                  <a:srgbClr val="FFFFFF"/>
                </a:solidFill>
                <a:latin typeface="Trebuchet MS" pitchFamily="34" charset="0"/>
              </a:rPr>
              <a:t> (to select it), place your cursor on its frame and your cursor will change to this symbol:         Then, click </a:t>
            </a:r>
            <a:r>
              <a:rPr lang="en-US" sz="3600" u="sng">
                <a:solidFill>
                  <a:srgbClr val="FFFFFF"/>
                </a:solidFill>
                <a:latin typeface="Trebuchet MS" pitchFamily="34" charset="0"/>
              </a:rPr>
              <a:t>once</a:t>
            </a:r>
            <a:r>
              <a:rPr lang="en-US" sz="3600">
                <a:solidFill>
                  <a:srgbClr val="FFFFFF"/>
                </a:solidFill>
                <a:latin typeface="Trebuchet MS" pitchFamily="34" charset="0"/>
              </a:rPr>
              <a:t> and drag it to its new location where you can resize it as needed. Additional placeholders can be found on the left side of this template.</a:t>
            </a:r>
          </a:p>
          <a:p>
            <a:pPr>
              <a:lnSpc>
                <a:spcPts val="4200"/>
              </a:lnSpc>
              <a:defRPr/>
            </a:pPr>
            <a:endParaRPr lang="en-US" sz="3600" b="1">
              <a:solidFill>
                <a:srgbClr val="FFFF00"/>
              </a:solidFill>
              <a:latin typeface="Trebuchet MS" pitchFamily="34" charset="0"/>
            </a:endParaRPr>
          </a:p>
          <a:p>
            <a:pPr>
              <a:lnSpc>
                <a:spcPts val="4200"/>
              </a:lnSpc>
              <a:defRPr/>
            </a:pPr>
            <a:r>
              <a:rPr lang="en-US" sz="3600" b="1">
                <a:solidFill>
                  <a:srgbClr val="FFFF00"/>
                </a:solidFill>
                <a:latin typeface="Trebuchet MS" pitchFamily="34" charset="0"/>
              </a:rPr>
              <a:t>Modifying the layout</a:t>
            </a:r>
          </a:p>
          <a:p>
            <a:pPr>
              <a:lnSpc>
                <a:spcPts val="4200"/>
              </a:lnSpc>
              <a:defRPr/>
            </a:pPr>
            <a:r>
              <a:rPr lang="en-US" sz="3600">
                <a:solidFill>
                  <a:srgbClr val="FFFFFF"/>
                </a:solidFill>
                <a:latin typeface="Trebuchet MS" pitchFamily="34" charset="0"/>
              </a:rPr>
              <a:t>This template has four</a:t>
            </a:r>
          </a:p>
          <a:p>
            <a:pPr>
              <a:lnSpc>
                <a:spcPts val="4200"/>
              </a:lnSpc>
              <a:defRPr/>
            </a:pPr>
            <a:r>
              <a:rPr lang="en-US" sz="3600">
                <a:solidFill>
                  <a:srgbClr val="FFFFFF"/>
                </a:solidFill>
                <a:latin typeface="Trebuchet MS" pitchFamily="34" charset="0"/>
              </a:rPr>
              <a:t>different column layouts. </a:t>
            </a:r>
          </a:p>
          <a:p>
            <a:pPr>
              <a:lnSpc>
                <a:spcPts val="4200"/>
              </a:lnSpc>
              <a:defRPr/>
            </a:pPr>
            <a:r>
              <a:rPr lang="en-US" sz="3600" u="sng">
                <a:solidFill>
                  <a:srgbClr val="FFFFFF"/>
                </a:solidFill>
                <a:latin typeface="Trebuchet MS" pitchFamily="34" charset="0"/>
              </a:rPr>
              <a:t>Right-click</a:t>
            </a:r>
            <a:r>
              <a:rPr lang="en-US" sz="3600">
                <a:solidFill>
                  <a:srgbClr val="FFFFFF"/>
                </a:solidFill>
                <a:latin typeface="Trebuchet MS" pitchFamily="34" charset="0"/>
              </a:rPr>
              <a:t> your mouse</a:t>
            </a:r>
          </a:p>
          <a:p>
            <a:pPr>
              <a:lnSpc>
                <a:spcPts val="4200"/>
              </a:lnSpc>
              <a:defRPr/>
            </a:pPr>
            <a:r>
              <a:rPr lang="en-US" sz="3600">
                <a:solidFill>
                  <a:srgbClr val="FFFFFF"/>
                </a:solidFill>
                <a:latin typeface="Trebuchet MS" pitchFamily="34" charset="0"/>
              </a:rPr>
              <a:t>on the background and </a:t>
            </a:r>
          </a:p>
          <a:p>
            <a:pPr>
              <a:lnSpc>
                <a:spcPts val="4200"/>
              </a:lnSpc>
              <a:defRPr/>
            </a:pPr>
            <a:r>
              <a:rPr lang="en-US" sz="3600">
                <a:solidFill>
                  <a:srgbClr val="FFFFFF"/>
                </a:solidFill>
                <a:latin typeface="Trebuchet MS" pitchFamily="34" charset="0"/>
              </a:rPr>
              <a:t>click on “Layout” to see </a:t>
            </a:r>
          </a:p>
          <a:p>
            <a:pPr>
              <a:lnSpc>
                <a:spcPts val="4200"/>
              </a:lnSpc>
              <a:defRPr/>
            </a:pPr>
            <a:r>
              <a:rPr lang="en-US" sz="3600">
                <a:solidFill>
                  <a:srgbClr val="FFFFFF"/>
                </a:solidFill>
                <a:latin typeface="Trebuchet MS" pitchFamily="34" charset="0"/>
              </a:rPr>
              <a:t>the layout options.</a:t>
            </a:r>
          </a:p>
          <a:p>
            <a:pPr>
              <a:lnSpc>
                <a:spcPts val="4200"/>
              </a:lnSpc>
              <a:defRPr/>
            </a:pPr>
            <a:r>
              <a:rPr lang="en-US" sz="3600">
                <a:solidFill>
                  <a:srgbClr val="FFFFFF"/>
                </a:solidFill>
                <a:latin typeface="Trebuchet MS" pitchFamily="34" charset="0"/>
              </a:rPr>
              <a:t>The columns in the provided layouts are fixed and cannot be moved but advanced users can modify any layout by going to VIEW and then SLIDE MASTER.</a:t>
            </a:r>
          </a:p>
          <a:p>
            <a:pPr>
              <a:lnSpc>
                <a:spcPts val="4200"/>
              </a:lnSpc>
              <a:defRPr/>
            </a:pPr>
            <a:endParaRPr lang="en-US" sz="3600">
              <a:solidFill>
                <a:srgbClr val="FFFFFF"/>
              </a:solidFill>
              <a:latin typeface="Trebuchet MS" pitchFamily="34" charset="0"/>
            </a:endParaRPr>
          </a:p>
          <a:p>
            <a:pPr>
              <a:lnSpc>
                <a:spcPts val="4200"/>
              </a:lnSpc>
              <a:defRPr/>
            </a:pPr>
            <a:r>
              <a:rPr lang="en-US" sz="3600" b="1">
                <a:solidFill>
                  <a:srgbClr val="FFFF00"/>
                </a:solidFill>
                <a:latin typeface="Trebuchet MS" pitchFamily="34" charset="0"/>
              </a:rPr>
              <a:t>Importing text and graphics from external sources</a:t>
            </a:r>
          </a:p>
          <a:p>
            <a:pPr>
              <a:lnSpc>
                <a:spcPts val="4200"/>
              </a:lnSpc>
              <a:defRPr/>
            </a:pPr>
            <a:r>
              <a:rPr lang="en-US" sz="3600" b="1" u="sng">
                <a:solidFill>
                  <a:srgbClr val="FFFFFF"/>
                </a:solidFill>
                <a:latin typeface="Trebuchet MS" pitchFamily="34" charset="0"/>
              </a:rPr>
              <a:t>TEXT: </a:t>
            </a:r>
            <a:r>
              <a:rPr lang="en-US" sz="3600">
                <a:solidFill>
                  <a:srgbClr val="FFFFFF"/>
                </a:solidFill>
                <a:latin typeface="Trebuchet MS" pitchFamily="34" charset="0"/>
              </a:rPr>
              <a:t>Paste or type your text into a pre-existing placeholder or drag in a new placeholder from the left side of the template. Move it anywhere as needed.</a:t>
            </a:r>
          </a:p>
          <a:p>
            <a:pPr>
              <a:lnSpc>
                <a:spcPts val="4200"/>
              </a:lnSpc>
              <a:defRPr/>
            </a:pPr>
            <a:r>
              <a:rPr lang="en-US" sz="3600" b="1" u="sng">
                <a:solidFill>
                  <a:srgbClr val="FFFFFF"/>
                </a:solidFill>
                <a:latin typeface="Trebuchet MS" pitchFamily="34" charset="0"/>
              </a:rPr>
              <a:t>PHOTOS: </a:t>
            </a:r>
            <a:r>
              <a:rPr lang="en-US" sz="3600">
                <a:solidFill>
                  <a:srgbClr val="FFFFFF"/>
                </a:solidFill>
                <a:latin typeface="Trebuchet MS" pitchFamily="34" charset="0"/>
              </a:rPr>
              <a:t>Drag in a picture placeholder, size it </a:t>
            </a:r>
            <a:r>
              <a:rPr lang="en-US" sz="3600" u="sng">
                <a:solidFill>
                  <a:srgbClr val="FFFFFF"/>
                </a:solidFill>
                <a:latin typeface="Trebuchet MS" pitchFamily="34" charset="0"/>
              </a:rPr>
              <a:t>first</a:t>
            </a:r>
            <a:r>
              <a:rPr lang="en-US" sz="3600">
                <a:solidFill>
                  <a:srgbClr val="FFFFFF"/>
                </a:solidFill>
                <a:latin typeface="Trebuchet MS" pitchFamily="34" charset="0"/>
              </a:rPr>
              <a:t>, click in it and insert a photo from the menu.</a:t>
            </a:r>
          </a:p>
          <a:p>
            <a:pPr>
              <a:lnSpc>
                <a:spcPts val="4200"/>
              </a:lnSpc>
              <a:defRPr/>
            </a:pPr>
            <a:r>
              <a:rPr lang="en-US" sz="3600" b="1" u="sng">
                <a:solidFill>
                  <a:srgbClr val="FFFFFF"/>
                </a:solidFill>
                <a:latin typeface="Trebuchet MS" pitchFamily="34" charset="0"/>
              </a:rPr>
              <a:t>TABLES: </a:t>
            </a:r>
            <a:r>
              <a:rPr lang="en-US" sz="3600">
                <a:solidFill>
                  <a:srgbClr val="FFFFFF"/>
                </a:solidFill>
                <a:latin typeface="Trebuchet MS" pitchFamily="34" charset="0"/>
              </a:rPr>
              <a:t>You can copy and paste a table from an external document onto this poster template. To make the text fit better in the cells of an imported table, </a:t>
            </a:r>
            <a:r>
              <a:rPr lang="en-US" sz="3600" u="sng">
                <a:solidFill>
                  <a:srgbClr val="FFFFFF"/>
                </a:solidFill>
                <a:latin typeface="Trebuchet MS" pitchFamily="34" charset="0"/>
              </a:rPr>
              <a:t>right-click</a:t>
            </a:r>
            <a:r>
              <a:rPr lang="en-US" sz="3600">
                <a:solidFill>
                  <a:srgbClr val="FFFFFF"/>
                </a:solidFill>
                <a:latin typeface="Trebuchet MS" pitchFamily="34" charset="0"/>
              </a:rPr>
              <a:t> on the table, click FORMAT SHAPE  then click on TEXT BOX and change the INTERNAL MARGIN values to 0.25</a:t>
            </a:r>
          </a:p>
          <a:p>
            <a:pPr>
              <a:lnSpc>
                <a:spcPts val="4200"/>
              </a:lnSpc>
              <a:defRPr/>
            </a:pPr>
            <a:endParaRPr lang="en-US" sz="3600">
              <a:solidFill>
                <a:srgbClr val="FFFFFF"/>
              </a:solidFill>
              <a:latin typeface="Trebuchet MS" pitchFamily="34" charset="0"/>
            </a:endParaRPr>
          </a:p>
          <a:p>
            <a:pPr>
              <a:defRPr/>
            </a:pPr>
            <a:r>
              <a:rPr lang="en-US" sz="3600" b="1">
                <a:solidFill>
                  <a:srgbClr val="FFFF00"/>
                </a:solidFill>
                <a:latin typeface="Trebuchet MS" pitchFamily="34" charset="0"/>
              </a:rPr>
              <a:t>Modifying the color scheme</a:t>
            </a:r>
          </a:p>
          <a:p>
            <a:pPr>
              <a:defRPr/>
            </a:pPr>
            <a:r>
              <a:rPr lang="en-US" sz="3600">
                <a:solidFill>
                  <a:srgbClr val="FFFFFF"/>
                </a:solidFill>
                <a:latin typeface="Trebuchet MS" pitchFamily="34" charset="0"/>
              </a:rPr>
              <a:t>To change the color scheme of this template go to the “Design” menu and click on “Colors”. You can choose from the provide color combinations or you can create your own.</a:t>
            </a:r>
          </a:p>
          <a:p>
            <a:pPr>
              <a:lnSpc>
                <a:spcPts val="4200"/>
              </a:lnSpc>
              <a:defRPr/>
            </a:pPr>
            <a:endParaRPr lang="en-US" sz="3600">
              <a:solidFill>
                <a:srgbClr val="FFFFFF"/>
              </a:solidFill>
              <a:latin typeface="Trebuchet MS" pitchFamily="34" charset="0"/>
            </a:endParaRPr>
          </a:p>
          <a:p>
            <a:pPr>
              <a:lnSpc>
                <a:spcPts val="4200"/>
              </a:lnSpc>
              <a:defRPr/>
            </a:pPr>
            <a:endParaRPr lang="en-US" sz="3600">
              <a:solidFill>
                <a:srgbClr val="FFFFFF"/>
              </a:solidFill>
              <a:latin typeface="Trebuchet MS" pitchFamily="34" charset="0"/>
            </a:endParaRPr>
          </a:p>
          <a:p>
            <a:pPr>
              <a:lnSpc>
                <a:spcPts val="4200"/>
              </a:lnSpc>
              <a:defRPr/>
            </a:pPr>
            <a:endParaRPr lang="en-US" sz="3600">
              <a:solidFill>
                <a:srgbClr val="FFFFFF"/>
              </a:solidFill>
              <a:latin typeface="Trebuchet MS" pitchFamily="34" charset="0"/>
            </a:endParaRPr>
          </a:p>
          <a:p>
            <a:pPr>
              <a:lnSpc>
                <a:spcPts val="4200"/>
              </a:lnSpc>
              <a:defRPr/>
            </a:pPr>
            <a:endParaRPr lang="en-US" sz="2400">
              <a:solidFill>
                <a:srgbClr val="FFFFFF"/>
              </a:solidFill>
              <a:latin typeface="Trebuchet MS" pitchFamily="34" charset="0"/>
            </a:endParaRPr>
          </a:p>
          <a:p>
            <a:pPr>
              <a:lnSpc>
                <a:spcPts val="4200"/>
              </a:lnSpc>
              <a:defRPr/>
            </a:pPr>
            <a:endParaRPr lang="en-US" sz="2400">
              <a:solidFill>
                <a:srgbClr val="FFFFFF"/>
              </a:solidFill>
              <a:latin typeface="Trebuchet MS" pitchFamily="34" charset="0"/>
            </a:endParaRPr>
          </a:p>
          <a:p>
            <a:pPr algn="ctr">
              <a:lnSpc>
                <a:spcPts val="4200"/>
              </a:lnSpc>
              <a:defRPr/>
            </a:pPr>
            <a:endParaRPr lang="en-US" sz="2400" b="1">
              <a:solidFill>
                <a:schemeClr val="bg1"/>
              </a:solidFill>
              <a:latin typeface="Trebuchet MS" pitchFamily="34" charset="0"/>
            </a:endParaRPr>
          </a:p>
          <a:p>
            <a:pPr>
              <a:lnSpc>
                <a:spcPts val="4200"/>
              </a:lnSpc>
              <a:defRPr/>
            </a:pPr>
            <a:endParaRPr lang="en-US" sz="2400" b="1">
              <a:solidFill>
                <a:srgbClr val="FFFF00"/>
              </a:solidFill>
              <a:latin typeface="Trebuchet MS" pitchFamily="34" charset="0"/>
            </a:endParaRPr>
          </a:p>
          <a:p>
            <a:pPr algn="ctr">
              <a:lnSpc>
                <a:spcPts val="4200"/>
              </a:lnSpc>
              <a:defRPr/>
            </a:pPr>
            <a:endParaRPr lang="en-US" sz="3600" b="1">
              <a:solidFill>
                <a:srgbClr val="FFFFFF"/>
              </a:solidFill>
              <a:latin typeface="Trebuchet MS" pitchFamily="34" charset="0"/>
            </a:endParaRPr>
          </a:p>
        </p:txBody>
      </p:sp>
      <p:sp>
        <p:nvSpPr>
          <p:cNvPr id="34" name="Rectangle 33"/>
          <p:cNvSpPr/>
          <p:nvPr/>
        </p:nvSpPr>
        <p:spPr>
          <a:xfrm>
            <a:off x="-12098338" y="23720425"/>
            <a:ext cx="11687175" cy="7762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4498" tIns="52248" rIns="104498" bIns="52248" anchor="ctr"/>
          <a:lstStyle/>
          <a:p>
            <a:pPr algn="ctr" defTabSz="5015886" fontAlgn="auto">
              <a:spcBef>
                <a:spcPts val="0"/>
              </a:spcBef>
              <a:spcAft>
                <a:spcPts val="0"/>
              </a:spcAft>
              <a:defRPr/>
            </a:pPr>
            <a:endParaRPr lang="en-US"/>
          </a:p>
        </p:txBody>
      </p:sp>
      <p:pic>
        <p:nvPicPr>
          <p:cNvPr id="10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46863" y="15217775"/>
            <a:ext cx="5530850" cy="305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04625" y="12334875"/>
            <a:ext cx="688975" cy="438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34" name="TextBox 43"/>
          <p:cNvSpPr txBox="1">
            <a:spLocks noChangeArrowheads="1"/>
          </p:cNvSpPr>
          <p:nvPr/>
        </p:nvSpPr>
        <p:spPr bwMode="auto">
          <a:xfrm>
            <a:off x="52036663" y="30870525"/>
            <a:ext cx="10687050"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98" tIns="52248" rIns="104498" bIns="52248">
            <a:spAutoFit/>
          </a:bodyPr>
          <a:lstStyle>
            <a:lvl1pPr>
              <a:defRPr sz="9800">
                <a:solidFill>
                  <a:schemeClr val="tx1"/>
                </a:solidFill>
                <a:latin typeface="Calibri" pitchFamily="34" charset="0"/>
              </a:defRPr>
            </a:lvl1pPr>
            <a:lvl2pPr marL="742950" indent="-285750">
              <a:defRPr sz="9800">
                <a:solidFill>
                  <a:schemeClr val="tx1"/>
                </a:solidFill>
                <a:latin typeface="Calibri" pitchFamily="34" charset="0"/>
              </a:defRPr>
            </a:lvl2pPr>
            <a:lvl3pPr marL="1143000" indent="-228600">
              <a:defRPr sz="9800">
                <a:solidFill>
                  <a:schemeClr val="tx1"/>
                </a:solidFill>
                <a:latin typeface="Calibri" pitchFamily="34" charset="0"/>
              </a:defRPr>
            </a:lvl3pPr>
            <a:lvl4pPr marL="1600200" indent="-228600">
              <a:defRPr sz="9800">
                <a:solidFill>
                  <a:schemeClr val="tx1"/>
                </a:solidFill>
                <a:latin typeface="Calibri" pitchFamily="34" charset="0"/>
              </a:defRPr>
            </a:lvl4pPr>
            <a:lvl5pPr marL="2057400" indent="-228600">
              <a:defRPr sz="9800">
                <a:solidFill>
                  <a:schemeClr val="tx1"/>
                </a:solidFill>
                <a:latin typeface="Calibri" pitchFamily="34" charset="0"/>
              </a:defRPr>
            </a:lvl5pPr>
            <a:lvl6pPr marL="2514600" indent="-228600" defTabSz="5014913" fontAlgn="base">
              <a:spcBef>
                <a:spcPct val="0"/>
              </a:spcBef>
              <a:spcAft>
                <a:spcPct val="0"/>
              </a:spcAft>
              <a:defRPr sz="9800">
                <a:solidFill>
                  <a:schemeClr val="tx1"/>
                </a:solidFill>
                <a:latin typeface="Calibri" pitchFamily="34" charset="0"/>
              </a:defRPr>
            </a:lvl6pPr>
            <a:lvl7pPr marL="2971800" indent="-228600" defTabSz="5014913" fontAlgn="base">
              <a:spcBef>
                <a:spcPct val="0"/>
              </a:spcBef>
              <a:spcAft>
                <a:spcPct val="0"/>
              </a:spcAft>
              <a:defRPr sz="9800">
                <a:solidFill>
                  <a:schemeClr val="tx1"/>
                </a:solidFill>
                <a:latin typeface="Calibri" pitchFamily="34" charset="0"/>
              </a:defRPr>
            </a:lvl7pPr>
            <a:lvl8pPr marL="3429000" indent="-228600" defTabSz="5014913" fontAlgn="base">
              <a:spcBef>
                <a:spcPct val="0"/>
              </a:spcBef>
              <a:spcAft>
                <a:spcPct val="0"/>
              </a:spcAft>
              <a:defRPr sz="9800">
                <a:solidFill>
                  <a:schemeClr val="tx1"/>
                </a:solidFill>
                <a:latin typeface="Calibri" pitchFamily="34" charset="0"/>
              </a:defRPr>
            </a:lvl8pPr>
            <a:lvl9pPr marL="3886200" indent="-228600" defTabSz="5014913" fontAlgn="base">
              <a:spcBef>
                <a:spcPct val="0"/>
              </a:spcBef>
              <a:spcAft>
                <a:spcPct val="0"/>
              </a:spcAft>
              <a:defRPr sz="9800">
                <a:solidFill>
                  <a:schemeClr val="tx1"/>
                </a:solidFill>
                <a:latin typeface="Calibri" pitchFamily="34" charset="0"/>
              </a:defRPr>
            </a:lvl9pPr>
          </a:lstStyle>
          <a:p>
            <a:pPr>
              <a:lnSpc>
                <a:spcPts val="3600"/>
              </a:lnSpc>
              <a:defRPr/>
            </a:pPr>
            <a:r>
              <a:rPr lang="en-US" sz="4000" dirty="0" smtClean="0">
                <a:solidFill>
                  <a:schemeClr val="bg1"/>
                </a:solidFill>
              </a:rPr>
              <a:t>© 2012 PosterPresentations.com</a:t>
            </a:r>
            <a:br>
              <a:rPr lang="en-US" sz="4000" dirty="0" smtClean="0">
                <a:solidFill>
                  <a:schemeClr val="bg1"/>
                </a:solidFill>
              </a:rPr>
            </a:br>
            <a:r>
              <a:rPr lang="en-US" sz="4000" dirty="0" smtClean="0">
                <a:solidFill>
                  <a:schemeClr val="bg1"/>
                </a:solidFill>
              </a:rPr>
              <a:t>    </a:t>
            </a:r>
            <a:r>
              <a:rPr lang="en-US" sz="3600" dirty="0" smtClean="0">
                <a:solidFill>
                  <a:schemeClr val="bg1"/>
                </a:solidFill>
              </a:rPr>
              <a:t>2117 Fourth Street , Unit C</a:t>
            </a:r>
            <a:br>
              <a:rPr lang="en-US" sz="3600" dirty="0" smtClean="0">
                <a:solidFill>
                  <a:schemeClr val="bg1"/>
                </a:solidFill>
              </a:rPr>
            </a:br>
            <a:r>
              <a:rPr lang="en-US" sz="3600" dirty="0" smtClean="0">
                <a:solidFill>
                  <a:schemeClr val="bg1"/>
                </a:solidFill>
              </a:rPr>
              <a:t>    Berkeley  CA  94710</a:t>
            </a:r>
            <a:br>
              <a:rPr lang="en-US" sz="3600" dirty="0" smtClean="0">
                <a:solidFill>
                  <a:schemeClr val="bg1"/>
                </a:solidFill>
              </a:rPr>
            </a:br>
            <a:r>
              <a:rPr lang="en-US" sz="3600" dirty="0" smtClean="0">
                <a:solidFill>
                  <a:schemeClr val="bg1"/>
                </a:solidFill>
              </a:rPr>
              <a:t>    </a:t>
            </a:r>
            <a:r>
              <a:rPr lang="en-US" sz="3600" b="1" dirty="0" smtClean="0">
                <a:solidFill>
                  <a:srgbClr val="FFFF00"/>
                </a:solidFill>
              </a:rPr>
              <a:t>posterpresenter@gmail.com</a:t>
            </a:r>
            <a:endParaRPr lang="en-US" sz="4000" b="1" dirty="0" smtClean="0">
              <a:solidFill>
                <a:srgbClr val="FFFF00"/>
              </a:solidFill>
            </a:endParaRPr>
          </a:p>
        </p:txBody>
      </p:sp>
      <p:grpSp>
        <p:nvGrpSpPr>
          <p:cNvPr id="1035" name="Group 26"/>
          <p:cNvGrpSpPr>
            <a:grpSpLocks/>
          </p:cNvGrpSpPr>
          <p:nvPr/>
        </p:nvGrpSpPr>
        <p:grpSpPr bwMode="auto">
          <a:xfrm>
            <a:off x="-11617325" y="31149925"/>
            <a:ext cx="10772775" cy="1289050"/>
            <a:chOff x="44242388" y="28054064"/>
            <a:chExt cx="9771400" cy="1090621"/>
          </a:xfrm>
        </p:grpSpPr>
        <p:sp>
          <p:nvSpPr>
            <p:cNvPr id="28" name="Rounded Rectangle 27"/>
            <p:cNvSpPr/>
            <p:nvPr userDrawn="1"/>
          </p:nvSpPr>
          <p:spPr>
            <a:xfrm>
              <a:off x="44242388" y="28054064"/>
              <a:ext cx="9771400"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388900" rtl="0" eaLnBrk="1" latinLnBrk="0" hangingPunct="1">
                <a:defRPr sz="8600" kern="1200">
                  <a:solidFill>
                    <a:schemeClr val="lt1"/>
                  </a:solidFill>
                  <a:latin typeface="+mn-lt"/>
                  <a:ea typeface="+mn-ea"/>
                  <a:cs typeface="+mn-cs"/>
                </a:defRPr>
              </a:lvl1pPr>
              <a:lvl2pPr marL="2194451" algn="l" defTabSz="4388900" rtl="0" eaLnBrk="1" latinLnBrk="0" hangingPunct="1">
                <a:defRPr sz="8600" kern="1200">
                  <a:solidFill>
                    <a:schemeClr val="lt1"/>
                  </a:solidFill>
                  <a:latin typeface="+mn-lt"/>
                  <a:ea typeface="+mn-ea"/>
                  <a:cs typeface="+mn-cs"/>
                </a:defRPr>
              </a:lvl2pPr>
              <a:lvl3pPr marL="4388900" algn="l" defTabSz="4388900" rtl="0" eaLnBrk="1" latinLnBrk="0" hangingPunct="1">
                <a:defRPr sz="8600" kern="1200">
                  <a:solidFill>
                    <a:schemeClr val="lt1"/>
                  </a:solidFill>
                  <a:latin typeface="+mn-lt"/>
                  <a:ea typeface="+mn-ea"/>
                  <a:cs typeface="+mn-cs"/>
                </a:defRPr>
              </a:lvl3pPr>
              <a:lvl4pPr marL="6583351" algn="l" defTabSz="4388900" rtl="0" eaLnBrk="1" latinLnBrk="0" hangingPunct="1">
                <a:defRPr sz="8600" kern="1200">
                  <a:solidFill>
                    <a:schemeClr val="lt1"/>
                  </a:solidFill>
                  <a:latin typeface="+mn-lt"/>
                  <a:ea typeface="+mn-ea"/>
                  <a:cs typeface="+mn-cs"/>
                </a:defRPr>
              </a:lvl4pPr>
              <a:lvl5pPr marL="8777801" algn="l" defTabSz="4388900" rtl="0" eaLnBrk="1" latinLnBrk="0" hangingPunct="1">
                <a:defRPr sz="8600" kern="1200">
                  <a:solidFill>
                    <a:schemeClr val="lt1"/>
                  </a:solidFill>
                  <a:latin typeface="+mn-lt"/>
                  <a:ea typeface="+mn-ea"/>
                  <a:cs typeface="+mn-cs"/>
                </a:defRPr>
              </a:lvl5pPr>
              <a:lvl6pPr marL="10972252" algn="l" defTabSz="4388900" rtl="0" eaLnBrk="1" latinLnBrk="0" hangingPunct="1">
                <a:defRPr sz="8600" kern="1200">
                  <a:solidFill>
                    <a:schemeClr val="lt1"/>
                  </a:solidFill>
                  <a:latin typeface="+mn-lt"/>
                  <a:ea typeface="+mn-ea"/>
                  <a:cs typeface="+mn-cs"/>
                </a:defRPr>
              </a:lvl6pPr>
              <a:lvl7pPr marL="13166703" algn="l" defTabSz="4388900" rtl="0" eaLnBrk="1" latinLnBrk="0" hangingPunct="1">
                <a:defRPr sz="8600" kern="1200">
                  <a:solidFill>
                    <a:schemeClr val="lt1"/>
                  </a:solidFill>
                  <a:latin typeface="+mn-lt"/>
                  <a:ea typeface="+mn-ea"/>
                  <a:cs typeface="+mn-cs"/>
                </a:defRPr>
              </a:lvl7pPr>
              <a:lvl8pPr marL="15361152" algn="l" defTabSz="4388900" rtl="0" eaLnBrk="1" latinLnBrk="0" hangingPunct="1">
                <a:defRPr sz="8600" kern="1200">
                  <a:solidFill>
                    <a:schemeClr val="lt1"/>
                  </a:solidFill>
                  <a:latin typeface="+mn-lt"/>
                  <a:ea typeface="+mn-ea"/>
                  <a:cs typeface="+mn-cs"/>
                </a:defRPr>
              </a:lvl8pPr>
              <a:lvl9pPr marL="17555603" algn="l" defTabSz="4388900" rtl="0" eaLnBrk="1" latinLnBrk="0" hangingPunct="1">
                <a:defRPr sz="8600" kern="1200">
                  <a:solidFill>
                    <a:schemeClr val="lt1"/>
                  </a:solidFill>
                  <a:latin typeface="+mn-lt"/>
                  <a:ea typeface="+mn-ea"/>
                  <a:cs typeface="+mn-cs"/>
                </a:defRPr>
              </a:lvl9pPr>
            </a:lstStyle>
            <a:p>
              <a:pPr algn="ctr" fontAlgn="auto">
                <a:spcBef>
                  <a:spcPts val="0"/>
                </a:spcBef>
                <a:spcAft>
                  <a:spcPts val="0"/>
                </a:spcAft>
                <a:defRPr/>
              </a:pPr>
              <a:endParaRPr lang="en-US"/>
            </a:p>
          </p:txBody>
        </p:sp>
        <p:pic>
          <p:nvPicPr>
            <p:cNvPr id="1044" name="Picture 32" descr="http://t2.gstatic.com/images?q=tbn:ANd9GcR4APHC6TT9w54M2zn_pvCiBxUNcspYPoVxirLRphBoJabfSvu7zw">
              <a:hlinkClick r:id="rId5"/>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4341112" y="2812663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32"/>
            <p:cNvSpPr txBox="1"/>
            <p:nvPr userDrawn="1"/>
          </p:nvSpPr>
          <p:spPr>
            <a:xfrm>
              <a:off x="45342498" y="28153456"/>
              <a:ext cx="8671290" cy="808564"/>
            </a:xfrm>
            <a:prstGeom prst="rect">
              <a:avLst/>
            </a:prstGeom>
            <a:noFill/>
          </p:spPr>
          <p:txBody>
            <a:bodyPr>
              <a:spAutoFit/>
            </a:bodyPr>
            <a:ls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a:lstStyle>
            <a:p>
              <a:pPr fontAlgn="auto">
                <a:spcBef>
                  <a:spcPts val="0"/>
                </a:spcBef>
                <a:spcAft>
                  <a:spcPts val="0"/>
                </a:spcAft>
                <a:defRPr/>
              </a:pPr>
              <a:r>
                <a:rPr lang="en-US" sz="2800" dirty="0" smtClean="0">
                  <a:solidFill>
                    <a:schemeClr val="tx2"/>
                  </a:solidFill>
                  <a:latin typeface="Trebuchet MS" pitchFamily="34" charset="0"/>
                </a:rPr>
                <a:t>Student discounts are available on our </a:t>
              </a:r>
              <a:r>
                <a:rPr lang="en-US" sz="2800" dirty="0" err="1" smtClean="0">
                  <a:solidFill>
                    <a:schemeClr val="tx2"/>
                  </a:solidFill>
                  <a:latin typeface="Trebuchet MS" pitchFamily="34" charset="0"/>
                </a:rPr>
                <a:t>Facebook</a:t>
              </a:r>
              <a:r>
                <a:rPr lang="en-US" sz="2800" dirty="0" smtClean="0">
                  <a:solidFill>
                    <a:schemeClr val="tx2"/>
                  </a:solidFill>
                  <a:latin typeface="Trebuchet MS" pitchFamily="34" charset="0"/>
                </a:rPr>
                <a:t> page. </a:t>
              </a:r>
            </a:p>
            <a:p>
              <a:pPr fontAlgn="auto">
                <a:spcBef>
                  <a:spcPts val="0"/>
                </a:spcBef>
                <a:spcAft>
                  <a:spcPts val="0"/>
                </a:spcAft>
                <a:defRPr/>
              </a:pPr>
              <a:r>
                <a:rPr lang="en-US" sz="2800" dirty="0" smtClean="0">
                  <a:solidFill>
                    <a:schemeClr val="tx2"/>
                  </a:solidFill>
                  <a:latin typeface="Trebuchet MS" pitchFamily="34" charset="0"/>
                </a:rPr>
                <a:t>Go to </a:t>
              </a:r>
              <a:r>
                <a:rPr lang="en-US" sz="2800" u="sng" dirty="0" smtClean="0">
                  <a:solidFill>
                    <a:schemeClr val="tx2"/>
                  </a:solidFill>
                  <a:latin typeface="Trebuchet MS" pitchFamily="34" charset="0"/>
                </a:rPr>
                <a:t>PosterPresentations.com</a:t>
              </a:r>
              <a:r>
                <a:rPr lang="en-US" sz="2800" dirty="0" smtClean="0">
                  <a:solidFill>
                    <a:schemeClr val="tx2"/>
                  </a:solidFill>
                  <a:latin typeface="Trebuchet MS" pitchFamily="34" charset="0"/>
                </a:rPr>
                <a:t> and click on the FB icon.</a:t>
              </a:r>
              <a:endParaRPr lang="en-US" sz="2800" dirty="0">
                <a:solidFill>
                  <a:schemeClr val="tx2"/>
                </a:solidFill>
                <a:latin typeface="Trebuchet MS" pitchFamily="34" charset="0"/>
              </a:endParaRPr>
            </a:p>
          </p:txBody>
        </p:sp>
      </p:grpSp>
      <p:cxnSp>
        <p:nvCxnSpPr>
          <p:cNvPr id="41" name="Straight Connector 40"/>
          <p:cNvCxnSpPr/>
          <p:nvPr/>
        </p:nvCxnSpPr>
        <p:spPr>
          <a:xfrm>
            <a:off x="51592163" y="4441825"/>
            <a:ext cx="11725275" cy="31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51592163" y="30629225"/>
            <a:ext cx="11725275" cy="31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2082463" y="13230225"/>
            <a:ext cx="11725275" cy="31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Rounded Rectangle 21"/>
          <p:cNvSpPr/>
          <p:nvPr userDrawn="1"/>
        </p:nvSpPr>
        <p:spPr>
          <a:xfrm>
            <a:off x="1089025" y="5424488"/>
            <a:ext cx="11722100" cy="26736675"/>
          </a:xfrm>
          <a:prstGeom prst="roundRect">
            <a:avLst>
              <a:gd name="adj" fmla="val 9229"/>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15886" fontAlgn="auto">
              <a:spcBef>
                <a:spcPts val="0"/>
              </a:spcBef>
              <a:spcAft>
                <a:spcPts val="0"/>
              </a:spcAft>
              <a:defRPr/>
            </a:pPr>
            <a:endParaRPr lang="en-US"/>
          </a:p>
        </p:txBody>
      </p:sp>
      <p:sp>
        <p:nvSpPr>
          <p:cNvPr id="23" name="Rounded Rectangle 22"/>
          <p:cNvSpPr/>
          <p:nvPr userDrawn="1"/>
        </p:nvSpPr>
        <p:spPr>
          <a:xfrm>
            <a:off x="13527088" y="5424488"/>
            <a:ext cx="11722100" cy="26736675"/>
          </a:xfrm>
          <a:prstGeom prst="roundRect">
            <a:avLst>
              <a:gd name="adj" fmla="val 9229"/>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15886" fontAlgn="auto">
              <a:spcBef>
                <a:spcPts val="0"/>
              </a:spcBef>
              <a:spcAft>
                <a:spcPts val="0"/>
              </a:spcAft>
              <a:defRPr/>
            </a:pPr>
            <a:endParaRPr lang="en-US"/>
          </a:p>
        </p:txBody>
      </p:sp>
      <p:sp>
        <p:nvSpPr>
          <p:cNvPr id="26" name="Rounded Rectangle 25"/>
          <p:cNvSpPr/>
          <p:nvPr userDrawn="1"/>
        </p:nvSpPr>
        <p:spPr>
          <a:xfrm>
            <a:off x="25966738" y="5424488"/>
            <a:ext cx="11722100" cy="26736675"/>
          </a:xfrm>
          <a:prstGeom prst="roundRect">
            <a:avLst>
              <a:gd name="adj" fmla="val 9229"/>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15886" fontAlgn="auto">
              <a:spcBef>
                <a:spcPts val="0"/>
              </a:spcBef>
              <a:spcAft>
                <a:spcPts val="0"/>
              </a:spcAft>
              <a:defRPr/>
            </a:pPr>
            <a:endParaRPr lang="en-US"/>
          </a:p>
        </p:txBody>
      </p:sp>
      <p:sp>
        <p:nvSpPr>
          <p:cNvPr id="30" name="Rounded Rectangle 29"/>
          <p:cNvSpPr/>
          <p:nvPr userDrawn="1"/>
        </p:nvSpPr>
        <p:spPr>
          <a:xfrm>
            <a:off x="38404800" y="5424488"/>
            <a:ext cx="11722100" cy="26736675"/>
          </a:xfrm>
          <a:prstGeom prst="roundRect">
            <a:avLst>
              <a:gd name="adj" fmla="val 9229"/>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15886" fontAlgn="auto">
              <a:spcBef>
                <a:spcPts val="0"/>
              </a:spcBef>
              <a:spcAft>
                <a:spcPts val="0"/>
              </a:spcAft>
              <a:defRPr/>
            </a:pPr>
            <a:endParaRPr lang="en-US"/>
          </a:p>
        </p:txBody>
      </p:sp>
      <p:sp>
        <p:nvSpPr>
          <p:cNvPr id="25" name="Rectangle 24"/>
          <p:cNvSpPr/>
          <p:nvPr userDrawn="1"/>
        </p:nvSpPr>
        <p:spPr>
          <a:xfrm>
            <a:off x="-12136438" y="19965842"/>
            <a:ext cx="11687175" cy="7762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4498" tIns="52248" rIns="104498" bIns="52248" anchor="ctr"/>
          <a:lstStyle/>
          <a:p>
            <a:pPr algn="ctr" defTabSz="5015886"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658" r:id="rId1"/>
  </p:sldLayoutIdLst>
  <p:timing>
    <p:tnLst>
      <p:par>
        <p:cTn id="1" dur="indefinite" restart="never" nodeType="tmRoot"/>
      </p:par>
    </p:tnLst>
  </p:timing>
  <p:txStyles>
    <p:titleStyle>
      <a:lvl1pPr algn="ctr" defTabSz="5014913" rtl="0" eaLnBrk="0" fontAlgn="base" hangingPunct="0">
        <a:spcBef>
          <a:spcPct val="0"/>
        </a:spcBef>
        <a:spcAft>
          <a:spcPct val="0"/>
        </a:spcAft>
        <a:defRPr sz="10000" kern="1200">
          <a:solidFill>
            <a:schemeClr val="bg1"/>
          </a:solidFill>
          <a:latin typeface="Trebuchet MS" pitchFamily="34" charset="0"/>
          <a:ea typeface="+mj-ea"/>
          <a:cs typeface="+mj-cs"/>
        </a:defRPr>
      </a:lvl1pPr>
      <a:lvl2pPr algn="ctr" defTabSz="5014913" rtl="0" eaLnBrk="0" fontAlgn="base" hangingPunct="0">
        <a:spcBef>
          <a:spcPct val="0"/>
        </a:spcBef>
        <a:spcAft>
          <a:spcPct val="0"/>
        </a:spcAft>
        <a:defRPr sz="10000">
          <a:solidFill>
            <a:schemeClr val="bg1"/>
          </a:solidFill>
          <a:latin typeface="Trebuchet MS" pitchFamily="34" charset="0"/>
        </a:defRPr>
      </a:lvl2pPr>
      <a:lvl3pPr algn="ctr" defTabSz="5014913" rtl="0" eaLnBrk="0" fontAlgn="base" hangingPunct="0">
        <a:spcBef>
          <a:spcPct val="0"/>
        </a:spcBef>
        <a:spcAft>
          <a:spcPct val="0"/>
        </a:spcAft>
        <a:defRPr sz="10000">
          <a:solidFill>
            <a:schemeClr val="bg1"/>
          </a:solidFill>
          <a:latin typeface="Trebuchet MS" pitchFamily="34" charset="0"/>
        </a:defRPr>
      </a:lvl3pPr>
      <a:lvl4pPr algn="ctr" defTabSz="5014913" rtl="0" eaLnBrk="0" fontAlgn="base" hangingPunct="0">
        <a:spcBef>
          <a:spcPct val="0"/>
        </a:spcBef>
        <a:spcAft>
          <a:spcPct val="0"/>
        </a:spcAft>
        <a:defRPr sz="10000">
          <a:solidFill>
            <a:schemeClr val="bg1"/>
          </a:solidFill>
          <a:latin typeface="Trebuchet MS" pitchFamily="34" charset="0"/>
        </a:defRPr>
      </a:lvl4pPr>
      <a:lvl5pPr algn="ctr" defTabSz="5014913" rtl="0" eaLnBrk="0" fontAlgn="base" hangingPunct="0">
        <a:spcBef>
          <a:spcPct val="0"/>
        </a:spcBef>
        <a:spcAft>
          <a:spcPct val="0"/>
        </a:spcAft>
        <a:defRPr sz="10000">
          <a:solidFill>
            <a:schemeClr val="bg1"/>
          </a:solidFill>
          <a:latin typeface="Trebuchet MS" pitchFamily="34" charset="0"/>
        </a:defRPr>
      </a:lvl5pPr>
      <a:lvl6pPr marL="457200" algn="ctr" defTabSz="5014913" rtl="0" fontAlgn="base">
        <a:spcBef>
          <a:spcPct val="0"/>
        </a:spcBef>
        <a:spcAft>
          <a:spcPct val="0"/>
        </a:spcAft>
        <a:defRPr sz="10000">
          <a:solidFill>
            <a:schemeClr val="bg1"/>
          </a:solidFill>
          <a:latin typeface="Trebuchet MS" pitchFamily="34" charset="0"/>
        </a:defRPr>
      </a:lvl6pPr>
      <a:lvl7pPr marL="914400" algn="ctr" defTabSz="5014913" rtl="0" fontAlgn="base">
        <a:spcBef>
          <a:spcPct val="0"/>
        </a:spcBef>
        <a:spcAft>
          <a:spcPct val="0"/>
        </a:spcAft>
        <a:defRPr sz="10000">
          <a:solidFill>
            <a:schemeClr val="bg1"/>
          </a:solidFill>
          <a:latin typeface="Trebuchet MS" pitchFamily="34" charset="0"/>
        </a:defRPr>
      </a:lvl7pPr>
      <a:lvl8pPr marL="1371600" algn="ctr" defTabSz="5014913" rtl="0" fontAlgn="base">
        <a:spcBef>
          <a:spcPct val="0"/>
        </a:spcBef>
        <a:spcAft>
          <a:spcPct val="0"/>
        </a:spcAft>
        <a:defRPr sz="10000">
          <a:solidFill>
            <a:schemeClr val="bg1"/>
          </a:solidFill>
          <a:latin typeface="Trebuchet MS" pitchFamily="34" charset="0"/>
        </a:defRPr>
      </a:lvl8pPr>
      <a:lvl9pPr marL="1828800" algn="ctr" defTabSz="5014913" rtl="0" fontAlgn="base">
        <a:spcBef>
          <a:spcPct val="0"/>
        </a:spcBef>
        <a:spcAft>
          <a:spcPct val="0"/>
        </a:spcAft>
        <a:defRPr sz="10000">
          <a:solidFill>
            <a:schemeClr val="bg1"/>
          </a:solidFill>
          <a:latin typeface="Trebuchet MS" pitchFamily="34" charset="0"/>
        </a:defRPr>
      </a:lvl9pPr>
    </p:titleStyle>
    <p:bodyStyle>
      <a:lvl1pPr marL="1879600" indent="-1879600" algn="l" defTabSz="5014913" rtl="0" eaLnBrk="0" fontAlgn="base" hangingPunct="0">
        <a:spcBef>
          <a:spcPct val="20000"/>
        </a:spcBef>
        <a:spcAft>
          <a:spcPct val="0"/>
        </a:spcAft>
        <a:buFont typeface="Arial" charset="0"/>
        <a:buChar char="•"/>
        <a:defRPr sz="17600" kern="1200">
          <a:solidFill>
            <a:schemeClr val="tx1"/>
          </a:solidFill>
          <a:latin typeface="+mn-lt"/>
          <a:ea typeface="+mn-ea"/>
          <a:cs typeface="+mn-cs"/>
        </a:defRPr>
      </a:lvl1pPr>
      <a:lvl2pPr marL="4075113" indent="-1566863" algn="l" defTabSz="5014913" rtl="0" eaLnBrk="0" fontAlgn="base" hangingPunct="0">
        <a:spcBef>
          <a:spcPct val="20000"/>
        </a:spcBef>
        <a:spcAft>
          <a:spcPct val="0"/>
        </a:spcAft>
        <a:buFont typeface="Arial" charset="0"/>
        <a:buChar char="–"/>
        <a:defRPr sz="15400" kern="1200">
          <a:solidFill>
            <a:schemeClr val="tx1"/>
          </a:solidFill>
          <a:latin typeface="+mn-lt"/>
          <a:ea typeface="+mn-ea"/>
          <a:cs typeface="+mn-cs"/>
        </a:defRPr>
      </a:lvl2pPr>
      <a:lvl3pPr marL="6269038" indent="-1252538" algn="l" defTabSz="5014913" rtl="0" eaLnBrk="0" fontAlgn="base" hangingPunct="0">
        <a:spcBef>
          <a:spcPct val="20000"/>
        </a:spcBef>
        <a:spcAft>
          <a:spcPct val="0"/>
        </a:spcAft>
        <a:buFont typeface="Arial" charset="0"/>
        <a:buChar char="•"/>
        <a:defRPr sz="13200" kern="1200">
          <a:solidFill>
            <a:schemeClr val="tx1"/>
          </a:solidFill>
          <a:latin typeface="+mn-lt"/>
          <a:ea typeface="+mn-ea"/>
          <a:cs typeface="+mn-cs"/>
        </a:defRPr>
      </a:lvl3pPr>
      <a:lvl4pPr marL="8777288" indent="-1252538" algn="l" defTabSz="5014913" rtl="0" eaLnBrk="0" fontAlgn="base" hangingPunct="0">
        <a:spcBef>
          <a:spcPct val="20000"/>
        </a:spcBef>
        <a:spcAft>
          <a:spcPct val="0"/>
        </a:spcAft>
        <a:buFont typeface="Arial" charset="0"/>
        <a:buChar char="–"/>
        <a:defRPr sz="11000" kern="1200">
          <a:solidFill>
            <a:schemeClr val="tx1"/>
          </a:solidFill>
          <a:latin typeface="+mn-lt"/>
          <a:ea typeface="+mn-ea"/>
          <a:cs typeface="+mn-cs"/>
        </a:defRPr>
      </a:lvl4pPr>
      <a:lvl5pPr marL="11285538" indent="-1252538" algn="l" defTabSz="5014913" rtl="0" eaLnBrk="0" fontAlgn="base" hangingPunct="0">
        <a:spcBef>
          <a:spcPct val="20000"/>
        </a:spcBef>
        <a:spcAft>
          <a:spcPct val="0"/>
        </a:spcAft>
        <a:buFont typeface="Arial" charset="0"/>
        <a:buChar char="»"/>
        <a:defRPr sz="11000" kern="1200">
          <a:solidFill>
            <a:schemeClr val="tx1"/>
          </a:solidFill>
          <a:latin typeface="+mn-lt"/>
          <a:ea typeface="+mn-ea"/>
          <a:cs typeface="+mn-cs"/>
        </a:defRPr>
      </a:lvl5pPr>
      <a:lvl6pPr marL="13793688" indent="-1253972" algn="l" defTabSz="5015886" rtl="0" eaLnBrk="1" latinLnBrk="0" hangingPunct="1">
        <a:spcBef>
          <a:spcPct val="20000"/>
        </a:spcBef>
        <a:buFont typeface="Arial" pitchFamily="34" charset="0"/>
        <a:buChar char="•"/>
        <a:defRPr sz="11000" kern="1200">
          <a:solidFill>
            <a:schemeClr val="tx1"/>
          </a:solidFill>
          <a:latin typeface="+mn-lt"/>
          <a:ea typeface="+mn-ea"/>
          <a:cs typeface="+mn-cs"/>
        </a:defRPr>
      </a:lvl6pPr>
      <a:lvl7pPr marL="16301630" indent="-1253972" algn="l" defTabSz="5015886" rtl="0" eaLnBrk="1" latinLnBrk="0" hangingPunct="1">
        <a:spcBef>
          <a:spcPct val="20000"/>
        </a:spcBef>
        <a:buFont typeface="Arial" pitchFamily="34" charset="0"/>
        <a:buChar char="•"/>
        <a:defRPr sz="11000" kern="1200">
          <a:solidFill>
            <a:schemeClr val="tx1"/>
          </a:solidFill>
          <a:latin typeface="+mn-lt"/>
          <a:ea typeface="+mn-ea"/>
          <a:cs typeface="+mn-cs"/>
        </a:defRPr>
      </a:lvl7pPr>
      <a:lvl8pPr marL="18809574" indent="-1253972" algn="l" defTabSz="5015886" rtl="0" eaLnBrk="1" latinLnBrk="0" hangingPunct="1">
        <a:spcBef>
          <a:spcPct val="20000"/>
        </a:spcBef>
        <a:buFont typeface="Arial" pitchFamily="34" charset="0"/>
        <a:buChar char="•"/>
        <a:defRPr sz="11000" kern="1200">
          <a:solidFill>
            <a:schemeClr val="tx1"/>
          </a:solidFill>
          <a:latin typeface="+mn-lt"/>
          <a:ea typeface="+mn-ea"/>
          <a:cs typeface="+mn-cs"/>
        </a:defRPr>
      </a:lvl8pPr>
      <a:lvl9pPr marL="21317516" indent="-1253972" algn="l" defTabSz="5015886" rtl="0" eaLnBrk="1" latinLnBrk="0" hangingPunct="1">
        <a:spcBef>
          <a:spcPct val="20000"/>
        </a:spcBef>
        <a:buFont typeface="Arial" pitchFamily="34" charset="0"/>
        <a:buChar char="•"/>
        <a:defRPr sz="11000" kern="1200">
          <a:solidFill>
            <a:schemeClr val="tx1"/>
          </a:solidFill>
          <a:latin typeface="+mn-lt"/>
          <a:ea typeface="+mn-ea"/>
          <a:cs typeface="+mn-cs"/>
        </a:defRPr>
      </a:lvl9pPr>
    </p:bodyStyle>
    <p:otherStyle>
      <a:defPPr>
        <a:defRPr lang="en-US"/>
      </a:defPPr>
      <a:lvl1pPr marL="0" algn="l" defTabSz="5015886" rtl="0" eaLnBrk="1" latinLnBrk="0" hangingPunct="1">
        <a:defRPr sz="9800" kern="1200">
          <a:solidFill>
            <a:schemeClr val="tx1"/>
          </a:solidFill>
          <a:latin typeface="+mn-lt"/>
          <a:ea typeface="+mn-ea"/>
          <a:cs typeface="+mn-cs"/>
        </a:defRPr>
      </a:lvl1pPr>
      <a:lvl2pPr marL="2507944" algn="l" defTabSz="5015886" rtl="0" eaLnBrk="1" latinLnBrk="0" hangingPunct="1">
        <a:defRPr sz="9800" kern="1200">
          <a:solidFill>
            <a:schemeClr val="tx1"/>
          </a:solidFill>
          <a:latin typeface="+mn-lt"/>
          <a:ea typeface="+mn-ea"/>
          <a:cs typeface="+mn-cs"/>
        </a:defRPr>
      </a:lvl2pPr>
      <a:lvl3pPr marL="5015886" algn="l" defTabSz="5015886" rtl="0" eaLnBrk="1" latinLnBrk="0" hangingPunct="1">
        <a:defRPr sz="9800" kern="1200">
          <a:solidFill>
            <a:schemeClr val="tx1"/>
          </a:solidFill>
          <a:latin typeface="+mn-lt"/>
          <a:ea typeface="+mn-ea"/>
          <a:cs typeface="+mn-cs"/>
        </a:defRPr>
      </a:lvl3pPr>
      <a:lvl4pPr marL="7523830" algn="l" defTabSz="5015886" rtl="0" eaLnBrk="1" latinLnBrk="0" hangingPunct="1">
        <a:defRPr sz="9800" kern="1200">
          <a:solidFill>
            <a:schemeClr val="tx1"/>
          </a:solidFill>
          <a:latin typeface="+mn-lt"/>
          <a:ea typeface="+mn-ea"/>
          <a:cs typeface="+mn-cs"/>
        </a:defRPr>
      </a:lvl4pPr>
      <a:lvl5pPr marL="10031772" algn="l" defTabSz="5015886" rtl="0" eaLnBrk="1" latinLnBrk="0" hangingPunct="1">
        <a:defRPr sz="9800" kern="1200">
          <a:solidFill>
            <a:schemeClr val="tx1"/>
          </a:solidFill>
          <a:latin typeface="+mn-lt"/>
          <a:ea typeface="+mn-ea"/>
          <a:cs typeface="+mn-cs"/>
        </a:defRPr>
      </a:lvl5pPr>
      <a:lvl6pPr marL="12539716" algn="l" defTabSz="5015886" rtl="0" eaLnBrk="1" latinLnBrk="0" hangingPunct="1">
        <a:defRPr sz="9800" kern="1200">
          <a:solidFill>
            <a:schemeClr val="tx1"/>
          </a:solidFill>
          <a:latin typeface="+mn-lt"/>
          <a:ea typeface="+mn-ea"/>
          <a:cs typeface="+mn-cs"/>
        </a:defRPr>
      </a:lvl6pPr>
      <a:lvl7pPr marL="15047660" algn="l" defTabSz="5015886" rtl="0" eaLnBrk="1" latinLnBrk="0" hangingPunct="1">
        <a:defRPr sz="9800" kern="1200">
          <a:solidFill>
            <a:schemeClr val="tx1"/>
          </a:solidFill>
          <a:latin typeface="+mn-lt"/>
          <a:ea typeface="+mn-ea"/>
          <a:cs typeface="+mn-cs"/>
        </a:defRPr>
      </a:lvl7pPr>
      <a:lvl8pPr marL="17555602" algn="l" defTabSz="5015886" rtl="0" eaLnBrk="1" latinLnBrk="0" hangingPunct="1">
        <a:defRPr sz="9800" kern="1200">
          <a:solidFill>
            <a:schemeClr val="tx1"/>
          </a:solidFill>
          <a:latin typeface="+mn-lt"/>
          <a:ea typeface="+mn-ea"/>
          <a:cs typeface="+mn-cs"/>
        </a:defRPr>
      </a:lvl8pPr>
      <a:lvl9pPr marL="20063546" algn="l" defTabSz="5015886" rtl="0" eaLnBrk="1" latinLnBrk="0" hangingPunct="1">
        <a:defRPr sz="9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51206400" cy="4800600"/>
          </a:xfrm>
          <a:prstGeom prst="rect">
            <a:avLst/>
          </a:prstGeom>
          <a:solidFill>
            <a:schemeClr val="accent5">
              <a:lumMod val="75000"/>
            </a:schemeClr>
          </a:solidFill>
          <a:ln w="9525">
            <a:solidFill>
              <a:schemeClr val="tx1"/>
            </a:solidFill>
            <a:miter lim="800000"/>
            <a:headEnd/>
            <a:tailEnd/>
          </a:ln>
          <a:effectLst/>
        </p:spPr>
        <p:txBody>
          <a:bodyPr wrap="none" lIns="104498" tIns="52248" rIns="104498" bIns="52248" anchor="ctr"/>
          <a:lstStyle/>
          <a:p>
            <a:pPr defTabSz="5015886" fontAlgn="auto">
              <a:spcBef>
                <a:spcPts val="0"/>
              </a:spcBef>
              <a:spcAft>
                <a:spcPts val="0"/>
              </a:spcAft>
              <a:defRPr/>
            </a:pPr>
            <a:endParaRPr lang="en-US" dirty="0">
              <a:latin typeface="+mn-lt"/>
              <a:cs typeface="+mn-cs"/>
            </a:endParaRPr>
          </a:p>
        </p:txBody>
      </p:sp>
      <p:sp>
        <p:nvSpPr>
          <p:cNvPr id="9" name="Rectangle 9"/>
          <p:cNvSpPr>
            <a:spLocks noChangeArrowheads="1"/>
          </p:cNvSpPr>
          <p:nvPr/>
        </p:nvSpPr>
        <p:spPr bwMode="auto">
          <a:xfrm>
            <a:off x="0" y="4805363"/>
            <a:ext cx="51206400" cy="152400"/>
          </a:xfrm>
          <a:prstGeom prst="rect">
            <a:avLst/>
          </a:prstGeom>
          <a:solidFill>
            <a:schemeClr val="accent5">
              <a:lumMod val="50000"/>
            </a:schemeClr>
          </a:solidFill>
          <a:ln w="152400">
            <a:noFill/>
            <a:miter lim="800000"/>
            <a:headEnd/>
            <a:tailEnd/>
          </a:ln>
          <a:effectLst/>
        </p:spPr>
        <p:txBody>
          <a:bodyPr wrap="none" lIns="104498" tIns="52248" rIns="104498" bIns="52248" anchor="ctr"/>
          <a:lstStyle/>
          <a:p>
            <a:pPr defTabSz="5015886" fontAlgn="auto">
              <a:spcBef>
                <a:spcPts val="0"/>
              </a:spcBef>
              <a:spcAft>
                <a:spcPts val="0"/>
              </a:spcAft>
              <a:defRPr/>
            </a:pPr>
            <a:endParaRPr lang="en-US" dirty="0">
              <a:latin typeface="+mn-lt"/>
              <a:cs typeface="+mn-cs"/>
            </a:endParaRPr>
          </a:p>
        </p:txBody>
      </p:sp>
      <p:sp>
        <p:nvSpPr>
          <p:cNvPr id="2052" name="Text Box 14"/>
          <p:cNvSpPr txBox="1">
            <a:spLocks noChangeArrowheads="1"/>
          </p:cNvSpPr>
          <p:nvPr/>
        </p:nvSpPr>
        <p:spPr bwMode="auto">
          <a:xfrm>
            <a:off x="1952625" y="32358013"/>
            <a:ext cx="2933700" cy="382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0" tIns="52140" rIns="104300" bIns="52140">
            <a:spAutoFit/>
          </a:bodyPr>
          <a:lstStyle>
            <a:lvl1pPr>
              <a:defRPr sz="9800">
                <a:solidFill>
                  <a:schemeClr val="tx1"/>
                </a:solidFill>
                <a:latin typeface="Calibri" pitchFamily="34" charset="0"/>
              </a:defRPr>
            </a:lvl1pPr>
            <a:lvl2pPr marL="742950" indent="-285750">
              <a:defRPr sz="9800">
                <a:solidFill>
                  <a:schemeClr val="tx1"/>
                </a:solidFill>
                <a:latin typeface="Calibri" pitchFamily="34" charset="0"/>
              </a:defRPr>
            </a:lvl2pPr>
            <a:lvl3pPr marL="1143000" indent="-228600">
              <a:defRPr sz="9800">
                <a:solidFill>
                  <a:schemeClr val="tx1"/>
                </a:solidFill>
                <a:latin typeface="Calibri" pitchFamily="34" charset="0"/>
              </a:defRPr>
            </a:lvl3pPr>
            <a:lvl4pPr marL="1600200" indent="-228600">
              <a:defRPr sz="9800">
                <a:solidFill>
                  <a:schemeClr val="tx1"/>
                </a:solidFill>
                <a:latin typeface="Calibri" pitchFamily="34" charset="0"/>
              </a:defRPr>
            </a:lvl4pPr>
            <a:lvl5pPr marL="2057400" indent="-228600">
              <a:defRPr sz="9800">
                <a:solidFill>
                  <a:schemeClr val="tx1"/>
                </a:solidFill>
                <a:latin typeface="Calibri" pitchFamily="34" charset="0"/>
              </a:defRPr>
            </a:lvl5pPr>
            <a:lvl6pPr marL="2514600" indent="-228600" defTabSz="5014913" fontAlgn="base">
              <a:spcBef>
                <a:spcPct val="0"/>
              </a:spcBef>
              <a:spcAft>
                <a:spcPct val="0"/>
              </a:spcAft>
              <a:defRPr sz="9800">
                <a:solidFill>
                  <a:schemeClr val="tx1"/>
                </a:solidFill>
                <a:latin typeface="Calibri" pitchFamily="34" charset="0"/>
              </a:defRPr>
            </a:lvl6pPr>
            <a:lvl7pPr marL="2971800" indent="-228600" defTabSz="5014913" fontAlgn="base">
              <a:spcBef>
                <a:spcPct val="0"/>
              </a:spcBef>
              <a:spcAft>
                <a:spcPct val="0"/>
              </a:spcAft>
              <a:defRPr sz="9800">
                <a:solidFill>
                  <a:schemeClr val="tx1"/>
                </a:solidFill>
                <a:latin typeface="Calibri" pitchFamily="34" charset="0"/>
              </a:defRPr>
            </a:lvl7pPr>
            <a:lvl8pPr marL="3429000" indent="-228600" defTabSz="5014913" fontAlgn="base">
              <a:spcBef>
                <a:spcPct val="0"/>
              </a:spcBef>
              <a:spcAft>
                <a:spcPct val="0"/>
              </a:spcAft>
              <a:defRPr sz="9800">
                <a:solidFill>
                  <a:schemeClr val="tx1"/>
                </a:solidFill>
                <a:latin typeface="Calibri" pitchFamily="34" charset="0"/>
              </a:defRPr>
            </a:lvl8pPr>
            <a:lvl9pPr marL="3886200" indent="-228600" defTabSz="5014913" fontAlgn="base">
              <a:spcBef>
                <a:spcPct val="0"/>
              </a:spcBef>
              <a:spcAft>
                <a:spcPct val="0"/>
              </a:spcAft>
              <a:defRPr sz="9800">
                <a:solidFill>
                  <a:schemeClr val="tx1"/>
                </a:solidFill>
                <a:latin typeface="Calibri" pitchFamily="34" charset="0"/>
              </a:defRPr>
            </a:lvl9pPr>
          </a:lstStyle>
          <a:p>
            <a:pPr eaLnBrk="0" hangingPunct="0">
              <a:lnSpc>
                <a:spcPct val="65000"/>
              </a:lnSpc>
              <a:spcBef>
                <a:spcPct val="50000"/>
              </a:spcBef>
              <a:defRPr/>
            </a:pPr>
            <a:r>
              <a:rPr lang="en-US" sz="600" b="1" dirty="0" smtClean="0">
                <a:solidFill>
                  <a:srgbClr val="BFBFBF"/>
                </a:solidFill>
                <a:latin typeface="Arial" charset="0"/>
              </a:rPr>
              <a:t>RESEARCH POSTER PRESENTATION DESIGN © 2012</a:t>
            </a:r>
          </a:p>
          <a:p>
            <a:pPr eaLnBrk="0" hangingPunct="0">
              <a:lnSpc>
                <a:spcPct val="65000"/>
              </a:lnSpc>
              <a:spcBef>
                <a:spcPct val="50000"/>
              </a:spcBef>
              <a:defRPr/>
            </a:pPr>
            <a:r>
              <a:rPr lang="en-US" sz="1200" b="1" dirty="0" smtClean="0">
                <a:solidFill>
                  <a:srgbClr val="BFBFBF"/>
                </a:solidFill>
                <a:latin typeface="Arial" charset="0"/>
              </a:rPr>
              <a:t>www.PosterPresentations.com</a:t>
            </a:r>
          </a:p>
        </p:txBody>
      </p:sp>
      <p:sp>
        <p:nvSpPr>
          <p:cNvPr id="27" name="Rectangle 26"/>
          <p:cNvSpPr/>
          <p:nvPr/>
        </p:nvSpPr>
        <p:spPr>
          <a:xfrm>
            <a:off x="-16238538" y="0"/>
            <a:ext cx="15827375"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208996" tIns="417990" rIns="208996" bIns="208996"/>
          <a:lstStyle/>
          <a:p>
            <a:pPr algn="ctr" defTabSz="5015886" fontAlgn="auto">
              <a:spcBef>
                <a:spcPts val="0"/>
              </a:spcBef>
              <a:spcAft>
                <a:spcPts val="0"/>
              </a:spcAft>
              <a:defRPr/>
            </a:pPr>
            <a:r>
              <a:rPr lang="en-US" sz="5000" b="1" dirty="0">
                <a:solidFill>
                  <a:schemeClr val="bg1"/>
                </a:solidFill>
                <a:latin typeface="Trebuchet MS" pitchFamily="34" charset="0"/>
              </a:rPr>
              <a:t>QUICK DESIGN GUIDE</a:t>
            </a:r>
          </a:p>
          <a:p>
            <a:pPr algn="ctr" defTabSz="5015886" fontAlgn="auto">
              <a:spcBef>
                <a:spcPts val="0"/>
              </a:spcBef>
              <a:spcAft>
                <a:spcPts val="0"/>
              </a:spcAft>
              <a:defRPr/>
            </a:pPr>
            <a:r>
              <a:rPr lang="en-US" sz="4600" b="1" dirty="0">
                <a:solidFill>
                  <a:srgbClr val="FFFF00"/>
                </a:solidFill>
                <a:latin typeface="Trebuchet MS" pitchFamily="34" charset="0"/>
              </a:rPr>
              <a:t>(--THIS SECTION DOES NOT PRINT--)</a:t>
            </a:r>
          </a:p>
          <a:p>
            <a:pPr algn="ctr" defTabSz="5015886" fontAlgn="auto">
              <a:spcBef>
                <a:spcPts val="0"/>
              </a:spcBef>
              <a:spcAft>
                <a:spcPts val="0"/>
              </a:spcAft>
              <a:defRPr/>
            </a:pPr>
            <a:endParaRPr lang="en-US" sz="3600" b="1" dirty="0">
              <a:latin typeface="Trebuchet MS" pitchFamily="34" charset="0"/>
            </a:endParaRPr>
          </a:p>
          <a:p>
            <a:pPr defTabSz="5016250" fontAlgn="auto">
              <a:spcBef>
                <a:spcPts val="0"/>
              </a:spcBef>
              <a:spcAft>
                <a:spcPts val="0"/>
              </a:spcAft>
              <a:defRPr/>
            </a:pPr>
            <a:r>
              <a:rPr lang="en-US" sz="3600" dirty="0">
                <a:latin typeface="Trebuchet MS" pitchFamily="34" charset="0"/>
              </a:rPr>
              <a:t>This PowerPoint 2007 template produces a 36”x56” professional  poster. It will save you valuable time placing titles, subtitles, text, and graphics. </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dirty="0">
                <a:latin typeface="Trebuchet MS" pitchFamily="34" charset="0"/>
              </a:rPr>
              <a:t>Use it to create your presentation. Then send it to </a:t>
            </a:r>
            <a:r>
              <a:rPr lang="en-US" sz="3600" b="1" dirty="0">
                <a:latin typeface="Trebuchet MS" pitchFamily="34" charset="0"/>
              </a:rPr>
              <a:t>PosterPresentations.com</a:t>
            </a:r>
            <a:r>
              <a:rPr lang="en-US" sz="3600" dirty="0">
                <a:latin typeface="Trebuchet MS" pitchFamily="34" charset="0"/>
              </a:rPr>
              <a:t> for premium quality, same day affordable printing.</a:t>
            </a:r>
            <a:br>
              <a:rPr lang="en-US" sz="3600" dirty="0">
                <a:latin typeface="Trebuchet MS" pitchFamily="34" charset="0"/>
              </a:rPr>
            </a:br>
            <a:endParaRPr lang="en-US" sz="3600" dirty="0">
              <a:latin typeface="Trebuchet MS" pitchFamily="34" charset="0"/>
            </a:endParaRPr>
          </a:p>
          <a:p>
            <a:pPr defTabSz="5016250" fontAlgn="auto">
              <a:spcBef>
                <a:spcPts val="0"/>
              </a:spcBef>
              <a:spcAft>
                <a:spcPts val="0"/>
              </a:spcAft>
              <a:defRPr/>
            </a:pPr>
            <a:r>
              <a:rPr lang="en-US" sz="3600" dirty="0">
                <a:latin typeface="Trebuchet MS" pitchFamily="34" charset="0"/>
              </a:rPr>
              <a:t>We provide a series of </a:t>
            </a:r>
            <a:r>
              <a:rPr lang="en-US" sz="3600" b="1" dirty="0">
                <a:latin typeface="Trebuchet MS" pitchFamily="34" charset="0"/>
              </a:rPr>
              <a:t>online tutorials</a:t>
            </a:r>
            <a:r>
              <a:rPr lang="en-US" sz="3600" dirty="0">
                <a:latin typeface="Trebuchet MS" pitchFamily="34" charset="0"/>
              </a:rPr>
              <a:t> that will guide you through the poster design process and answer your poster production questions. </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dirty="0">
                <a:latin typeface="Trebuchet MS" pitchFamily="34" charset="0"/>
              </a:rPr>
              <a:t>View our online tutorials at:</a:t>
            </a:r>
            <a:br>
              <a:rPr lang="en-US" sz="3600" dirty="0">
                <a:latin typeface="Trebuchet MS" pitchFamily="34" charset="0"/>
              </a:rPr>
            </a:br>
            <a:r>
              <a:rPr lang="en-US" sz="3600" dirty="0">
                <a:solidFill>
                  <a:srgbClr val="FFFF00"/>
                </a:solidFill>
                <a:latin typeface="Trebuchet MS" pitchFamily="34" charset="0"/>
              </a:rPr>
              <a:t> http://bit.ly/Poster_creation_help </a:t>
            </a:r>
            <a:r>
              <a:rPr lang="en-US" sz="3600" dirty="0">
                <a:latin typeface="Trebuchet MS" pitchFamily="34" charset="0"/>
              </a:rPr>
              <a:t/>
            </a:r>
            <a:br>
              <a:rPr lang="en-US" sz="3600" dirty="0">
                <a:latin typeface="Trebuchet MS" pitchFamily="34" charset="0"/>
              </a:rPr>
            </a:br>
            <a:r>
              <a:rPr lang="en-US" sz="3600" dirty="0">
                <a:latin typeface="Trebuchet MS" pitchFamily="34" charset="0"/>
              </a:rPr>
              <a:t>(copy and paste the link into your web browser).</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dirty="0">
                <a:latin typeface="Trebuchet MS" pitchFamily="34" charset="0"/>
              </a:rPr>
              <a:t>For assistance and to order your printed poster</a:t>
            </a:r>
            <a:r>
              <a:rPr lang="en-US" sz="3600" dirty="0">
                <a:solidFill>
                  <a:schemeClr val="bg1"/>
                </a:solidFill>
                <a:latin typeface="Trebuchet MS" pitchFamily="34" charset="0"/>
              </a:rPr>
              <a:t> call </a:t>
            </a:r>
            <a:r>
              <a:rPr lang="en-US" sz="3600" b="1" dirty="0">
                <a:solidFill>
                  <a:srgbClr val="FFFF00"/>
                </a:solidFill>
                <a:latin typeface="Trebuchet MS" pitchFamily="34" charset="0"/>
              </a:rPr>
              <a:t>PosterPresentations.com</a:t>
            </a:r>
            <a:r>
              <a:rPr lang="en-US" sz="3600" dirty="0">
                <a:solidFill>
                  <a:srgbClr val="FFFF00"/>
                </a:solidFill>
                <a:latin typeface="Trebuchet MS" pitchFamily="34" charset="0"/>
              </a:rPr>
              <a:t> </a:t>
            </a:r>
            <a:r>
              <a:rPr lang="en-US" sz="3600" dirty="0">
                <a:latin typeface="Trebuchet MS" pitchFamily="34" charset="0"/>
              </a:rPr>
              <a:t>at </a:t>
            </a:r>
            <a:r>
              <a:rPr lang="en-US" sz="4600" b="1" dirty="0">
                <a:solidFill>
                  <a:srgbClr val="FFFF00"/>
                </a:solidFill>
                <a:latin typeface="Trebuchet MS" pitchFamily="34" charset="0"/>
              </a:rPr>
              <a:t>1.866.649.3004</a:t>
            </a:r>
          </a:p>
          <a:p>
            <a:pPr defTabSz="5016250" fontAlgn="auto">
              <a:spcBef>
                <a:spcPts val="0"/>
              </a:spcBef>
              <a:spcAft>
                <a:spcPts val="0"/>
              </a:spcAft>
              <a:defRPr/>
            </a:pPr>
            <a:endParaRPr lang="en-US" sz="4600" b="1" dirty="0">
              <a:solidFill>
                <a:srgbClr val="FFFF00"/>
              </a:solidFill>
              <a:latin typeface="Trebuchet MS" pitchFamily="34" charset="0"/>
            </a:endParaRPr>
          </a:p>
          <a:p>
            <a:pPr defTabSz="5016250" fontAlgn="auto">
              <a:spcBef>
                <a:spcPts val="0"/>
              </a:spcBef>
              <a:spcAft>
                <a:spcPts val="0"/>
              </a:spcAft>
              <a:defRPr/>
            </a:pPr>
            <a:endParaRPr lang="en-US" sz="4600" b="1" dirty="0">
              <a:solidFill>
                <a:srgbClr val="FFFF00"/>
              </a:solidFill>
              <a:latin typeface="Trebuchet MS" pitchFamily="34" charset="0"/>
            </a:endParaRPr>
          </a:p>
          <a:p>
            <a:pPr algn="ctr" defTabSz="5015886" fontAlgn="auto">
              <a:spcBef>
                <a:spcPts val="0"/>
              </a:spcBef>
              <a:spcAft>
                <a:spcPts val="0"/>
              </a:spcAft>
              <a:defRPr/>
            </a:pPr>
            <a:r>
              <a:rPr lang="en-US" sz="5000" b="1" dirty="0">
                <a:solidFill>
                  <a:schemeClr val="bg1"/>
                </a:solidFill>
                <a:latin typeface="Trebuchet MS" pitchFamily="34" charset="0"/>
              </a:rPr>
              <a:t>Object Placeholders</a:t>
            </a:r>
          </a:p>
          <a:p>
            <a:pPr algn="ctr" defTabSz="5015886" fontAlgn="auto">
              <a:spcBef>
                <a:spcPts val="0"/>
              </a:spcBef>
              <a:spcAft>
                <a:spcPts val="0"/>
              </a:spcAft>
              <a:defRPr/>
            </a:pPr>
            <a:endParaRPr lang="en-US" sz="5000" b="1" dirty="0">
              <a:solidFill>
                <a:schemeClr val="bg1"/>
              </a:solidFill>
              <a:latin typeface="Trebuchet MS" pitchFamily="34" charset="0"/>
            </a:endParaRPr>
          </a:p>
          <a:p>
            <a:pPr defTabSz="5016250" fontAlgn="auto">
              <a:spcBef>
                <a:spcPts val="0"/>
              </a:spcBef>
              <a:spcAft>
                <a:spcPts val="0"/>
              </a:spcAft>
              <a:defRPr/>
            </a:pPr>
            <a:r>
              <a:rPr lang="en-US" sz="3600" dirty="0">
                <a:latin typeface="Trebuchet MS" pitchFamily="34" charset="0"/>
              </a:rPr>
              <a:t>Use the placeholders provided below to add new elements to your poster: Drag a placeholder onto the poster area, size it, and click it to edit.</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b="1" dirty="0">
                <a:solidFill>
                  <a:srgbClr val="FFFF00"/>
                </a:solidFill>
                <a:latin typeface="Trebuchet MS" pitchFamily="34" charset="0"/>
              </a:rPr>
              <a:t>Section Header placeholder</a:t>
            </a:r>
          </a:p>
          <a:p>
            <a:pPr defTabSz="5016250" fontAlgn="auto">
              <a:spcBef>
                <a:spcPts val="0"/>
              </a:spcBef>
              <a:spcAft>
                <a:spcPts val="0"/>
              </a:spcAft>
              <a:defRPr/>
            </a:pPr>
            <a:r>
              <a:rPr lang="en-US" sz="3600" dirty="0">
                <a:latin typeface="Trebuchet MS" pitchFamily="34" charset="0"/>
              </a:rPr>
              <a:t>Use section headers to separate topics or concepts within your presentation. </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b="1" dirty="0">
              <a:solidFill>
                <a:srgbClr val="FFFF00"/>
              </a:solidFill>
              <a:latin typeface="Trebuchet MS" pitchFamily="34" charset="0"/>
            </a:endParaRPr>
          </a:p>
          <a:p>
            <a:pPr defTabSz="5016250" fontAlgn="auto">
              <a:spcBef>
                <a:spcPts val="0"/>
              </a:spcBef>
              <a:spcAft>
                <a:spcPts val="0"/>
              </a:spcAft>
              <a:defRPr/>
            </a:pPr>
            <a:r>
              <a:rPr lang="en-US" sz="3600" b="1" dirty="0">
                <a:solidFill>
                  <a:srgbClr val="FFFF00"/>
                </a:solidFill>
                <a:latin typeface="Trebuchet MS" pitchFamily="34" charset="0"/>
              </a:rPr>
              <a:t>Text placeholder</a:t>
            </a:r>
          </a:p>
          <a:p>
            <a:pPr defTabSz="5016250" fontAlgn="auto">
              <a:spcBef>
                <a:spcPts val="0"/>
              </a:spcBef>
              <a:spcAft>
                <a:spcPts val="0"/>
              </a:spcAft>
              <a:defRPr/>
            </a:pPr>
            <a:r>
              <a:rPr lang="en-US" sz="3600" dirty="0">
                <a:latin typeface="Trebuchet MS" pitchFamily="34" charset="0"/>
              </a:rPr>
              <a:t>Move this preformatted text placeholder to the poster to add a new body of text.</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b="1" dirty="0">
                <a:solidFill>
                  <a:srgbClr val="FFFF00"/>
                </a:solidFill>
                <a:latin typeface="Trebuchet MS" pitchFamily="34" charset="0"/>
              </a:rPr>
              <a:t>Picture placeholder</a:t>
            </a:r>
          </a:p>
          <a:p>
            <a:pPr defTabSz="5016250" fontAlgn="auto">
              <a:spcBef>
                <a:spcPts val="0"/>
              </a:spcBef>
              <a:spcAft>
                <a:spcPts val="0"/>
              </a:spcAft>
              <a:defRPr/>
            </a:pPr>
            <a:r>
              <a:rPr lang="en-US" sz="3600" dirty="0">
                <a:latin typeface="Trebuchet MS" pitchFamily="34" charset="0"/>
              </a:rPr>
              <a:t>Move this graphic placeholder onto your poster, size it first, and then click it to add a picture to the poster.</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algn="ctr" defTabSz="5015886" fontAlgn="auto">
              <a:spcBef>
                <a:spcPts val="0"/>
              </a:spcBef>
              <a:spcAft>
                <a:spcPts val="0"/>
              </a:spcAft>
              <a:defRPr/>
            </a:pPr>
            <a:endParaRPr lang="en-US" sz="5000" b="1" dirty="0">
              <a:solidFill>
                <a:schemeClr val="bg1"/>
              </a:solidFill>
              <a:latin typeface="Trebuchet MS" pitchFamily="34" charset="0"/>
            </a:endParaRPr>
          </a:p>
          <a:p>
            <a:pPr algn="ctr" defTabSz="5015886" fontAlgn="auto">
              <a:spcBef>
                <a:spcPts val="0"/>
              </a:spcBef>
              <a:spcAft>
                <a:spcPts val="0"/>
              </a:spcAft>
              <a:defRPr/>
            </a:pPr>
            <a:endParaRPr lang="en-US" sz="5000" b="1" dirty="0">
              <a:solidFill>
                <a:schemeClr val="bg1"/>
              </a:solidFill>
              <a:latin typeface="Trebuchet MS" pitchFamily="34" charset="0"/>
            </a:endParaRPr>
          </a:p>
          <a:p>
            <a:pPr algn="ctr" defTabSz="5015886" fontAlgn="auto">
              <a:spcBef>
                <a:spcPts val="0"/>
              </a:spcBef>
              <a:spcAft>
                <a:spcPts val="0"/>
              </a:spcAft>
              <a:defRPr/>
            </a:pPr>
            <a:endParaRPr lang="en-US" sz="5000" b="1" dirty="0">
              <a:solidFill>
                <a:schemeClr val="bg1"/>
              </a:solidFill>
              <a:latin typeface="Trebuchet MS" pitchFamily="34" charset="0"/>
            </a:endParaRPr>
          </a:p>
          <a:p>
            <a:pPr algn="ctr" defTabSz="5015886" fontAlgn="auto">
              <a:spcBef>
                <a:spcPts val="0"/>
              </a:spcBef>
              <a:spcAft>
                <a:spcPts val="0"/>
              </a:spcAft>
              <a:defRPr/>
            </a:pPr>
            <a:endParaRPr lang="en-US" sz="5000" b="1" dirty="0">
              <a:solidFill>
                <a:schemeClr val="bg1"/>
              </a:solidFill>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algn="ctr" defTabSz="5015886" fontAlgn="auto">
              <a:spcBef>
                <a:spcPts val="0"/>
              </a:spcBef>
              <a:spcAft>
                <a:spcPts val="0"/>
              </a:spcAft>
              <a:defRPr/>
            </a:pPr>
            <a:endParaRPr lang="en-US" sz="3600" b="1" dirty="0">
              <a:solidFill>
                <a:schemeClr val="bg1"/>
              </a:solidFill>
              <a:latin typeface="Trebuchet MS" pitchFamily="34" charset="0"/>
            </a:endParaRPr>
          </a:p>
          <a:p>
            <a:pPr defTabSz="5016250" fontAlgn="auto">
              <a:spcBef>
                <a:spcPts val="0"/>
              </a:spcBef>
              <a:spcAft>
                <a:spcPts val="0"/>
              </a:spcAft>
              <a:defRPr/>
            </a:pPr>
            <a:endParaRPr lang="en-US" sz="3600" b="1" dirty="0">
              <a:solidFill>
                <a:srgbClr val="FFFF00"/>
              </a:solidFill>
              <a:latin typeface="Trebuchet MS" pitchFamily="34" charset="0"/>
            </a:endParaRPr>
          </a:p>
          <a:p>
            <a:pPr algn="ctr" defTabSz="5015886" fontAlgn="auto">
              <a:spcBef>
                <a:spcPts val="0"/>
              </a:spcBef>
              <a:spcAft>
                <a:spcPts val="0"/>
              </a:spcAft>
              <a:defRPr/>
            </a:pPr>
            <a:endParaRPr lang="en-US" sz="5000" b="1" dirty="0">
              <a:latin typeface="Trebuchet MS" pitchFamily="34" charset="0"/>
            </a:endParaRPr>
          </a:p>
        </p:txBody>
      </p:sp>
      <p:sp>
        <p:nvSpPr>
          <p:cNvPr id="28" name="Rectangle 27"/>
          <p:cNvSpPr/>
          <p:nvPr/>
        </p:nvSpPr>
        <p:spPr>
          <a:xfrm>
            <a:off x="51592163" y="0"/>
            <a:ext cx="11725275"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208996" tIns="417990" rIns="208996" bIns="208996"/>
          <a:lstStyle/>
          <a:p>
            <a:pPr algn="ctr">
              <a:lnSpc>
                <a:spcPts val="4800"/>
              </a:lnSpc>
              <a:defRPr/>
            </a:pPr>
            <a:r>
              <a:rPr lang="en-US" sz="4800" b="1">
                <a:solidFill>
                  <a:schemeClr val="bg1"/>
                </a:solidFill>
                <a:latin typeface="Trebuchet MS" pitchFamily="34" charset="0"/>
              </a:rPr>
              <a:t>QUICK TIPS</a:t>
            </a:r>
          </a:p>
          <a:p>
            <a:pPr algn="ctr">
              <a:lnSpc>
                <a:spcPts val="4800"/>
              </a:lnSpc>
              <a:defRPr/>
            </a:pPr>
            <a:r>
              <a:rPr lang="en-US" sz="4800" b="1">
                <a:solidFill>
                  <a:srgbClr val="FFFF00"/>
                </a:solidFill>
                <a:latin typeface="Trebuchet MS" pitchFamily="34" charset="0"/>
              </a:rPr>
              <a:t>(--THIS SECTION DOES NOT PRINT--)</a:t>
            </a:r>
          </a:p>
          <a:p>
            <a:pPr>
              <a:lnSpc>
                <a:spcPts val="4200"/>
              </a:lnSpc>
              <a:defRPr/>
            </a:pPr>
            <a:r>
              <a:rPr lang="en-US" sz="3600">
                <a:solidFill>
                  <a:srgbClr val="FFFFFF"/>
                </a:solidFill>
                <a:latin typeface="Trebuchet MS" pitchFamily="34" charset="0"/>
              </a:rPr>
              <a:t>This PowerPoint template requires basic PowerPoint (version 2007 or newer) skills. Below is a list of commonly asked questions specific to this template. </a:t>
            </a:r>
            <a:br>
              <a:rPr lang="en-US" sz="3600">
                <a:solidFill>
                  <a:srgbClr val="FFFFFF"/>
                </a:solidFill>
                <a:latin typeface="Trebuchet MS" pitchFamily="34" charset="0"/>
              </a:rPr>
            </a:br>
            <a:r>
              <a:rPr lang="en-US" sz="3600">
                <a:solidFill>
                  <a:srgbClr val="FFFFFF"/>
                </a:solidFill>
                <a:latin typeface="Trebuchet MS" pitchFamily="34" charset="0"/>
              </a:rPr>
              <a:t>If you are using an older version of PowerPoint some template features may not work properly.</a:t>
            </a:r>
            <a:endParaRPr lang="en-US" sz="4800" b="1">
              <a:solidFill>
                <a:srgbClr val="FFFF00"/>
              </a:solidFill>
              <a:latin typeface="Trebuchet MS" pitchFamily="34" charset="0"/>
            </a:endParaRPr>
          </a:p>
          <a:p>
            <a:pPr>
              <a:lnSpc>
                <a:spcPts val="4200"/>
              </a:lnSpc>
              <a:defRPr/>
            </a:pPr>
            <a:endParaRPr lang="en-US" sz="4800" b="1">
              <a:solidFill>
                <a:srgbClr val="FFFF00"/>
              </a:solidFill>
              <a:latin typeface="Trebuchet MS" pitchFamily="34" charset="0"/>
            </a:endParaRPr>
          </a:p>
          <a:p>
            <a:pPr algn="ctr">
              <a:lnSpc>
                <a:spcPts val="4200"/>
              </a:lnSpc>
              <a:defRPr/>
            </a:pPr>
            <a:r>
              <a:rPr lang="en-US" sz="4800" b="1">
                <a:solidFill>
                  <a:schemeClr val="bg1"/>
                </a:solidFill>
                <a:latin typeface="Trebuchet MS" pitchFamily="34" charset="0"/>
              </a:rPr>
              <a:t>Using the template</a:t>
            </a:r>
          </a:p>
          <a:p>
            <a:pPr>
              <a:lnSpc>
                <a:spcPts val="4200"/>
              </a:lnSpc>
              <a:defRPr/>
            </a:pPr>
            <a:r>
              <a:rPr lang="en-US" sz="3600" b="1">
                <a:solidFill>
                  <a:srgbClr val="FFFF00"/>
                </a:solidFill>
                <a:latin typeface="Trebuchet MS" pitchFamily="34" charset="0"/>
              </a:rPr>
              <a:t>Verifying the quality of your graphics</a:t>
            </a:r>
          </a:p>
          <a:p>
            <a:pPr>
              <a:lnSpc>
                <a:spcPts val="4200"/>
              </a:lnSpc>
              <a:defRPr/>
            </a:pPr>
            <a:r>
              <a:rPr lang="en-US" sz="3600">
                <a:solidFill>
                  <a:srgbClr val="FFFFFF"/>
                </a:solidFill>
                <a:latin typeface="Trebuchet MS" pitchFamily="34" charset="0"/>
              </a:rPr>
              <a:t>Go to the 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3600">
                <a:solidFill>
                  <a:srgbClr val="FFFFFF"/>
                </a:solidFill>
                <a:latin typeface="Trebuchet MS" pitchFamily="34" charset="0"/>
              </a:rPr>
            </a:br>
            <a:endParaRPr lang="en-US" sz="3600">
              <a:solidFill>
                <a:srgbClr val="FFFFFF"/>
              </a:solidFill>
              <a:latin typeface="Trebuchet MS" pitchFamily="34" charset="0"/>
            </a:endParaRPr>
          </a:p>
          <a:p>
            <a:pPr>
              <a:lnSpc>
                <a:spcPts val="4200"/>
              </a:lnSpc>
              <a:defRPr/>
            </a:pPr>
            <a:r>
              <a:rPr lang="en-US" sz="3600" b="1">
                <a:solidFill>
                  <a:srgbClr val="FFFF00"/>
                </a:solidFill>
                <a:latin typeface="Trebuchet MS" pitchFamily="34" charset="0"/>
              </a:rPr>
              <a:t>Using the placeholders</a:t>
            </a:r>
          </a:p>
          <a:p>
            <a:pPr>
              <a:lnSpc>
                <a:spcPts val="4200"/>
              </a:lnSpc>
              <a:defRPr/>
            </a:pPr>
            <a:r>
              <a:rPr lang="en-US" sz="3600">
                <a:solidFill>
                  <a:srgbClr val="FFFFFF"/>
                </a:solidFill>
                <a:latin typeface="Trebuchet MS" pitchFamily="34" charset="0"/>
              </a:rPr>
              <a:t>To add text to this template click inside a placeholder and type in or paste your text. To move a placeholder, click on it </a:t>
            </a:r>
            <a:r>
              <a:rPr lang="en-US" sz="3600" u="sng">
                <a:solidFill>
                  <a:srgbClr val="FFFFFF"/>
                </a:solidFill>
                <a:latin typeface="Trebuchet MS" pitchFamily="34" charset="0"/>
              </a:rPr>
              <a:t>once</a:t>
            </a:r>
            <a:r>
              <a:rPr lang="en-US" sz="3600">
                <a:solidFill>
                  <a:srgbClr val="FFFFFF"/>
                </a:solidFill>
                <a:latin typeface="Trebuchet MS" pitchFamily="34" charset="0"/>
              </a:rPr>
              <a:t> (to select it), place your cursor on its frame and your cursor will change to this symbol:         Then, click </a:t>
            </a:r>
            <a:r>
              <a:rPr lang="en-US" sz="3600" u="sng">
                <a:solidFill>
                  <a:srgbClr val="FFFFFF"/>
                </a:solidFill>
                <a:latin typeface="Trebuchet MS" pitchFamily="34" charset="0"/>
              </a:rPr>
              <a:t>once</a:t>
            </a:r>
            <a:r>
              <a:rPr lang="en-US" sz="3600">
                <a:solidFill>
                  <a:srgbClr val="FFFFFF"/>
                </a:solidFill>
                <a:latin typeface="Trebuchet MS" pitchFamily="34" charset="0"/>
              </a:rPr>
              <a:t> and drag it to its new location where you can resize it as needed. Additional placeholders can be found on the left side of this template.</a:t>
            </a:r>
          </a:p>
          <a:p>
            <a:pPr>
              <a:lnSpc>
                <a:spcPts val="4200"/>
              </a:lnSpc>
              <a:defRPr/>
            </a:pPr>
            <a:endParaRPr lang="en-US" sz="3600" b="1">
              <a:solidFill>
                <a:srgbClr val="FFFF00"/>
              </a:solidFill>
              <a:latin typeface="Trebuchet MS" pitchFamily="34" charset="0"/>
            </a:endParaRPr>
          </a:p>
          <a:p>
            <a:pPr>
              <a:lnSpc>
                <a:spcPts val="4200"/>
              </a:lnSpc>
              <a:defRPr/>
            </a:pPr>
            <a:r>
              <a:rPr lang="en-US" sz="3600" b="1">
                <a:solidFill>
                  <a:srgbClr val="FFFF00"/>
                </a:solidFill>
                <a:latin typeface="Trebuchet MS" pitchFamily="34" charset="0"/>
              </a:rPr>
              <a:t>Modifying the layout</a:t>
            </a:r>
          </a:p>
          <a:p>
            <a:pPr>
              <a:lnSpc>
                <a:spcPts val="4200"/>
              </a:lnSpc>
              <a:defRPr/>
            </a:pPr>
            <a:r>
              <a:rPr lang="en-US" sz="3600">
                <a:solidFill>
                  <a:srgbClr val="FFFFFF"/>
                </a:solidFill>
                <a:latin typeface="Trebuchet MS" pitchFamily="34" charset="0"/>
              </a:rPr>
              <a:t>This template has four</a:t>
            </a:r>
          </a:p>
          <a:p>
            <a:pPr>
              <a:lnSpc>
                <a:spcPts val="4200"/>
              </a:lnSpc>
              <a:defRPr/>
            </a:pPr>
            <a:r>
              <a:rPr lang="en-US" sz="3600">
                <a:solidFill>
                  <a:srgbClr val="FFFFFF"/>
                </a:solidFill>
                <a:latin typeface="Trebuchet MS" pitchFamily="34" charset="0"/>
              </a:rPr>
              <a:t>different column layouts. </a:t>
            </a:r>
          </a:p>
          <a:p>
            <a:pPr>
              <a:lnSpc>
                <a:spcPts val="4200"/>
              </a:lnSpc>
              <a:defRPr/>
            </a:pPr>
            <a:r>
              <a:rPr lang="en-US" sz="3600" u="sng">
                <a:solidFill>
                  <a:srgbClr val="FFFFFF"/>
                </a:solidFill>
                <a:latin typeface="Trebuchet MS" pitchFamily="34" charset="0"/>
              </a:rPr>
              <a:t>Right-click</a:t>
            </a:r>
            <a:r>
              <a:rPr lang="en-US" sz="3600">
                <a:solidFill>
                  <a:srgbClr val="FFFFFF"/>
                </a:solidFill>
                <a:latin typeface="Trebuchet MS" pitchFamily="34" charset="0"/>
              </a:rPr>
              <a:t> your mouse</a:t>
            </a:r>
          </a:p>
          <a:p>
            <a:pPr>
              <a:lnSpc>
                <a:spcPts val="4200"/>
              </a:lnSpc>
              <a:defRPr/>
            </a:pPr>
            <a:r>
              <a:rPr lang="en-US" sz="3600">
                <a:solidFill>
                  <a:srgbClr val="FFFFFF"/>
                </a:solidFill>
                <a:latin typeface="Trebuchet MS" pitchFamily="34" charset="0"/>
              </a:rPr>
              <a:t>on the background and </a:t>
            </a:r>
          </a:p>
          <a:p>
            <a:pPr>
              <a:lnSpc>
                <a:spcPts val="4200"/>
              </a:lnSpc>
              <a:defRPr/>
            </a:pPr>
            <a:r>
              <a:rPr lang="en-US" sz="3600">
                <a:solidFill>
                  <a:srgbClr val="FFFFFF"/>
                </a:solidFill>
                <a:latin typeface="Trebuchet MS" pitchFamily="34" charset="0"/>
              </a:rPr>
              <a:t>click on “Layout” to see </a:t>
            </a:r>
          </a:p>
          <a:p>
            <a:pPr>
              <a:lnSpc>
                <a:spcPts val="4200"/>
              </a:lnSpc>
              <a:defRPr/>
            </a:pPr>
            <a:r>
              <a:rPr lang="en-US" sz="3600">
                <a:solidFill>
                  <a:srgbClr val="FFFFFF"/>
                </a:solidFill>
                <a:latin typeface="Trebuchet MS" pitchFamily="34" charset="0"/>
              </a:rPr>
              <a:t>the layout options.</a:t>
            </a:r>
          </a:p>
          <a:p>
            <a:pPr>
              <a:lnSpc>
                <a:spcPts val="4200"/>
              </a:lnSpc>
              <a:defRPr/>
            </a:pPr>
            <a:r>
              <a:rPr lang="en-US" sz="3600">
                <a:solidFill>
                  <a:srgbClr val="FFFFFF"/>
                </a:solidFill>
                <a:latin typeface="Trebuchet MS" pitchFamily="34" charset="0"/>
              </a:rPr>
              <a:t>The columns in the provided layouts are fixed and cannot be moved but advanced users can modify any layout by going to VIEW and then SLIDE MASTER.</a:t>
            </a:r>
          </a:p>
          <a:p>
            <a:pPr>
              <a:lnSpc>
                <a:spcPts val="4200"/>
              </a:lnSpc>
              <a:defRPr/>
            </a:pPr>
            <a:endParaRPr lang="en-US" sz="3600">
              <a:solidFill>
                <a:srgbClr val="FFFFFF"/>
              </a:solidFill>
              <a:latin typeface="Trebuchet MS" pitchFamily="34" charset="0"/>
            </a:endParaRPr>
          </a:p>
          <a:p>
            <a:pPr>
              <a:lnSpc>
                <a:spcPts val="4200"/>
              </a:lnSpc>
              <a:defRPr/>
            </a:pPr>
            <a:r>
              <a:rPr lang="en-US" sz="3600" b="1">
                <a:solidFill>
                  <a:srgbClr val="FFFF00"/>
                </a:solidFill>
                <a:latin typeface="Trebuchet MS" pitchFamily="34" charset="0"/>
              </a:rPr>
              <a:t>Importing text and graphics from external sources</a:t>
            </a:r>
          </a:p>
          <a:p>
            <a:pPr>
              <a:lnSpc>
                <a:spcPts val="4200"/>
              </a:lnSpc>
              <a:defRPr/>
            </a:pPr>
            <a:r>
              <a:rPr lang="en-US" sz="3600" b="1" u="sng">
                <a:solidFill>
                  <a:srgbClr val="FFFFFF"/>
                </a:solidFill>
                <a:latin typeface="Trebuchet MS" pitchFamily="34" charset="0"/>
              </a:rPr>
              <a:t>TEXT: </a:t>
            </a:r>
            <a:r>
              <a:rPr lang="en-US" sz="3600">
                <a:solidFill>
                  <a:srgbClr val="FFFFFF"/>
                </a:solidFill>
                <a:latin typeface="Trebuchet MS" pitchFamily="34" charset="0"/>
              </a:rPr>
              <a:t>Paste or type your text into a pre-existing placeholder or drag in a new placeholder from the left side of the template. Move it anywhere as needed.</a:t>
            </a:r>
          </a:p>
          <a:p>
            <a:pPr>
              <a:lnSpc>
                <a:spcPts val="4200"/>
              </a:lnSpc>
              <a:defRPr/>
            </a:pPr>
            <a:r>
              <a:rPr lang="en-US" sz="3600" b="1" u="sng">
                <a:solidFill>
                  <a:srgbClr val="FFFFFF"/>
                </a:solidFill>
                <a:latin typeface="Trebuchet MS" pitchFamily="34" charset="0"/>
              </a:rPr>
              <a:t>PHOTOS: </a:t>
            </a:r>
            <a:r>
              <a:rPr lang="en-US" sz="3600">
                <a:solidFill>
                  <a:srgbClr val="FFFFFF"/>
                </a:solidFill>
                <a:latin typeface="Trebuchet MS" pitchFamily="34" charset="0"/>
              </a:rPr>
              <a:t>Drag in a picture placeholder, size it </a:t>
            </a:r>
            <a:r>
              <a:rPr lang="en-US" sz="3600" u="sng">
                <a:solidFill>
                  <a:srgbClr val="FFFFFF"/>
                </a:solidFill>
                <a:latin typeface="Trebuchet MS" pitchFamily="34" charset="0"/>
              </a:rPr>
              <a:t>first</a:t>
            </a:r>
            <a:r>
              <a:rPr lang="en-US" sz="3600">
                <a:solidFill>
                  <a:srgbClr val="FFFFFF"/>
                </a:solidFill>
                <a:latin typeface="Trebuchet MS" pitchFamily="34" charset="0"/>
              </a:rPr>
              <a:t>, click in it and insert a photo from the menu.</a:t>
            </a:r>
          </a:p>
          <a:p>
            <a:pPr>
              <a:lnSpc>
                <a:spcPts val="4200"/>
              </a:lnSpc>
              <a:defRPr/>
            </a:pPr>
            <a:r>
              <a:rPr lang="en-US" sz="3600" b="1" u="sng">
                <a:solidFill>
                  <a:srgbClr val="FFFFFF"/>
                </a:solidFill>
                <a:latin typeface="Trebuchet MS" pitchFamily="34" charset="0"/>
              </a:rPr>
              <a:t>TABLES: </a:t>
            </a:r>
            <a:r>
              <a:rPr lang="en-US" sz="3600">
                <a:solidFill>
                  <a:srgbClr val="FFFFFF"/>
                </a:solidFill>
                <a:latin typeface="Trebuchet MS" pitchFamily="34" charset="0"/>
              </a:rPr>
              <a:t>You can copy and paste a table from an external document onto this poster template. To make the text fit better in the cells of an imported table, </a:t>
            </a:r>
            <a:r>
              <a:rPr lang="en-US" sz="3600" u="sng">
                <a:solidFill>
                  <a:srgbClr val="FFFFFF"/>
                </a:solidFill>
                <a:latin typeface="Trebuchet MS" pitchFamily="34" charset="0"/>
              </a:rPr>
              <a:t>right-click</a:t>
            </a:r>
            <a:r>
              <a:rPr lang="en-US" sz="3600">
                <a:solidFill>
                  <a:srgbClr val="FFFFFF"/>
                </a:solidFill>
                <a:latin typeface="Trebuchet MS" pitchFamily="34" charset="0"/>
              </a:rPr>
              <a:t> on the table, click FORMAT SHAPE  then click on TEXT BOX and change the INTERNAL MARGIN values to 0.25</a:t>
            </a:r>
          </a:p>
          <a:p>
            <a:pPr>
              <a:lnSpc>
                <a:spcPts val="4200"/>
              </a:lnSpc>
              <a:defRPr/>
            </a:pPr>
            <a:endParaRPr lang="en-US" sz="3600">
              <a:solidFill>
                <a:srgbClr val="FFFFFF"/>
              </a:solidFill>
              <a:latin typeface="Trebuchet MS" pitchFamily="34" charset="0"/>
            </a:endParaRPr>
          </a:p>
          <a:p>
            <a:pPr>
              <a:defRPr/>
            </a:pPr>
            <a:r>
              <a:rPr lang="en-US" sz="3600" b="1">
                <a:solidFill>
                  <a:srgbClr val="FFFF00"/>
                </a:solidFill>
                <a:latin typeface="Trebuchet MS" pitchFamily="34" charset="0"/>
              </a:rPr>
              <a:t>Modifying the color scheme</a:t>
            </a:r>
          </a:p>
          <a:p>
            <a:pPr>
              <a:defRPr/>
            </a:pPr>
            <a:r>
              <a:rPr lang="en-US" sz="3600">
                <a:solidFill>
                  <a:srgbClr val="FFFFFF"/>
                </a:solidFill>
                <a:latin typeface="Trebuchet MS" pitchFamily="34" charset="0"/>
              </a:rPr>
              <a:t>To change the color scheme of this template go to the “Design” menu and click on “Colors”. You can choose from the provide color combinations or you can create your own.</a:t>
            </a:r>
          </a:p>
          <a:p>
            <a:pPr>
              <a:lnSpc>
                <a:spcPts val="4200"/>
              </a:lnSpc>
              <a:defRPr/>
            </a:pPr>
            <a:endParaRPr lang="en-US" sz="3600">
              <a:solidFill>
                <a:srgbClr val="FFFFFF"/>
              </a:solidFill>
              <a:latin typeface="Trebuchet MS" pitchFamily="34" charset="0"/>
            </a:endParaRPr>
          </a:p>
          <a:p>
            <a:pPr>
              <a:lnSpc>
                <a:spcPts val="4200"/>
              </a:lnSpc>
              <a:defRPr/>
            </a:pPr>
            <a:endParaRPr lang="en-US" sz="3600">
              <a:solidFill>
                <a:srgbClr val="FFFFFF"/>
              </a:solidFill>
              <a:latin typeface="Trebuchet MS" pitchFamily="34" charset="0"/>
            </a:endParaRPr>
          </a:p>
          <a:p>
            <a:pPr>
              <a:lnSpc>
                <a:spcPts val="4200"/>
              </a:lnSpc>
              <a:defRPr/>
            </a:pPr>
            <a:endParaRPr lang="en-US" sz="3600">
              <a:solidFill>
                <a:srgbClr val="FFFFFF"/>
              </a:solidFill>
              <a:latin typeface="Trebuchet MS" pitchFamily="34" charset="0"/>
            </a:endParaRPr>
          </a:p>
          <a:p>
            <a:pPr>
              <a:lnSpc>
                <a:spcPts val="4200"/>
              </a:lnSpc>
              <a:defRPr/>
            </a:pPr>
            <a:endParaRPr lang="en-US" sz="2400">
              <a:solidFill>
                <a:srgbClr val="FFFFFF"/>
              </a:solidFill>
              <a:latin typeface="Trebuchet MS" pitchFamily="34" charset="0"/>
            </a:endParaRPr>
          </a:p>
          <a:p>
            <a:pPr>
              <a:lnSpc>
                <a:spcPts val="4200"/>
              </a:lnSpc>
              <a:defRPr/>
            </a:pPr>
            <a:endParaRPr lang="en-US" sz="2400">
              <a:solidFill>
                <a:srgbClr val="FFFFFF"/>
              </a:solidFill>
              <a:latin typeface="Trebuchet MS" pitchFamily="34" charset="0"/>
            </a:endParaRPr>
          </a:p>
          <a:p>
            <a:pPr algn="ctr">
              <a:lnSpc>
                <a:spcPts val="4200"/>
              </a:lnSpc>
              <a:defRPr/>
            </a:pPr>
            <a:endParaRPr lang="en-US" sz="2400" b="1">
              <a:solidFill>
                <a:schemeClr val="bg1"/>
              </a:solidFill>
              <a:latin typeface="Trebuchet MS" pitchFamily="34" charset="0"/>
            </a:endParaRPr>
          </a:p>
          <a:p>
            <a:pPr>
              <a:lnSpc>
                <a:spcPts val="4200"/>
              </a:lnSpc>
              <a:defRPr/>
            </a:pPr>
            <a:endParaRPr lang="en-US" sz="2400" b="1">
              <a:solidFill>
                <a:srgbClr val="FFFF00"/>
              </a:solidFill>
              <a:latin typeface="Trebuchet MS" pitchFamily="34" charset="0"/>
            </a:endParaRPr>
          </a:p>
          <a:p>
            <a:pPr algn="ctr">
              <a:lnSpc>
                <a:spcPts val="4200"/>
              </a:lnSpc>
              <a:defRPr/>
            </a:pPr>
            <a:endParaRPr lang="en-US" sz="3600" b="1">
              <a:solidFill>
                <a:srgbClr val="FFFFFF"/>
              </a:solidFill>
              <a:latin typeface="Trebuchet MS" pitchFamily="34" charset="0"/>
            </a:endParaRPr>
          </a:p>
        </p:txBody>
      </p:sp>
      <p:sp>
        <p:nvSpPr>
          <p:cNvPr id="29" name="Rectangle 28"/>
          <p:cNvSpPr/>
          <p:nvPr/>
        </p:nvSpPr>
        <p:spPr>
          <a:xfrm>
            <a:off x="-16238538" y="17891919"/>
            <a:ext cx="15779171" cy="7762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4498" tIns="52248" rIns="104498" bIns="52248" anchor="ctr"/>
          <a:lstStyle/>
          <a:p>
            <a:pPr algn="ctr" defTabSz="5015886" fontAlgn="auto">
              <a:spcBef>
                <a:spcPts val="0"/>
              </a:spcBef>
              <a:spcAft>
                <a:spcPts val="0"/>
              </a:spcAft>
              <a:defRPr/>
            </a:pPr>
            <a:endParaRPr lang="en-US"/>
          </a:p>
        </p:txBody>
      </p:sp>
      <p:pic>
        <p:nvPicPr>
          <p:cNvPr id="205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89725" y="15220950"/>
            <a:ext cx="5532438" cy="305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61763" y="12334875"/>
            <a:ext cx="688975" cy="438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58" name="TextBox 31"/>
          <p:cNvSpPr txBox="1">
            <a:spLocks noChangeArrowheads="1"/>
          </p:cNvSpPr>
          <p:nvPr/>
        </p:nvSpPr>
        <p:spPr bwMode="auto">
          <a:xfrm>
            <a:off x="52036663" y="30913388"/>
            <a:ext cx="10687050"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98" tIns="52248" rIns="104498" bIns="52248">
            <a:spAutoFit/>
          </a:bodyPr>
          <a:lstStyle>
            <a:lvl1pPr>
              <a:defRPr sz="9800">
                <a:solidFill>
                  <a:schemeClr val="tx1"/>
                </a:solidFill>
                <a:latin typeface="Calibri" pitchFamily="34" charset="0"/>
              </a:defRPr>
            </a:lvl1pPr>
            <a:lvl2pPr marL="742950" indent="-285750">
              <a:defRPr sz="9800">
                <a:solidFill>
                  <a:schemeClr val="tx1"/>
                </a:solidFill>
                <a:latin typeface="Calibri" pitchFamily="34" charset="0"/>
              </a:defRPr>
            </a:lvl2pPr>
            <a:lvl3pPr marL="1143000" indent="-228600">
              <a:defRPr sz="9800">
                <a:solidFill>
                  <a:schemeClr val="tx1"/>
                </a:solidFill>
                <a:latin typeface="Calibri" pitchFamily="34" charset="0"/>
              </a:defRPr>
            </a:lvl3pPr>
            <a:lvl4pPr marL="1600200" indent="-228600">
              <a:defRPr sz="9800">
                <a:solidFill>
                  <a:schemeClr val="tx1"/>
                </a:solidFill>
                <a:latin typeface="Calibri" pitchFamily="34" charset="0"/>
              </a:defRPr>
            </a:lvl4pPr>
            <a:lvl5pPr marL="2057400" indent="-228600">
              <a:defRPr sz="9800">
                <a:solidFill>
                  <a:schemeClr val="tx1"/>
                </a:solidFill>
                <a:latin typeface="Calibri" pitchFamily="34" charset="0"/>
              </a:defRPr>
            </a:lvl5pPr>
            <a:lvl6pPr marL="2514600" indent="-228600" defTabSz="5014913" fontAlgn="base">
              <a:spcBef>
                <a:spcPct val="0"/>
              </a:spcBef>
              <a:spcAft>
                <a:spcPct val="0"/>
              </a:spcAft>
              <a:defRPr sz="9800">
                <a:solidFill>
                  <a:schemeClr val="tx1"/>
                </a:solidFill>
                <a:latin typeface="Calibri" pitchFamily="34" charset="0"/>
              </a:defRPr>
            </a:lvl6pPr>
            <a:lvl7pPr marL="2971800" indent="-228600" defTabSz="5014913" fontAlgn="base">
              <a:spcBef>
                <a:spcPct val="0"/>
              </a:spcBef>
              <a:spcAft>
                <a:spcPct val="0"/>
              </a:spcAft>
              <a:defRPr sz="9800">
                <a:solidFill>
                  <a:schemeClr val="tx1"/>
                </a:solidFill>
                <a:latin typeface="Calibri" pitchFamily="34" charset="0"/>
              </a:defRPr>
            </a:lvl7pPr>
            <a:lvl8pPr marL="3429000" indent="-228600" defTabSz="5014913" fontAlgn="base">
              <a:spcBef>
                <a:spcPct val="0"/>
              </a:spcBef>
              <a:spcAft>
                <a:spcPct val="0"/>
              </a:spcAft>
              <a:defRPr sz="9800">
                <a:solidFill>
                  <a:schemeClr val="tx1"/>
                </a:solidFill>
                <a:latin typeface="Calibri" pitchFamily="34" charset="0"/>
              </a:defRPr>
            </a:lvl8pPr>
            <a:lvl9pPr marL="3886200" indent="-228600" defTabSz="5014913" fontAlgn="base">
              <a:spcBef>
                <a:spcPct val="0"/>
              </a:spcBef>
              <a:spcAft>
                <a:spcPct val="0"/>
              </a:spcAft>
              <a:defRPr sz="9800">
                <a:solidFill>
                  <a:schemeClr val="tx1"/>
                </a:solidFill>
                <a:latin typeface="Calibri" pitchFamily="34" charset="0"/>
              </a:defRPr>
            </a:lvl9pPr>
          </a:lstStyle>
          <a:p>
            <a:pPr>
              <a:lnSpc>
                <a:spcPts val="3600"/>
              </a:lnSpc>
              <a:defRPr/>
            </a:pPr>
            <a:r>
              <a:rPr lang="en-US" sz="4000" dirty="0" smtClean="0">
                <a:solidFill>
                  <a:schemeClr val="bg1"/>
                </a:solidFill>
              </a:rPr>
              <a:t>© 2012 PosterPresentations.com</a:t>
            </a:r>
            <a:br>
              <a:rPr lang="en-US" sz="4000" dirty="0" smtClean="0">
                <a:solidFill>
                  <a:schemeClr val="bg1"/>
                </a:solidFill>
              </a:rPr>
            </a:br>
            <a:r>
              <a:rPr lang="en-US" sz="4000" dirty="0" smtClean="0">
                <a:solidFill>
                  <a:schemeClr val="bg1"/>
                </a:solidFill>
              </a:rPr>
              <a:t>    </a:t>
            </a:r>
            <a:r>
              <a:rPr lang="en-US" sz="3600" dirty="0" smtClean="0">
                <a:solidFill>
                  <a:schemeClr val="bg1"/>
                </a:solidFill>
              </a:rPr>
              <a:t>2117 Fourth Street , Unit C</a:t>
            </a:r>
            <a:br>
              <a:rPr lang="en-US" sz="3600" dirty="0" smtClean="0">
                <a:solidFill>
                  <a:schemeClr val="bg1"/>
                </a:solidFill>
              </a:rPr>
            </a:br>
            <a:r>
              <a:rPr lang="en-US" sz="3600" dirty="0" smtClean="0">
                <a:solidFill>
                  <a:schemeClr val="bg1"/>
                </a:solidFill>
              </a:rPr>
              <a:t>    Berkeley  CA  94710</a:t>
            </a:r>
            <a:br>
              <a:rPr lang="en-US" sz="3600" dirty="0" smtClean="0">
                <a:solidFill>
                  <a:schemeClr val="bg1"/>
                </a:solidFill>
              </a:rPr>
            </a:br>
            <a:r>
              <a:rPr lang="en-US" sz="3600" dirty="0" smtClean="0">
                <a:solidFill>
                  <a:schemeClr val="bg1"/>
                </a:solidFill>
              </a:rPr>
              <a:t>    </a:t>
            </a:r>
            <a:r>
              <a:rPr lang="en-US" sz="3600" b="1" dirty="0" smtClean="0">
                <a:solidFill>
                  <a:srgbClr val="FFFF00"/>
                </a:solidFill>
              </a:rPr>
              <a:t>posterpresenter@gmail.com</a:t>
            </a:r>
            <a:endParaRPr lang="en-US" sz="4000" b="1" dirty="0" smtClean="0">
              <a:solidFill>
                <a:srgbClr val="FFFF00"/>
              </a:solidFill>
            </a:endParaRPr>
          </a:p>
        </p:txBody>
      </p:sp>
      <p:grpSp>
        <p:nvGrpSpPr>
          <p:cNvPr id="2059" name="Group 32"/>
          <p:cNvGrpSpPr>
            <a:grpSpLocks/>
          </p:cNvGrpSpPr>
          <p:nvPr/>
        </p:nvGrpSpPr>
        <p:grpSpPr bwMode="auto">
          <a:xfrm>
            <a:off x="-11617325" y="31149925"/>
            <a:ext cx="10772775" cy="1289050"/>
            <a:chOff x="44242388" y="28054064"/>
            <a:chExt cx="9771400" cy="1090621"/>
          </a:xfrm>
        </p:grpSpPr>
        <p:sp>
          <p:nvSpPr>
            <p:cNvPr id="34" name="Rounded Rectangle 33"/>
            <p:cNvSpPr/>
            <p:nvPr userDrawn="1"/>
          </p:nvSpPr>
          <p:spPr>
            <a:xfrm>
              <a:off x="44242388" y="28054064"/>
              <a:ext cx="9771400"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388900" rtl="0" eaLnBrk="1" latinLnBrk="0" hangingPunct="1">
                <a:defRPr sz="8600" kern="1200">
                  <a:solidFill>
                    <a:schemeClr val="lt1"/>
                  </a:solidFill>
                  <a:latin typeface="+mn-lt"/>
                  <a:ea typeface="+mn-ea"/>
                  <a:cs typeface="+mn-cs"/>
                </a:defRPr>
              </a:lvl1pPr>
              <a:lvl2pPr marL="2194451" algn="l" defTabSz="4388900" rtl="0" eaLnBrk="1" latinLnBrk="0" hangingPunct="1">
                <a:defRPr sz="8600" kern="1200">
                  <a:solidFill>
                    <a:schemeClr val="lt1"/>
                  </a:solidFill>
                  <a:latin typeface="+mn-lt"/>
                  <a:ea typeface="+mn-ea"/>
                  <a:cs typeface="+mn-cs"/>
                </a:defRPr>
              </a:lvl2pPr>
              <a:lvl3pPr marL="4388900" algn="l" defTabSz="4388900" rtl="0" eaLnBrk="1" latinLnBrk="0" hangingPunct="1">
                <a:defRPr sz="8600" kern="1200">
                  <a:solidFill>
                    <a:schemeClr val="lt1"/>
                  </a:solidFill>
                  <a:latin typeface="+mn-lt"/>
                  <a:ea typeface="+mn-ea"/>
                  <a:cs typeface="+mn-cs"/>
                </a:defRPr>
              </a:lvl3pPr>
              <a:lvl4pPr marL="6583351" algn="l" defTabSz="4388900" rtl="0" eaLnBrk="1" latinLnBrk="0" hangingPunct="1">
                <a:defRPr sz="8600" kern="1200">
                  <a:solidFill>
                    <a:schemeClr val="lt1"/>
                  </a:solidFill>
                  <a:latin typeface="+mn-lt"/>
                  <a:ea typeface="+mn-ea"/>
                  <a:cs typeface="+mn-cs"/>
                </a:defRPr>
              </a:lvl4pPr>
              <a:lvl5pPr marL="8777801" algn="l" defTabSz="4388900" rtl="0" eaLnBrk="1" latinLnBrk="0" hangingPunct="1">
                <a:defRPr sz="8600" kern="1200">
                  <a:solidFill>
                    <a:schemeClr val="lt1"/>
                  </a:solidFill>
                  <a:latin typeface="+mn-lt"/>
                  <a:ea typeface="+mn-ea"/>
                  <a:cs typeface="+mn-cs"/>
                </a:defRPr>
              </a:lvl5pPr>
              <a:lvl6pPr marL="10972252" algn="l" defTabSz="4388900" rtl="0" eaLnBrk="1" latinLnBrk="0" hangingPunct="1">
                <a:defRPr sz="8600" kern="1200">
                  <a:solidFill>
                    <a:schemeClr val="lt1"/>
                  </a:solidFill>
                  <a:latin typeface="+mn-lt"/>
                  <a:ea typeface="+mn-ea"/>
                  <a:cs typeface="+mn-cs"/>
                </a:defRPr>
              </a:lvl6pPr>
              <a:lvl7pPr marL="13166703" algn="l" defTabSz="4388900" rtl="0" eaLnBrk="1" latinLnBrk="0" hangingPunct="1">
                <a:defRPr sz="8600" kern="1200">
                  <a:solidFill>
                    <a:schemeClr val="lt1"/>
                  </a:solidFill>
                  <a:latin typeface="+mn-lt"/>
                  <a:ea typeface="+mn-ea"/>
                  <a:cs typeface="+mn-cs"/>
                </a:defRPr>
              </a:lvl7pPr>
              <a:lvl8pPr marL="15361152" algn="l" defTabSz="4388900" rtl="0" eaLnBrk="1" latinLnBrk="0" hangingPunct="1">
                <a:defRPr sz="8600" kern="1200">
                  <a:solidFill>
                    <a:schemeClr val="lt1"/>
                  </a:solidFill>
                  <a:latin typeface="+mn-lt"/>
                  <a:ea typeface="+mn-ea"/>
                  <a:cs typeface="+mn-cs"/>
                </a:defRPr>
              </a:lvl8pPr>
              <a:lvl9pPr marL="17555603" algn="l" defTabSz="4388900" rtl="0" eaLnBrk="1" latinLnBrk="0" hangingPunct="1">
                <a:defRPr sz="8600" kern="1200">
                  <a:solidFill>
                    <a:schemeClr val="lt1"/>
                  </a:solidFill>
                  <a:latin typeface="+mn-lt"/>
                  <a:ea typeface="+mn-ea"/>
                  <a:cs typeface="+mn-cs"/>
                </a:defRPr>
              </a:lvl9pPr>
            </a:lstStyle>
            <a:p>
              <a:pPr algn="ctr" fontAlgn="auto">
                <a:spcBef>
                  <a:spcPts val="0"/>
                </a:spcBef>
                <a:spcAft>
                  <a:spcPts val="0"/>
                </a:spcAft>
                <a:defRPr/>
              </a:pPr>
              <a:endParaRPr lang="en-US"/>
            </a:p>
          </p:txBody>
        </p:sp>
        <p:pic>
          <p:nvPicPr>
            <p:cNvPr id="2067" name="Picture 34" descr="http://t2.gstatic.com/images?q=tbn:ANd9GcR4APHC6TT9w54M2zn_pvCiBxUNcspYPoVxirLRphBoJabfSvu7zw">
              <a:hlinkClick r:id="rId5"/>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4341112" y="2812663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32"/>
            <p:cNvSpPr txBox="1"/>
            <p:nvPr userDrawn="1"/>
          </p:nvSpPr>
          <p:spPr>
            <a:xfrm>
              <a:off x="45342498" y="28153456"/>
              <a:ext cx="8671290" cy="808564"/>
            </a:xfrm>
            <a:prstGeom prst="rect">
              <a:avLst/>
            </a:prstGeom>
            <a:noFill/>
          </p:spPr>
          <p:txBody>
            <a:bodyPr>
              <a:spAutoFit/>
            </a:bodyPr>
            <a:ls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a:lstStyle>
            <a:p>
              <a:pPr fontAlgn="auto">
                <a:spcBef>
                  <a:spcPts val="0"/>
                </a:spcBef>
                <a:spcAft>
                  <a:spcPts val="0"/>
                </a:spcAft>
                <a:defRPr/>
              </a:pPr>
              <a:r>
                <a:rPr lang="en-US" sz="2800" dirty="0" smtClean="0">
                  <a:solidFill>
                    <a:schemeClr val="tx2"/>
                  </a:solidFill>
                  <a:latin typeface="Trebuchet MS" pitchFamily="34" charset="0"/>
                </a:rPr>
                <a:t>Student discounts are available on our </a:t>
              </a:r>
              <a:r>
                <a:rPr lang="en-US" sz="2800" dirty="0" err="1" smtClean="0">
                  <a:solidFill>
                    <a:schemeClr val="tx2"/>
                  </a:solidFill>
                  <a:latin typeface="Trebuchet MS" pitchFamily="34" charset="0"/>
                </a:rPr>
                <a:t>Facebook</a:t>
              </a:r>
              <a:r>
                <a:rPr lang="en-US" sz="2800" dirty="0" smtClean="0">
                  <a:solidFill>
                    <a:schemeClr val="tx2"/>
                  </a:solidFill>
                  <a:latin typeface="Trebuchet MS" pitchFamily="34" charset="0"/>
                </a:rPr>
                <a:t> page. </a:t>
              </a:r>
            </a:p>
            <a:p>
              <a:pPr fontAlgn="auto">
                <a:spcBef>
                  <a:spcPts val="0"/>
                </a:spcBef>
                <a:spcAft>
                  <a:spcPts val="0"/>
                </a:spcAft>
                <a:defRPr/>
              </a:pPr>
              <a:r>
                <a:rPr lang="en-US" sz="2800" dirty="0" smtClean="0">
                  <a:solidFill>
                    <a:schemeClr val="tx2"/>
                  </a:solidFill>
                  <a:latin typeface="Trebuchet MS" pitchFamily="34" charset="0"/>
                </a:rPr>
                <a:t>Go to </a:t>
              </a:r>
              <a:r>
                <a:rPr lang="en-US" sz="2800" u="sng" dirty="0" smtClean="0">
                  <a:solidFill>
                    <a:schemeClr val="tx2"/>
                  </a:solidFill>
                  <a:latin typeface="Trebuchet MS" pitchFamily="34" charset="0"/>
                </a:rPr>
                <a:t>PosterPresentations.com</a:t>
              </a:r>
              <a:r>
                <a:rPr lang="en-US" sz="2800" dirty="0" smtClean="0">
                  <a:solidFill>
                    <a:schemeClr val="tx2"/>
                  </a:solidFill>
                  <a:latin typeface="Trebuchet MS" pitchFamily="34" charset="0"/>
                </a:rPr>
                <a:t> and click on the FB icon.</a:t>
              </a:r>
              <a:endParaRPr lang="en-US" sz="2800" dirty="0">
                <a:solidFill>
                  <a:schemeClr val="tx2"/>
                </a:solidFill>
                <a:latin typeface="Trebuchet MS" pitchFamily="34" charset="0"/>
              </a:endParaRPr>
            </a:p>
          </p:txBody>
        </p:sp>
      </p:grpSp>
      <p:cxnSp>
        <p:nvCxnSpPr>
          <p:cNvPr id="37" name="Straight Connector 36"/>
          <p:cNvCxnSpPr/>
          <p:nvPr/>
        </p:nvCxnSpPr>
        <p:spPr>
          <a:xfrm>
            <a:off x="51592163" y="4441825"/>
            <a:ext cx="11725275" cy="31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51592163" y="30672088"/>
            <a:ext cx="11725275" cy="31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16238538" y="11986491"/>
            <a:ext cx="1577917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Rounded Rectangle 20"/>
          <p:cNvSpPr/>
          <p:nvPr userDrawn="1"/>
        </p:nvSpPr>
        <p:spPr>
          <a:xfrm>
            <a:off x="1089025" y="5465763"/>
            <a:ext cx="15827375" cy="26736675"/>
          </a:xfrm>
          <a:prstGeom prst="roundRect">
            <a:avLst>
              <a:gd name="adj" fmla="val 6866"/>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15886" fontAlgn="auto">
              <a:spcBef>
                <a:spcPts val="0"/>
              </a:spcBef>
              <a:spcAft>
                <a:spcPts val="0"/>
              </a:spcAft>
              <a:defRPr/>
            </a:pPr>
            <a:endParaRPr lang="en-US"/>
          </a:p>
        </p:txBody>
      </p:sp>
      <p:sp>
        <p:nvSpPr>
          <p:cNvPr id="22" name="Rounded Rectangle 21"/>
          <p:cNvSpPr/>
          <p:nvPr userDrawn="1"/>
        </p:nvSpPr>
        <p:spPr>
          <a:xfrm>
            <a:off x="17697450" y="5465763"/>
            <a:ext cx="15827375" cy="26736675"/>
          </a:xfrm>
          <a:prstGeom prst="roundRect">
            <a:avLst>
              <a:gd name="adj" fmla="val 6866"/>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15886" fontAlgn="auto">
              <a:spcBef>
                <a:spcPts val="0"/>
              </a:spcBef>
              <a:spcAft>
                <a:spcPts val="0"/>
              </a:spcAft>
              <a:defRPr/>
            </a:pPr>
            <a:endParaRPr lang="en-US"/>
          </a:p>
        </p:txBody>
      </p:sp>
      <p:sp>
        <p:nvSpPr>
          <p:cNvPr id="23" name="Rounded Rectangle 22"/>
          <p:cNvSpPr/>
          <p:nvPr userDrawn="1"/>
        </p:nvSpPr>
        <p:spPr>
          <a:xfrm>
            <a:off x="34305875" y="5465763"/>
            <a:ext cx="15828963" cy="26736675"/>
          </a:xfrm>
          <a:prstGeom prst="roundRect">
            <a:avLst>
              <a:gd name="adj" fmla="val 6866"/>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15886" fontAlgn="auto">
              <a:spcBef>
                <a:spcPts val="0"/>
              </a:spcBef>
              <a:spcAft>
                <a:spcPts val="0"/>
              </a:spcAft>
              <a:defRPr/>
            </a:pPr>
            <a:endParaRPr lang="en-US"/>
          </a:p>
        </p:txBody>
      </p:sp>
      <p:sp>
        <p:nvSpPr>
          <p:cNvPr id="24" name="Rectangle 23"/>
          <p:cNvSpPr/>
          <p:nvPr userDrawn="1"/>
        </p:nvSpPr>
        <p:spPr>
          <a:xfrm>
            <a:off x="-16238539" y="22034428"/>
            <a:ext cx="15779171" cy="7762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4498" tIns="52248" rIns="104498" bIns="52248" anchor="ctr"/>
          <a:lstStyle/>
          <a:p>
            <a:pPr algn="ctr" defTabSz="5015886"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659" r:id="rId1"/>
  </p:sldLayoutIdLst>
  <p:timing>
    <p:tnLst>
      <p:par>
        <p:cTn id="1" dur="indefinite" restart="never" nodeType="tmRoot"/>
      </p:par>
    </p:tnLst>
  </p:timing>
  <p:txStyles>
    <p:titleStyle>
      <a:lvl1pPr algn="ctr" defTabSz="5014913" rtl="0" eaLnBrk="0" fontAlgn="base" hangingPunct="0">
        <a:spcBef>
          <a:spcPct val="0"/>
        </a:spcBef>
        <a:spcAft>
          <a:spcPct val="0"/>
        </a:spcAft>
        <a:defRPr sz="10000" kern="1200">
          <a:solidFill>
            <a:schemeClr val="bg1"/>
          </a:solidFill>
          <a:latin typeface="Trebuchet MS" pitchFamily="34" charset="0"/>
          <a:ea typeface="+mj-ea"/>
          <a:cs typeface="+mj-cs"/>
        </a:defRPr>
      </a:lvl1pPr>
      <a:lvl2pPr algn="ctr" defTabSz="5014913" rtl="0" eaLnBrk="0" fontAlgn="base" hangingPunct="0">
        <a:spcBef>
          <a:spcPct val="0"/>
        </a:spcBef>
        <a:spcAft>
          <a:spcPct val="0"/>
        </a:spcAft>
        <a:defRPr sz="10000">
          <a:solidFill>
            <a:schemeClr val="bg1"/>
          </a:solidFill>
          <a:latin typeface="Trebuchet MS" pitchFamily="34" charset="0"/>
        </a:defRPr>
      </a:lvl2pPr>
      <a:lvl3pPr algn="ctr" defTabSz="5014913" rtl="0" eaLnBrk="0" fontAlgn="base" hangingPunct="0">
        <a:spcBef>
          <a:spcPct val="0"/>
        </a:spcBef>
        <a:spcAft>
          <a:spcPct val="0"/>
        </a:spcAft>
        <a:defRPr sz="10000">
          <a:solidFill>
            <a:schemeClr val="bg1"/>
          </a:solidFill>
          <a:latin typeface="Trebuchet MS" pitchFamily="34" charset="0"/>
        </a:defRPr>
      </a:lvl3pPr>
      <a:lvl4pPr algn="ctr" defTabSz="5014913" rtl="0" eaLnBrk="0" fontAlgn="base" hangingPunct="0">
        <a:spcBef>
          <a:spcPct val="0"/>
        </a:spcBef>
        <a:spcAft>
          <a:spcPct val="0"/>
        </a:spcAft>
        <a:defRPr sz="10000">
          <a:solidFill>
            <a:schemeClr val="bg1"/>
          </a:solidFill>
          <a:latin typeface="Trebuchet MS" pitchFamily="34" charset="0"/>
        </a:defRPr>
      </a:lvl4pPr>
      <a:lvl5pPr algn="ctr" defTabSz="5014913" rtl="0" eaLnBrk="0" fontAlgn="base" hangingPunct="0">
        <a:spcBef>
          <a:spcPct val="0"/>
        </a:spcBef>
        <a:spcAft>
          <a:spcPct val="0"/>
        </a:spcAft>
        <a:defRPr sz="10000">
          <a:solidFill>
            <a:schemeClr val="bg1"/>
          </a:solidFill>
          <a:latin typeface="Trebuchet MS" pitchFamily="34" charset="0"/>
        </a:defRPr>
      </a:lvl5pPr>
      <a:lvl6pPr marL="457200" algn="ctr" defTabSz="5014913" rtl="0" fontAlgn="base">
        <a:spcBef>
          <a:spcPct val="0"/>
        </a:spcBef>
        <a:spcAft>
          <a:spcPct val="0"/>
        </a:spcAft>
        <a:defRPr sz="10000">
          <a:solidFill>
            <a:schemeClr val="bg1"/>
          </a:solidFill>
          <a:latin typeface="Trebuchet MS" pitchFamily="34" charset="0"/>
        </a:defRPr>
      </a:lvl6pPr>
      <a:lvl7pPr marL="914400" algn="ctr" defTabSz="5014913" rtl="0" fontAlgn="base">
        <a:spcBef>
          <a:spcPct val="0"/>
        </a:spcBef>
        <a:spcAft>
          <a:spcPct val="0"/>
        </a:spcAft>
        <a:defRPr sz="10000">
          <a:solidFill>
            <a:schemeClr val="bg1"/>
          </a:solidFill>
          <a:latin typeface="Trebuchet MS" pitchFamily="34" charset="0"/>
        </a:defRPr>
      </a:lvl7pPr>
      <a:lvl8pPr marL="1371600" algn="ctr" defTabSz="5014913" rtl="0" fontAlgn="base">
        <a:spcBef>
          <a:spcPct val="0"/>
        </a:spcBef>
        <a:spcAft>
          <a:spcPct val="0"/>
        </a:spcAft>
        <a:defRPr sz="10000">
          <a:solidFill>
            <a:schemeClr val="bg1"/>
          </a:solidFill>
          <a:latin typeface="Trebuchet MS" pitchFamily="34" charset="0"/>
        </a:defRPr>
      </a:lvl8pPr>
      <a:lvl9pPr marL="1828800" algn="ctr" defTabSz="5014913" rtl="0" fontAlgn="base">
        <a:spcBef>
          <a:spcPct val="0"/>
        </a:spcBef>
        <a:spcAft>
          <a:spcPct val="0"/>
        </a:spcAft>
        <a:defRPr sz="10000">
          <a:solidFill>
            <a:schemeClr val="bg1"/>
          </a:solidFill>
          <a:latin typeface="Trebuchet MS" pitchFamily="34" charset="0"/>
        </a:defRPr>
      </a:lvl9pPr>
    </p:titleStyle>
    <p:bodyStyle>
      <a:lvl1pPr marL="1879600" indent="-1879600" algn="l" defTabSz="5014913" rtl="0" eaLnBrk="0" fontAlgn="base" hangingPunct="0">
        <a:spcBef>
          <a:spcPct val="20000"/>
        </a:spcBef>
        <a:spcAft>
          <a:spcPct val="0"/>
        </a:spcAft>
        <a:buFont typeface="Arial" charset="0"/>
        <a:buChar char="•"/>
        <a:defRPr sz="17600" kern="1200">
          <a:solidFill>
            <a:schemeClr val="tx1"/>
          </a:solidFill>
          <a:latin typeface="+mn-lt"/>
          <a:ea typeface="+mn-ea"/>
          <a:cs typeface="+mn-cs"/>
        </a:defRPr>
      </a:lvl1pPr>
      <a:lvl2pPr marL="4075113" indent="-1566863" algn="l" defTabSz="5014913" rtl="0" eaLnBrk="0" fontAlgn="base" hangingPunct="0">
        <a:spcBef>
          <a:spcPct val="20000"/>
        </a:spcBef>
        <a:spcAft>
          <a:spcPct val="0"/>
        </a:spcAft>
        <a:buFont typeface="Arial" charset="0"/>
        <a:buChar char="–"/>
        <a:defRPr sz="15400" kern="1200">
          <a:solidFill>
            <a:schemeClr val="tx1"/>
          </a:solidFill>
          <a:latin typeface="+mn-lt"/>
          <a:ea typeface="+mn-ea"/>
          <a:cs typeface="+mn-cs"/>
        </a:defRPr>
      </a:lvl2pPr>
      <a:lvl3pPr marL="6269038" indent="-1252538" algn="l" defTabSz="5014913" rtl="0" eaLnBrk="0" fontAlgn="base" hangingPunct="0">
        <a:spcBef>
          <a:spcPct val="20000"/>
        </a:spcBef>
        <a:spcAft>
          <a:spcPct val="0"/>
        </a:spcAft>
        <a:buFont typeface="Arial" charset="0"/>
        <a:buChar char="•"/>
        <a:defRPr sz="13200" kern="1200">
          <a:solidFill>
            <a:schemeClr val="tx1"/>
          </a:solidFill>
          <a:latin typeface="+mn-lt"/>
          <a:ea typeface="+mn-ea"/>
          <a:cs typeface="+mn-cs"/>
        </a:defRPr>
      </a:lvl3pPr>
      <a:lvl4pPr marL="8777288" indent="-1252538" algn="l" defTabSz="5014913" rtl="0" eaLnBrk="0" fontAlgn="base" hangingPunct="0">
        <a:spcBef>
          <a:spcPct val="20000"/>
        </a:spcBef>
        <a:spcAft>
          <a:spcPct val="0"/>
        </a:spcAft>
        <a:buFont typeface="Arial" charset="0"/>
        <a:buChar char="–"/>
        <a:defRPr sz="11000" kern="1200">
          <a:solidFill>
            <a:schemeClr val="tx1"/>
          </a:solidFill>
          <a:latin typeface="+mn-lt"/>
          <a:ea typeface="+mn-ea"/>
          <a:cs typeface="+mn-cs"/>
        </a:defRPr>
      </a:lvl4pPr>
      <a:lvl5pPr marL="11285538" indent="-1252538" algn="l" defTabSz="5014913" rtl="0" eaLnBrk="0" fontAlgn="base" hangingPunct="0">
        <a:spcBef>
          <a:spcPct val="20000"/>
        </a:spcBef>
        <a:spcAft>
          <a:spcPct val="0"/>
        </a:spcAft>
        <a:buFont typeface="Arial" charset="0"/>
        <a:buChar char="»"/>
        <a:defRPr sz="11000" kern="1200">
          <a:solidFill>
            <a:schemeClr val="tx1"/>
          </a:solidFill>
          <a:latin typeface="+mn-lt"/>
          <a:ea typeface="+mn-ea"/>
          <a:cs typeface="+mn-cs"/>
        </a:defRPr>
      </a:lvl5pPr>
      <a:lvl6pPr marL="13793688" indent="-1253972" algn="l" defTabSz="5015886" rtl="0" eaLnBrk="1" latinLnBrk="0" hangingPunct="1">
        <a:spcBef>
          <a:spcPct val="20000"/>
        </a:spcBef>
        <a:buFont typeface="Arial" pitchFamily="34" charset="0"/>
        <a:buChar char="•"/>
        <a:defRPr sz="11000" kern="1200">
          <a:solidFill>
            <a:schemeClr val="tx1"/>
          </a:solidFill>
          <a:latin typeface="+mn-lt"/>
          <a:ea typeface="+mn-ea"/>
          <a:cs typeface="+mn-cs"/>
        </a:defRPr>
      </a:lvl6pPr>
      <a:lvl7pPr marL="16301630" indent="-1253972" algn="l" defTabSz="5015886" rtl="0" eaLnBrk="1" latinLnBrk="0" hangingPunct="1">
        <a:spcBef>
          <a:spcPct val="20000"/>
        </a:spcBef>
        <a:buFont typeface="Arial" pitchFamily="34" charset="0"/>
        <a:buChar char="•"/>
        <a:defRPr sz="11000" kern="1200">
          <a:solidFill>
            <a:schemeClr val="tx1"/>
          </a:solidFill>
          <a:latin typeface="+mn-lt"/>
          <a:ea typeface="+mn-ea"/>
          <a:cs typeface="+mn-cs"/>
        </a:defRPr>
      </a:lvl7pPr>
      <a:lvl8pPr marL="18809574" indent="-1253972" algn="l" defTabSz="5015886" rtl="0" eaLnBrk="1" latinLnBrk="0" hangingPunct="1">
        <a:spcBef>
          <a:spcPct val="20000"/>
        </a:spcBef>
        <a:buFont typeface="Arial" pitchFamily="34" charset="0"/>
        <a:buChar char="•"/>
        <a:defRPr sz="11000" kern="1200">
          <a:solidFill>
            <a:schemeClr val="tx1"/>
          </a:solidFill>
          <a:latin typeface="+mn-lt"/>
          <a:ea typeface="+mn-ea"/>
          <a:cs typeface="+mn-cs"/>
        </a:defRPr>
      </a:lvl8pPr>
      <a:lvl9pPr marL="21317516" indent="-1253972" algn="l" defTabSz="5015886" rtl="0" eaLnBrk="1" latinLnBrk="0" hangingPunct="1">
        <a:spcBef>
          <a:spcPct val="20000"/>
        </a:spcBef>
        <a:buFont typeface="Arial" pitchFamily="34" charset="0"/>
        <a:buChar char="•"/>
        <a:defRPr sz="11000" kern="1200">
          <a:solidFill>
            <a:schemeClr val="tx1"/>
          </a:solidFill>
          <a:latin typeface="+mn-lt"/>
          <a:ea typeface="+mn-ea"/>
          <a:cs typeface="+mn-cs"/>
        </a:defRPr>
      </a:lvl9pPr>
    </p:bodyStyle>
    <p:otherStyle>
      <a:defPPr>
        <a:defRPr lang="en-US"/>
      </a:defPPr>
      <a:lvl1pPr marL="0" algn="l" defTabSz="5015886" rtl="0" eaLnBrk="1" latinLnBrk="0" hangingPunct="1">
        <a:defRPr sz="9800" kern="1200">
          <a:solidFill>
            <a:schemeClr val="tx1"/>
          </a:solidFill>
          <a:latin typeface="+mn-lt"/>
          <a:ea typeface="+mn-ea"/>
          <a:cs typeface="+mn-cs"/>
        </a:defRPr>
      </a:lvl1pPr>
      <a:lvl2pPr marL="2507944" algn="l" defTabSz="5015886" rtl="0" eaLnBrk="1" latinLnBrk="0" hangingPunct="1">
        <a:defRPr sz="9800" kern="1200">
          <a:solidFill>
            <a:schemeClr val="tx1"/>
          </a:solidFill>
          <a:latin typeface="+mn-lt"/>
          <a:ea typeface="+mn-ea"/>
          <a:cs typeface="+mn-cs"/>
        </a:defRPr>
      </a:lvl2pPr>
      <a:lvl3pPr marL="5015886" algn="l" defTabSz="5015886" rtl="0" eaLnBrk="1" latinLnBrk="0" hangingPunct="1">
        <a:defRPr sz="9800" kern="1200">
          <a:solidFill>
            <a:schemeClr val="tx1"/>
          </a:solidFill>
          <a:latin typeface="+mn-lt"/>
          <a:ea typeface="+mn-ea"/>
          <a:cs typeface="+mn-cs"/>
        </a:defRPr>
      </a:lvl3pPr>
      <a:lvl4pPr marL="7523830" algn="l" defTabSz="5015886" rtl="0" eaLnBrk="1" latinLnBrk="0" hangingPunct="1">
        <a:defRPr sz="9800" kern="1200">
          <a:solidFill>
            <a:schemeClr val="tx1"/>
          </a:solidFill>
          <a:latin typeface="+mn-lt"/>
          <a:ea typeface="+mn-ea"/>
          <a:cs typeface="+mn-cs"/>
        </a:defRPr>
      </a:lvl4pPr>
      <a:lvl5pPr marL="10031772" algn="l" defTabSz="5015886" rtl="0" eaLnBrk="1" latinLnBrk="0" hangingPunct="1">
        <a:defRPr sz="9800" kern="1200">
          <a:solidFill>
            <a:schemeClr val="tx1"/>
          </a:solidFill>
          <a:latin typeface="+mn-lt"/>
          <a:ea typeface="+mn-ea"/>
          <a:cs typeface="+mn-cs"/>
        </a:defRPr>
      </a:lvl5pPr>
      <a:lvl6pPr marL="12539716" algn="l" defTabSz="5015886" rtl="0" eaLnBrk="1" latinLnBrk="0" hangingPunct="1">
        <a:defRPr sz="9800" kern="1200">
          <a:solidFill>
            <a:schemeClr val="tx1"/>
          </a:solidFill>
          <a:latin typeface="+mn-lt"/>
          <a:ea typeface="+mn-ea"/>
          <a:cs typeface="+mn-cs"/>
        </a:defRPr>
      </a:lvl6pPr>
      <a:lvl7pPr marL="15047660" algn="l" defTabSz="5015886" rtl="0" eaLnBrk="1" latinLnBrk="0" hangingPunct="1">
        <a:defRPr sz="9800" kern="1200">
          <a:solidFill>
            <a:schemeClr val="tx1"/>
          </a:solidFill>
          <a:latin typeface="+mn-lt"/>
          <a:ea typeface="+mn-ea"/>
          <a:cs typeface="+mn-cs"/>
        </a:defRPr>
      </a:lvl7pPr>
      <a:lvl8pPr marL="17555602" algn="l" defTabSz="5015886" rtl="0" eaLnBrk="1" latinLnBrk="0" hangingPunct="1">
        <a:defRPr sz="9800" kern="1200">
          <a:solidFill>
            <a:schemeClr val="tx1"/>
          </a:solidFill>
          <a:latin typeface="+mn-lt"/>
          <a:ea typeface="+mn-ea"/>
          <a:cs typeface="+mn-cs"/>
        </a:defRPr>
      </a:lvl8pPr>
      <a:lvl9pPr marL="20063546" algn="l" defTabSz="5015886" rtl="0" eaLnBrk="1" latinLnBrk="0" hangingPunct="1">
        <a:defRPr sz="9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51206400" cy="4800600"/>
          </a:xfrm>
          <a:prstGeom prst="rect">
            <a:avLst/>
          </a:prstGeom>
          <a:solidFill>
            <a:schemeClr val="accent5">
              <a:lumMod val="75000"/>
            </a:schemeClr>
          </a:solidFill>
          <a:ln w="9525">
            <a:solidFill>
              <a:schemeClr val="tx1"/>
            </a:solidFill>
            <a:miter lim="800000"/>
            <a:headEnd/>
            <a:tailEnd/>
          </a:ln>
          <a:effectLst/>
        </p:spPr>
        <p:txBody>
          <a:bodyPr wrap="none" lIns="104498" tIns="52248" rIns="104498" bIns="52248" anchor="ctr"/>
          <a:lstStyle/>
          <a:p>
            <a:pPr defTabSz="5015886" fontAlgn="auto">
              <a:spcBef>
                <a:spcPts val="0"/>
              </a:spcBef>
              <a:spcAft>
                <a:spcPts val="0"/>
              </a:spcAft>
              <a:defRPr/>
            </a:pPr>
            <a:endParaRPr lang="en-US" dirty="0">
              <a:latin typeface="+mn-lt"/>
              <a:cs typeface="+mn-cs"/>
            </a:endParaRPr>
          </a:p>
        </p:txBody>
      </p:sp>
      <p:sp>
        <p:nvSpPr>
          <p:cNvPr id="9" name="Rectangle 9"/>
          <p:cNvSpPr>
            <a:spLocks noChangeArrowheads="1"/>
          </p:cNvSpPr>
          <p:nvPr/>
        </p:nvSpPr>
        <p:spPr bwMode="auto">
          <a:xfrm>
            <a:off x="0" y="4805363"/>
            <a:ext cx="51206400" cy="152400"/>
          </a:xfrm>
          <a:prstGeom prst="rect">
            <a:avLst/>
          </a:prstGeom>
          <a:solidFill>
            <a:schemeClr val="accent5">
              <a:lumMod val="50000"/>
            </a:schemeClr>
          </a:solidFill>
          <a:ln w="152400">
            <a:noFill/>
            <a:miter lim="800000"/>
            <a:headEnd/>
            <a:tailEnd/>
          </a:ln>
          <a:effectLst/>
        </p:spPr>
        <p:txBody>
          <a:bodyPr wrap="none" lIns="104498" tIns="52248" rIns="104498" bIns="52248" anchor="ctr"/>
          <a:lstStyle/>
          <a:p>
            <a:pPr defTabSz="5015886" fontAlgn="auto">
              <a:spcBef>
                <a:spcPts val="0"/>
              </a:spcBef>
              <a:spcAft>
                <a:spcPts val="0"/>
              </a:spcAft>
              <a:defRPr/>
            </a:pPr>
            <a:endParaRPr lang="en-US" dirty="0">
              <a:latin typeface="+mn-lt"/>
              <a:cs typeface="+mn-cs"/>
            </a:endParaRPr>
          </a:p>
        </p:txBody>
      </p:sp>
      <p:sp>
        <p:nvSpPr>
          <p:cNvPr id="3076" name="Text Box 14"/>
          <p:cNvSpPr txBox="1">
            <a:spLocks noChangeArrowheads="1"/>
          </p:cNvSpPr>
          <p:nvPr/>
        </p:nvSpPr>
        <p:spPr bwMode="auto">
          <a:xfrm>
            <a:off x="955675" y="32358013"/>
            <a:ext cx="29337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0" tIns="52140" rIns="104300" bIns="52140">
            <a:spAutoFit/>
          </a:bodyPr>
          <a:lstStyle>
            <a:lvl1pPr>
              <a:defRPr sz="9800">
                <a:solidFill>
                  <a:schemeClr val="tx1"/>
                </a:solidFill>
                <a:latin typeface="Calibri" pitchFamily="34" charset="0"/>
              </a:defRPr>
            </a:lvl1pPr>
            <a:lvl2pPr marL="742950" indent="-285750">
              <a:defRPr sz="9800">
                <a:solidFill>
                  <a:schemeClr val="tx1"/>
                </a:solidFill>
                <a:latin typeface="Calibri" pitchFamily="34" charset="0"/>
              </a:defRPr>
            </a:lvl2pPr>
            <a:lvl3pPr marL="1143000" indent="-228600">
              <a:defRPr sz="9800">
                <a:solidFill>
                  <a:schemeClr val="tx1"/>
                </a:solidFill>
                <a:latin typeface="Calibri" pitchFamily="34" charset="0"/>
              </a:defRPr>
            </a:lvl3pPr>
            <a:lvl4pPr marL="1600200" indent="-228600">
              <a:defRPr sz="9800">
                <a:solidFill>
                  <a:schemeClr val="tx1"/>
                </a:solidFill>
                <a:latin typeface="Calibri" pitchFamily="34" charset="0"/>
              </a:defRPr>
            </a:lvl4pPr>
            <a:lvl5pPr marL="2057400" indent="-228600">
              <a:defRPr sz="9800">
                <a:solidFill>
                  <a:schemeClr val="tx1"/>
                </a:solidFill>
                <a:latin typeface="Calibri" pitchFamily="34" charset="0"/>
              </a:defRPr>
            </a:lvl5pPr>
            <a:lvl6pPr marL="2514600" indent="-228600" defTabSz="5014913" fontAlgn="base">
              <a:spcBef>
                <a:spcPct val="0"/>
              </a:spcBef>
              <a:spcAft>
                <a:spcPct val="0"/>
              </a:spcAft>
              <a:defRPr sz="9800">
                <a:solidFill>
                  <a:schemeClr val="tx1"/>
                </a:solidFill>
                <a:latin typeface="Calibri" pitchFamily="34" charset="0"/>
              </a:defRPr>
            </a:lvl6pPr>
            <a:lvl7pPr marL="2971800" indent="-228600" defTabSz="5014913" fontAlgn="base">
              <a:spcBef>
                <a:spcPct val="0"/>
              </a:spcBef>
              <a:spcAft>
                <a:spcPct val="0"/>
              </a:spcAft>
              <a:defRPr sz="9800">
                <a:solidFill>
                  <a:schemeClr val="tx1"/>
                </a:solidFill>
                <a:latin typeface="Calibri" pitchFamily="34" charset="0"/>
              </a:defRPr>
            </a:lvl7pPr>
            <a:lvl8pPr marL="3429000" indent="-228600" defTabSz="5014913" fontAlgn="base">
              <a:spcBef>
                <a:spcPct val="0"/>
              </a:spcBef>
              <a:spcAft>
                <a:spcPct val="0"/>
              </a:spcAft>
              <a:defRPr sz="9800">
                <a:solidFill>
                  <a:schemeClr val="tx1"/>
                </a:solidFill>
                <a:latin typeface="Calibri" pitchFamily="34" charset="0"/>
              </a:defRPr>
            </a:lvl8pPr>
            <a:lvl9pPr marL="3886200" indent="-228600" defTabSz="5014913" fontAlgn="base">
              <a:spcBef>
                <a:spcPct val="0"/>
              </a:spcBef>
              <a:spcAft>
                <a:spcPct val="0"/>
              </a:spcAft>
              <a:defRPr sz="9800">
                <a:solidFill>
                  <a:schemeClr val="tx1"/>
                </a:solidFill>
                <a:latin typeface="Calibri" pitchFamily="34" charset="0"/>
              </a:defRPr>
            </a:lvl9pPr>
          </a:lstStyle>
          <a:p>
            <a:pPr eaLnBrk="0" hangingPunct="0">
              <a:lnSpc>
                <a:spcPct val="65000"/>
              </a:lnSpc>
              <a:spcBef>
                <a:spcPct val="50000"/>
              </a:spcBef>
              <a:defRPr/>
            </a:pPr>
            <a:r>
              <a:rPr lang="en-US" sz="600" b="1" dirty="0" smtClean="0">
                <a:solidFill>
                  <a:srgbClr val="BFBFBF"/>
                </a:solidFill>
                <a:latin typeface="Arial" charset="0"/>
              </a:rPr>
              <a:t>RESEARCH POSTER PRESENTATION DESIGN © 2012</a:t>
            </a:r>
          </a:p>
          <a:p>
            <a:pPr eaLnBrk="0" hangingPunct="0">
              <a:lnSpc>
                <a:spcPct val="65000"/>
              </a:lnSpc>
              <a:spcBef>
                <a:spcPct val="50000"/>
              </a:spcBef>
              <a:defRPr/>
            </a:pPr>
            <a:r>
              <a:rPr lang="en-US" sz="1200" b="1" dirty="0" smtClean="0">
                <a:solidFill>
                  <a:srgbClr val="BFBFBF"/>
                </a:solidFill>
                <a:latin typeface="Arial" charset="0"/>
              </a:rPr>
              <a:t>www.PosterPresentations.com</a:t>
            </a:r>
          </a:p>
        </p:txBody>
      </p:sp>
      <p:sp>
        <p:nvSpPr>
          <p:cNvPr id="27" name="Rectangle 26"/>
          <p:cNvSpPr/>
          <p:nvPr/>
        </p:nvSpPr>
        <p:spPr>
          <a:xfrm>
            <a:off x="-12136438" y="-19050"/>
            <a:ext cx="11725275"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208996" tIns="417990" rIns="208996" bIns="208996"/>
          <a:lstStyle/>
          <a:p>
            <a:pPr algn="ctr" defTabSz="5015886" fontAlgn="auto">
              <a:spcBef>
                <a:spcPts val="0"/>
              </a:spcBef>
              <a:spcAft>
                <a:spcPts val="0"/>
              </a:spcAft>
              <a:defRPr/>
            </a:pPr>
            <a:r>
              <a:rPr lang="en-US" sz="5000" b="1" dirty="0">
                <a:solidFill>
                  <a:schemeClr val="bg1"/>
                </a:solidFill>
                <a:latin typeface="Trebuchet MS" pitchFamily="34" charset="0"/>
              </a:rPr>
              <a:t>QUICK DESIGN GUIDE</a:t>
            </a:r>
          </a:p>
          <a:p>
            <a:pPr algn="ctr" defTabSz="5015886" fontAlgn="auto">
              <a:spcBef>
                <a:spcPts val="0"/>
              </a:spcBef>
              <a:spcAft>
                <a:spcPts val="0"/>
              </a:spcAft>
              <a:defRPr/>
            </a:pPr>
            <a:r>
              <a:rPr lang="en-US" sz="4600" b="1" dirty="0">
                <a:solidFill>
                  <a:srgbClr val="FFFF00"/>
                </a:solidFill>
                <a:latin typeface="Trebuchet MS" pitchFamily="34" charset="0"/>
              </a:rPr>
              <a:t>(--THIS SECTION DOES NOT PRINT--)</a:t>
            </a:r>
          </a:p>
          <a:p>
            <a:pPr algn="ctr" defTabSz="5015886" fontAlgn="auto">
              <a:spcBef>
                <a:spcPts val="0"/>
              </a:spcBef>
              <a:spcAft>
                <a:spcPts val="0"/>
              </a:spcAft>
              <a:defRPr/>
            </a:pPr>
            <a:endParaRPr lang="en-US" sz="3600" b="1" dirty="0">
              <a:latin typeface="Trebuchet MS" pitchFamily="34" charset="0"/>
            </a:endParaRPr>
          </a:p>
          <a:p>
            <a:pPr defTabSz="5016250" fontAlgn="auto">
              <a:spcBef>
                <a:spcPts val="0"/>
              </a:spcBef>
              <a:spcAft>
                <a:spcPts val="0"/>
              </a:spcAft>
              <a:defRPr/>
            </a:pPr>
            <a:r>
              <a:rPr lang="en-US" sz="3600" dirty="0">
                <a:latin typeface="Trebuchet MS" pitchFamily="34" charset="0"/>
              </a:rPr>
              <a:t>This PowerPoint 2007 template produces a 36”x56” professional  poster. It will save you valuable time placing titles, subtitles, text, and graphics. </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dirty="0">
                <a:latin typeface="Trebuchet MS" pitchFamily="34" charset="0"/>
              </a:rPr>
              <a:t>Use it to create your presentation. Then send it to </a:t>
            </a:r>
            <a:r>
              <a:rPr lang="en-US" sz="3600" b="1" dirty="0">
                <a:latin typeface="Trebuchet MS" pitchFamily="34" charset="0"/>
              </a:rPr>
              <a:t>PosterPresentations.com</a:t>
            </a:r>
            <a:r>
              <a:rPr lang="en-US" sz="3600" dirty="0">
                <a:latin typeface="Trebuchet MS" pitchFamily="34" charset="0"/>
              </a:rPr>
              <a:t> for premium quality, same day affordable printing.</a:t>
            </a:r>
            <a:br>
              <a:rPr lang="en-US" sz="3600" dirty="0">
                <a:latin typeface="Trebuchet MS" pitchFamily="34" charset="0"/>
              </a:rPr>
            </a:br>
            <a:endParaRPr lang="en-US" sz="3600" dirty="0">
              <a:latin typeface="Trebuchet MS" pitchFamily="34" charset="0"/>
            </a:endParaRPr>
          </a:p>
          <a:p>
            <a:pPr defTabSz="5016250" fontAlgn="auto">
              <a:spcBef>
                <a:spcPts val="0"/>
              </a:spcBef>
              <a:spcAft>
                <a:spcPts val="0"/>
              </a:spcAft>
              <a:defRPr/>
            </a:pPr>
            <a:r>
              <a:rPr lang="en-US" sz="3600" dirty="0">
                <a:latin typeface="Trebuchet MS" pitchFamily="34" charset="0"/>
              </a:rPr>
              <a:t>We provide a series of </a:t>
            </a:r>
            <a:r>
              <a:rPr lang="en-US" sz="3600" b="1" dirty="0">
                <a:latin typeface="Trebuchet MS" pitchFamily="34" charset="0"/>
              </a:rPr>
              <a:t>online tutorials</a:t>
            </a:r>
            <a:r>
              <a:rPr lang="en-US" sz="3600" dirty="0">
                <a:latin typeface="Trebuchet MS" pitchFamily="34" charset="0"/>
              </a:rPr>
              <a:t> that will guide you through the poster design process and answer your poster production questions. </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dirty="0">
                <a:latin typeface="Trebuchet MS" pitchFamily="34" charset="0"/>
              </a:rPr>
              <a:t>View our online tutorials at:</a:t>
            </a:r>
            <a:br>
              <a:rPr lang="en-US" sz="3600" dirty="0">
                <a:latin typeface="Trebuchet MS" pitchFamily="34" charset="0"/>
              </a:rPr>
            </a:br>
            <a:r>
              <a:rPr lang="en-US" sz="3600" dirty="0">
                <a:solidFill>
                  <a:srgbClr val="FFFF00"/>
                </a:solidFill>
                <a:latin typeface="Trebuchet MS" pitchFamily="34" charset="0"/>
              </a:rPr>
              <a:t> http://bit.ly/Poster_creation_help </a:t>
            </a:r>
            <a:r>
              <a:rPr lang="en-US" sz="3600" dirty="0">
                <a:latin typeface="Trebuchet MS" pitchFamily="34" charset="0"/>
              </a:rPr>
              <a:t/>
            </a:r>
            <a:br>
              <a:rPr lang="en-US" sz="3600" dirty="0">
                <a:latin typeface="Trebuchet MS" pitchFamily="34" charset="0"/>
              </a:rPr>
            </a:br>
            <a:r>
              <a:rPr lang="en-US" sz="3600" dirty="0">
                <a:latin typeface="Trebuchet MS" pitchFamily="34" charset="0"/>
              </a:rPr>
              <a:t>(copy and paste the link into your web browser).</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dirty="0">
                <a:latin typeface="Trebuchet MS" pitchFamily="34" charset="0"/>
              </a:rPr>
              <a:t>For assistance and to order your printed poster</a:t>
            </a:r>
            <a:r>
              <a:rPr lang="en-US" sz="3600" dirty="0">
                <a:solidFill>
                  <a:schemeClr val="bg1"/>
                </a:solidFill>
                <a:latin typeface="Trebuchet MS" pitchFamily="34" charset="0"/>
              </a:rPr>
              <a:t> call </a:t>
            </a:r>
            <a:r>
              <a:rPr lang="en-US" sz="3600" b="1" dirty="0">
                <a:solidFill>
                  <a:srgbClr val="FFFF00"/>
                </a:solidFill>
                <a:latin typeface="Trebuchet MS" pitchFamily="34" charset="0"/>
              </a:rPr>
              <a:t>PosterPresentations.com</a:t>
            </a:r>
            <a:r>
              <a:rPr lang="en-US" sz="3600" dirty="0">
                <a:solidFill>
                  <a:srgbClr val="FFFF00"/>
                </a:solidFill>
                <a:latin typeface="Trebuchet MS" pitchFamily="34" charset="0"/>
              </a:rPr>
              <a:t> </a:t>
            </a:r>
            <a:r>
              <a:rPr lang="en-US" sz="3600" dirty="0">
                <a:latin typeface="Trebuchet MS" pitchFamily="34" charset="0"/>
              </a:rPr>
              <a:t>at </a:t>
            </a:r>
            <a:r>
              <a:rPr lang="en-US" sz="4600" b="1" dirty="0">
                <a:solidFill>
                  <a:srgbClr val="FFFF00"/>
                </a:solidFill>
                <a:latin typeface="Trebuchet MS" pitchFamily="34" charset="0"/>
              </a:rPr>
              <a:t>1.866.649.3004</a:t>
            </a:r>
          </a:p>
          <a:p>
            <a:pPr defTabSz="5016250" fontAlgn="auto">
              <a:spcBef>
                <a:spcPts val="0"/>
              </a:spcBef>
              <a:spcAft>
                <a:spcPts val="0"/>
              </a:spcAft>
              <a:defRPr/>
            </a:pPr>
            <a:endParaRPr lang="en-US" sz="4600" b="1" dirty="0">
              <a:solidFill>
                <a:srgbClr val="FFFF00"/>
              </a:solidFill>
              <a:latin typeface="Trebuchet MS" pitchFamily="34" charset="0"/>
            </a:endParaRPr>
          </a:p>
          <a:p>
            <a:pPr defTabSz="5016250" fontAlgn="auto">
              <a:spcBef>
                <a:spcPts val="0"/>
              </a:spcBef>
              <a:spcAft>
                <a:spcPts val="0"/>
              </a:spcAft>
              <a:defRPr/>
            </a:pPr>
            <a:endParaRPr lang="en-US" sz="4600" b="1" dirty="0">
              <a:solidFill>
                <a:srgbClr val="FFFF00"/>
              </a:solidFill>
              <a:latin typeface="Trebuchet MS" pitchFamily="34" charset="0"/>
            </a:endParaRPr>
          </a:p>
          <a:p>
            <a:pPr algn="ctr" defTabSz="5015886" fontAlgn="auto">
              <a:spcBef>
                <a:spcPts val="0"/>
              </a:spcBef>
              <a:spcAft>
                <a:spcPts val="0"/>
              </a:spcAft>
              <a:defRPr/>
            </a:pPr>
            <a:r>
              <a:rPr lang="en-US" sz="5000" b="1" dirty="0">
                <a:solidFill>
                  <a:schemeClr val="bg1"/>
                </a:solidFill>
                <a:latin typeface="Trebuchet MS" pitchFamily="34" charset="0"/>
              </a:rPr>
              <a:t>Object Placeholders</a:t>
            </a:r>
          </a:p>
          <a:p>
            <a:pPr algn="ctr" defTabSz="5015886" fontAlgn="auto">
              <a:spcBef>
                <a:spcPts val="0"/>
              </a:spcBef>
              <a:spcAft>
                <a:spcPts val="0"/>
              </a:spcAft>
              <a:defRPr/>
            </a:pPr>
            <a:endParaRPr lang="en-US" sz="5000" b="1" dirty="0">
              <a:solidFill>
                <a:schemeClr val="bg1"/>
              </a:solidFill>
              <a:latin typeface="Trebuchet MS" pitchFamily="34" charset="0"/>
            </a:endParaRPr>
          </a:p>
          <a:p>
            <a:pPr defTabSz="5016250" fontAlgn="auto">
              <a:spcBef>
                <a:spcPts val="0"/>
              </a:spcBef>
              <a:spcAft>
                <a:spcPts val="0"/>
              </a:spcAft>
              <a:defRPr/>
            </a:pPr>
            <a:r>
              <a:rPr lang="en-US" sz="3600" dirty="0">
                <a:latin typeface="Trebuchet MS" pitchFamily="34" charset="0"/>
              </a:rPr>
              <a:t>Use the placeholders provided below to add new elements to your poster: Drag a placeholder onto the poster area, size it, and click it to edit.</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b="1" dirty="0">
                <a:solidFill>
                  <a:srgbClr val="FFFF00"/>
                </a:solidFill>
                <a:latin typeface="Trebuchet MS" pitchFamily="34" charset="0"/>
              </a:rPr>
              <a:t>Section Header placeholder</a:t>
            </a:r>
          </a:p>
          <a:p>
            <a:pPr defTabSz="5016250" fontAlgn="auto">
              <a:spcBef>
                <a:spcPts val="0"/>
              </a:spcBef>
              <a:spcAft>
                <a:spcPts val="0"/>
              </a:spcAft>
              <a:defRPr/>
            </a:pPr>
            <a:r>
              <a:rPr lang="en-US" sz="3600" dirty="0">
                <a:latin typeface="Trebuchet MS" pitchFamily="34" charset="0"/>
              </a:rPr>
              <a:t>Use section headers to separate topics or concepts within your presentation. </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b="1" dirty="0">
              <a:solidFill>
                <a:srgbClr val="FFFF00"/>
              </a:solidFill>
              <a:latin typeface="Trebuchet MS" pitchFamily="34" charset="0"/>
            </a:endParaRPr>
          </a:p>
          <a:p>
            <a:pPr defTabSz="5016250" fontAlgn="auto">
              <a:spcBef>
                <a:spcPts val="0"/>
              </a:spcBef>
              <a:spcAft>
                <a:spcPts val="0"/>
              </a:spcAft>
              <a:defRPr/>
            </a:pPr>
            <a:r>
              <a:rPr lang="en-US" sz="3600" b="1" dirty="0">
                <a:solidFill>
                  <a:srgbClr val="FFFF00"/>
                </a:solidFill>
                <a:latin typeface="Trebuchet MS" pitchFamily="34" charset="0"/>
              </a:rPr>
              <a:t>Text placeholder</a:t>
            </a:r>
          </a:p>
          <a:p>
            <a:pPr defTabSz="5016250" fontAlgn="auto">
              <a:spcBef>
                <a:spcPts val="0"/>
              </a:spcBef>
              <a:spcAft>
                <a:spcPts val="0"/>
              </a:spcAft>
              <a:defRPr/>
            </a:pPr>
            <a:r>
              <a:rPr lang="en-US" sz="3600" dirty="0">
                <a:latin typeface="Trebuchet MS" pitchFamily="34" charset="0"/>
              </a:rPr>
              <a:t>Move this preformatted text placeholder to the poster to add a new body of text.</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r>
              <a:rPr lang="en-US" sz="3600" b="1" dirty="0">
                <a:solidFill>
                  <a:srgbClr val="FFFF00"/>
                </a:solidFill>
                <a:latin typeface="Trebuchet MS" pitchFamily="34" charset="0"/>
              </a:rPr>
              <a:t>Picture placeholder</a:t>
            </a:r>
          </a:p>
          <a:p>
            <a:pPr defTabSz="5016250" fontAlgn="auto">
              <a:spcBef>
                <a:spcPts val="0"/>
              </a:spcBef>
              <a:spcAft>
                <a:spcPts val="0"/>
              </a:spcAft>
              <a:defRPr/>
            </a:pPr>
            <a:r>
              <a:rPr lang="en-US" sz="3600" dirty="0">
                <a:latin typeface="Trebuchet MS" pitchFamily="34" charset="0"/>
              </a:rPr>
              <a:t>Move this graphic placeholder onto your poster, size it first, and then click it to add a picture to the poster.</a:t>
            </a: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algn="ctr" defTabSz="5015886" fontAlgn="auto">
              <a:spcBef>
                <a:spcPts val="0"/>
              </a:spcBef>
              <a:spcAft>
                <a:spcPts val="0"/>
              </a:spcAft>
              <a:defRPr/>
            </a:pPr>
            <a:endParaRPr lang="en-US" sz="5000" b="1" dirty="0">
              <a:solidFill>
                <a:schemeClr val="bg1"/>
              </a:solidFill>
              <a:latin typeface="Trebuchet MS" pitchFamily="34" charset="0"/>
            </a:endParaRPr>
          </a:p>
          <a:p>
            <a:pPr algn="ctr" defTabSz="5015886" fontAlgn="auto">
              <a:spcBef>
                <a:spcPts val="0"/>
              </a:spcBef>
              <a:spcAft>
                <a:spcPts val="0"/>
              </a:spcAft>
              <a:defRPr/>
            </a:pPr>
            <a:endParaRPr lang="en-US" sz="5000" b="1" dirty="0">
              <a:solidFill>
                <a:schemeClr val="bg1"/>
              </a:solidFill>
              <a:latin typeface="Trebuchet MS" pitchFamily="34" charset="0"/>
            </a:endParaRPr>
          </a:p>
          <a:p>
            <a:pPr algn="ctr" defTabSz="5015886" fontAlgn="auto">
              <a:spcBef>
                <a:spcPts val="0"/>
              </a:spcBef>
              <a:spcAft>
                <a:spcPts val="0"/>
              </a:spcAft>
              <a:defRPr/>
            </a:pPr>
            <a:endParaRPr lang="en-US" sz="5000" b="1" dirty="0">
              <a:solidFill>
                <a:schemeClr val="bg1"/>
              </a:solidFill>
              <a:latin typeface="Trebuchet MS" pitchFamily="34" charset="0"/>
            </a:endParaRPr>
          </a:p>
          <a:p>
            <a:pPr algn="ctr" defTabSz="5015886" fontAlgn="auto">
              <a:spcBef>
                <a:spcPts val="0"/>
              </a:spcBef>
              <a:spcAft>
                <a:spcPts val="0"/>
              </a:spcAft>
              <a:defRPr/>
            </a:pPr>
            <a:endParaRPr lang="en-US" sz="5000" b="1" dirty="0">
              <a:solidFill>
                <a:schemeClr val="bg1"/>
              </a:solidFill>
              <a:latin typeface="Trebuchet MS" pitchFamily="34" charset="0"/>
            </a:endParaRPr>
          </a:p>
          <a:p>
            <a:pPr defTabSz="5016250" fontAlgn="auto">
              <a:spcBef>
                <a:spcPts val="0"/>
              </a:spcBef>
              <a:spcAft>
                <a:spcPts val="0"/>
              </a:spcAft>
              <a:defRPr/>
            </a:pPr>
            <a:endParaRPr lang="en-US" sz="3600" dirty="0">
              <a:latin typeface="Trebuchet MS" pitchFamily="34" charset="0"/>
            </a:endParaRPr>
          </a:p>
          <a:p>
            <a:pPr algn="ctr" defTabSz="5015886" fontAlgn="auto">
              <a:spcBef>
                <a:spcPts val="0"/>
              </a:spcBef>
              <a:spcAft>
                <a:spcPts val="0"/>
              </a:spcAft>
              <a:defRPr/>
            </a:pPr>
            <a:endParaRPr lang="en-US" sz="3600" b="1" dirty="0">
              <a:solidFill>
                <a:schemeClr val="bg1"/>
              </a:solidFill>
              <a:latin typeface="Trebuchet MS" pitchFamily="34" charset="0"/>
            </a:endParaRPr>
          </a:p>
          <a:p>
            <a:pPr defTabSz="5016250" fontAlgn="auto">
              <a:spcBef>
                <a:spcPts val="0"/>
              </a:spcBef>
              <a:spcAft>
                <a:spcPts val="0"/>
              </a:spcAft>
              <a:defRPr/>
            </a:pPr>
            <a:endParaRPr lang="en-US" sz="3600" b="1" dirty="0">
              <a:solidFill>
                <a:srgbClr val="FFFF00"/>
              </a:solidFill>
              <a:latin typeface="Trebuchet MS" pitchFamily="34" charset="0"/>
            </a:endParaRPr>
          </a:p>
          <a:p>
            <a:pPr algn="ctr" defTabSz="5015886" fontAlgn="auto">
              <a:spcBef>
                <a:spcPts val="0"/>
              </a:spcBef>
              <a:spcAft>
                <a:spcPts val="0"/>
              </a:spcAft>
              <a:defRPr/>
            </a:pPr>
            <a:endParaRPr lang="en-US" sz="5000" b="1" dirty="0">
              <a:latin typeface="Trebuchet MS" pitchFamily="34" charset="0"/>
            </a:endParaRPr>
          </a:p>
        </p:txBody>
      </p:sp>
      <p:sp>
        <p:nvSpPr>
          <p:cNvPr id="28" name="Rectangle 27"/>
          <p:cNvSpPr/>
          <p:nvPr/>
        </p:nvSpPr>
        <p:spPr>
          <a:xfrm>
            <a:off x="51592163" y="0"/>
            <a:ext cx="11725275"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208996" tIns="417990" rIns="208996" bIns="208996"/>
          <a:lstStyle/>
          <a:p>
            <a:pPr algn="ctr">
              <a:lnSpc>
                <a:spcPts val="4800"/>
              </a:lnSpc>
              <a:defRPr/>
            </a:pPr>
            <a:r>
              <a:rPr lang="en-US" sz="4800" b="1">
                <a:solidFill>
                  <a:schemeClr val="bg1"/>
                </a:solidFill>
                <a:latin typeface="Trebuchet MS" pitchFamily="34" charset="0"/>
              </a:rPr>
              <a:t>QUICK TIPS</a:t>
            </a:r>
          </a:p>
          <a:p>
            <a:pPr algn="ctr">
              <a:lnSpc>
                <a:spcPts val="4800"/>
              </a:lnSpc>
              <a:defRPr/>
            </a:pPr>
            <a:r>
              <a:rPr lang="en-US" sz="4800" b="1">
                <a:solidFill>
                  <a:srgbClr val="FFFF00"/>
                </a:solidFill>
                <a:latin typeface="Trebuchet MS" pitchFamily="34" charset="0"/>
              </a:rPr>
              <a:t>(--THIS SECTION DOES NOT PRINT--)</a:t>
            </a:r>
          </a:p>
          <a:p>
            <a:pPr>
              <a:lnSpc>
                <a:spcPts val="4200"/>
              </a:lnSpc>
              <a:defRPr/>
            </a:pPr>
            <a:r>
              <a:rPr lang="en-US" sz="3600">
                <a:solidFill>
                  <a:srgbClr val="FFFFFF"/>
                </a:solidFill>
                <a:latin typeface="Trebuchet MS" pitchFamily="34" charset="0"/>
              </a:rPr>
              <a:t>This PowerPoint template requires basic PowerPoint (version 2007 or newer) skills. Below is a list of commonly asked questions specific to this template. </a:t>
            </a:r>
            <a:br>
              <a:rPr lang="en-US" sz="3600">
                <a:solidFill>
                  <a:srgbClr val="FFFFFF"/>
                </a:solidFill>
                <a:latin typeface="Trebuchet MS" pitchFamily="34" charset="0"/>
              </a:rPr>
            </a:br>
            <a:r>
              <a:rPr lang="en-US" sz="3600">
                <a:solidFill>
                  <a:srgbClr val="FFFFFF"/>
                </a:solidFill>
                <a:latin typeface="Trebuchet MS" pitchFamily="34" charset="0"/>
              </a:rPr>
              <a:t>If you are using an older version of PowerPoint some template features may not work properly.</a:t>
            </a:r>
            <a:endParaRPr lang="en-US" sz="4800" b="1">
              <a:solidFill>
                <a:srgbClr val="FFFF00"/>
              </a:solidFill>
              <a:latin typeface="Trebuchet MS" pitchFamily="34" charset="0"/>
            </a:endParaRPr>
          </a:p>
          <a:p>
            <a:pPr>
              <a:lnSpc>
                <a:spcPts val="4200"/>
              </a:lnSpc>
              <a:defRPr/>
            </a:pPr>
            <a:endParaRPr lang="en-US" sz="4800" b="1">
              <a:solidFill>
                <a:srgbClr val="FFFF00"/>
              </a:solidFill>
              <a:latin typeface="Trebuchet MS" pitchFamily="34" charset="0"/>
            </a:endParaRPr>
          </a:p>
          <a:p>
            <a:pPr algn="ctr">
              <a:lnSpc>
                <a:spcPts val="4200"/>
              </a:lnSpc>
              <a:defRPr/>
            </a:pPr>
            <a:r>
              <a:rPr lang="en-US" sz="4800" b="1">
                <a:solidFill>
                  <a:schemeClr val="bg1"/>
                </a:solidFill>
                <a:latin typeface="Trebuchet MS" pitchFamily="34" charset="0"/>
              </a:rPr>
              <a:t>Using the template</a:t>
            </a:r>
          </a:p>
          <a:p>
            <a:pPr>
              <a:lnSpc>
                <a:spcPts val="4200"/>
              </a:lnSpc>
              <a:defRPr/>
            </a:pPr>
            <a:r>
              <a:rPr lang="en-US" sz="3600" b="1">
                <a:solidFill>
                  <a:srgbClr val="FFFF00"/>
                </a:solidFill>
                <a:latin typeface="Trebuchet MS" pitchFamily="34" charset="0"/>
              </a:rPr>
              <a:t>Verifying the quality of your graphics</a:t>
            </a:r>
          </a:p>
          <a:p>
            <a:pPr>
              <a:lnSpc>
                <a:spcPts val="4200"/>
              </a:lnSpc>
              <a:defRPr/>
            </a:pPr>
            <a:r>
              <a:rPr lang="en-US" sz="3600">
                <a:solidFill>
                  <a:srgbClr val="FFFFFF"/>
                </a:solidFill>
                <a:latin typeface="Trebuchet MS" pitchFamily="34" charset="0"/>
              </a:rPr>
              <a:t>Go to the 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3600">
                <a:solidFill>
                  <a:srgbClr val="FFFFFF"/>
                </a:solidFill>
                <a:latin typeface="Trebuchet MS" pitchFamily="34" charset="0"/>
              </a:rPr>
            </a:br>
            <a:endParaRPr lang="en-US" sz="3600">
              <a:solidFill>
                <a:srgbClr val="FFFFFF"/>
              </a:solidFill>
              <a:latin typeface="Trebuchet MS" pitchFamily="34" charset="0"/>
            </a:endParaRPr>
          </a:p>
          <a:p>
            <a:pPr>
              <a:lnSpc>
                <a:spcPts val="4200"/>
              </a:lnSpc>
              <a:defRPr/>
            </a:pPr>
            <a:r>
              <a:rPr lang="en-US" sz="3600" b="1">
                <a:solidFill>
                  <a:srgbClr val="FFFF00"/>
                </a:solidFill>
                <a:latin typeface="Trebuchet MS" pitchFamily="34" charset="0"/>
              </a:rPr>
              <a:t>Using the placeholders</a:t>
            </a:r>
          </a:p>
          <a:p>
            <a:pPr>
              <a:lnSpc>
                <a:spcPts val="4200"/>
              </a:lnSpc>
              <a:defRPr/>
            </a:pPr>
            <a:r>
              <a:rPr lang="en-US" sz="3600">
                <a:solidFill>
                  <a:srgbClr val="FFFFFF"/>
                </a:solidFill>
                <a:latin typeface="Trebuchet MS" pitchFamily="34" charset="0"/>
              </a:rPr>
              <a:t>To add text to this template click inside a placeholder and type in or paste your text. To move a placeholder, click on it </a:t>
            </a:r>
            <a:r>
              <a:rPr lang="en-US" sz="3600" u="sng">
                <a:solidFill>
                  <a:srgbClr val="FFFFFF"/>
                </a:solidFill>
                <a:latin typeface="Trebuchet MS" pitchFamily="34" charset="0"/>
              </a:rPr>
              <a:t>once</a:t>
            </a:r>
            <a:r>
              <a:rPr lang="en-US" sz="3600">
                <a:solidFill>
                  <a:srgbClr val="FFFFFF"/>
                </a:solidFill>
                <a:latin typeface="Trebuchet MS" pitchFamily="34" charset="0"/>
              </a:rPr>
              <a:t> (to select it), place your cursor on its frame and your cursor will change to this symbol:         Then, click </a:t>
            </a:r>
            <a:r>
              <a:rPr lang="en-US" sz="3600" u="sng">
                <a:solidFill>
                  <a:srgbClr val="FFFFFF"/>
                </a:solidFill>
                <a:latin typeface="Trebuchet MS" pitchFamily="34" charset="0"/>
              </a:rPr>
              <a:t>once</a:t>
            </a:r>
            <a:r>
              <a:rPr lang="en-US" sz="3600">
                <a:solidFill>
                  <a:srgbClr val="FFFFFF"/>
                </a:solidFill>
                <a:latin typeface="Trebuchet MS" pitchFamily="34" charset="0"/>
              </a:rPr>
              <a:t> and drag it to its new location where you can resize it as needed. Additional placeholders can be found on the left side of this template.</a:t>
            </a:r>
          </a:p>
          <a:p>
            <a:pPr>
              <a:lnSpc>
                <a:spcPts val="4200"/>
              </a:lnSpc>
              <a:defRPr/>
            </a:pPr>
            <a:endParaRPr lang="en-US" sz="3600" b="1">
              <a:solidFill>
                <a:srgbClr val="FFFF00"/>
              </a:solidFill>
              <a:latin typeface="Trebuchet MS" pitchFamily="34" charset="0"/>
            </a:endParaRPr>
          </a:p>
          <a:p>
            <a:pPr>
              <a:lnSpc>
                <a:spcPts val="4200"/>
              </a:lnSpc>
              <a:defRPr/>
            </a:pPr>
            <a:r>
              <a:rPr lang="en-US" sz="3600" b="1">
                <a:solidFill>
                  <a:srgbClr val="FFFF00"/>
                </a:solidFill>
                <a:latin typeface="Trebuchet MS" pitchFamily="34" charset="0"/>
              </a:rPr>
              <a:t>Modifying the layout</a:t>
            </a:r>
          </a:p>
          <a:p>
            <a:pPr>
              <a:lnSpc>
                <a:spcPts val="4200"/>
              </a:lnSpc>
              <a:defRPr/>
            </a:pPr>
            <a:r>
              <a:rPr lang="en-US" sz="3600">
                <a:solidFill>
                  <a:srgbClr val="FFFFFF"/>
                </a:solidFill>
                <a:latin typeface="Trebuchet MS" pitchFamily="34" charset="0"/>
              </a:rPr>
              <a:t>This template has four</a:t>
            </a:r>
          </a:p>
          <a:p>
            <a:pPr>
              <a:lnSpc>
                <a:spcPts val="4200"/>
              </a:lnSpc>
              <a:defRPr/>
            </a:pPr>
            <a:r>
              <a:rPr lang="en-US" sz="3600">
                <a:solidFill>
                  <a:srgbClr val="FFFFFF"/>
                </a:solidFill>
                <a:latin typeface="Trebuchet MS" pitchFamily="34" charset="0"/>
              </a:rPr>
              <a:t>different column layouts. </a:t>
            </a:r>
          </a:p>
          <a:p>
            <a:pPr>
              <a:lnSpc>
                <a:spcPts val="4200"/>
              </a:lnSpc>
              <a:defRPr/>
            </a:pPr>
            <a:r>
              <a:rPr lang="en-US" sz="3600" u="sng">
                <a:solidFill>
                  <a:srgbClr val="FFFFFF"/>
                </a:solidFill>
                <a:latin typeface="Trebuchet MS" pitchFamily="34" charset="0"/>
              </a:rPr>
              <a:t>Right-click</a:t>
            </a:r>
            <a:r>
              <a:rPr lang="en-US" sz="3600">
                <a:solidFill>
                  <a:srgbClr val="FFFFFF"/>
                </a:solidFill>
                <a:latin typeface="Trebuchet MS" pitchFamily="34" charset="0"/>
              </a:rPr>
              <a:t> your mouse</a:t>
            </a:r>
          </a:p>
          <a:p>
            <a:pPr>
              <a:lnSpc>
                <a:spcPts val="4200"/>
              </a:lnSpc>
              <a:defRPr/>
            </a:pPr>
            <a:r>
              <a:rPr lang="en-US" sz="3600">
                <a:solidFill>
                  <a:srgbClr val="FFFFFF"/>
                </a:solidFill>
                <a:latin typeface="Trebuchet MS" pitchFamily="34" charset="0"/>
              </a:rPr>
              <a:t>on the background and </a:t>
            </a:r>
          </a:p>
          <a:p>
            <a:pPr>
              <a:lnSpc>
                <a:spcPts val="4200"/>
              </a:lnSpc>
              <a:defRPr/>
            </a:pPr>
            <a:r>
              <a:rPr lang="en-US" sz="3600">
                <a:solidFill>
                  <a:srgbClr val="FFFFFF"/>
                </a:solidFill>
                <a:latin typeface="Trebuchet MS" pitchFamily="34" charset="0"/>
              </a:rPr>
              <a:t>click on “Layout” to see </a:t>
            </a:r>
          </a:p>
          <a:p>
            <a:pPr>
              <a:lnSpc>
                <a:spcPts val="4200"/>
              </a:lnSpc>
              <a:defRPr/>
            </a:pPr>
            <a:r>
              <a:rPr lang="en-US" sz="3600">
                <a:solidFill>
                  <a:srgbClr val="FFFFFF"/>
                </a:solidFill>
                <a:latin typeface="Trebuchet MS" pitchFamily="34" charset="0"/>
              </a:rPr>
              <a:t>the layout options.</a:t>
            </a:r>
          </a:p>
          <a:p>
            <a:pPr>
              <a:lnSpc>
                <a:spcPts val="4200"/>
              </a:lnSpc>
              <a:defRPr/>
            </a:pPr>
            <a:r>
              <a:rPr lang="en-US" sz="3600">
                <a:solidFill>
                  <a:srgbClr val="FFFFFF"/>
                </a:solidFill>
                <a:latin typeface="Trebuchet MS" pitchFamily="34" charset="0"/>
              </a:rPr>
              <a:t>The columns in the provided layouts are fixed and cannot be moved but advanced users can modify any layout by going to VIEW and then SLIDE MASTER.</a:t>
            </a:r>
          </a:p>
          <a:p>
            <a:pPr>
              <a:lnSpc>
                <a:spcPts val="4200"/>
              </a:lnSpc>
              <a:defRPr/>
            </a:pPr>
            <a:endParaRPr lang="en-US" sz="3600">
              <a:solidFill>
                <a:srgbClr val="FFFFFF"/>
              </a:solidFill>
              <a:latin typeface="Trebuchet MS" pitchFamily="34" charset="0"/>
            </a:endParaRPr>
          </a:p>
          <a:p>
            <a:pPr>
              <a:lnSpc>
                <a:spcPts val="4200"/>
              </a:lnSpc>
              <a:defRPr/>
            </a:pPr>
            <a:r>
              <a:rPr lang="en-US" sz="3600" b="1">
                <a:solidFill>
                  <a:srgbClr val="FFFF00"/>
                </a:solidFill>
                <a:latin typeface="Trebuchet MS" pitchFamily="34" charset="0"/>
              </a:rPr>
              <a:t>Importing text and graphics from external sources</a:t>
            </a:r>
          </a:p>
          <a:p>
            <a:pPr>
              <a:lnSpc>
                <a:spcPts val="4200"/>
              </a:lnSpc>
              <a:defRPr/>
            </a:pPr>
            <a:r>
              <a:rPr lang="en-US" sz="3600" b="1" u="sng">
                <a:solidFill>
                  <a:srgbClr val="FFFFFF"/>
                </a:solidFill>
                <a:latin typeface="Trebuchet MS" pitchFamily="34" charset="0"/>
              </a:rPr>
              <a:t>TEXT: </a:t>
            </a:r>
            <a:r>
              <a:rPr lang="en-US" sz="3600">
                <a:solidFill>
                  <a:srgbClr val="FFFFFF"/>
                </a:solidFill>
                <a:latin typeface="Trebuchet MS" pitchFamily="34" charset="0"/>
              </a:rPr>
              <a:t>Paste or type your text into a pre-existing placeholder or drag in a new placeholder from the left side of the template. Move it anywhere as needed.</a:t>
            </a:r>
          </a:p>
          <a:p>
            <a:pPr>
              <a:lnSpc>
                <a:spcPts val="4200"/>
              </a:lnSpc>
              <a:defRPr/>
            </a:pPr>
            <a:r>
              <a:rPr lang="en-US" sz="3600" b="1" u="sng">
                <a:solidFill>
                  <a:srgbClr val="FFFFFF"/>
                </a:solidFill>
                <a:latin typeface="Trebuchet MS" pitchFamily="34" charset="0"/>
              </a:rPr>
              <a:t>PHOTOS: </a:t>
            </a:r>
            <a:r>
              <a:rPr lang="en-US" sz="3600">
                <a:solidFill>
                  <a:srgbClr val="FFFFFF"/>
                </a:solidFill>
                <a:latin typeface="Trebuchet MS" pitchFamily="34" charset="0"/>
              </a:rPr>
              <a:t>Drag in a picture placeholder, size it </a:t>
            </a:r>
            <a:r>
              <a:rPr lang="en-US" sz="3600" u="sng">
                <a:solidFill>
                  <a:srgbClr val="FFFFFF"/>
                </a:solidFill>
                <a:latin typeface="Trebuchet MS" pitchFamily="34" charset="0"/>
              </a:rPr>
              <a:t>first</a:t>
            </a:r>
            <a:r>
              <a:rPr lang="en-US" sz="3600">
                <a:solidFill>
                  <a:srgbClr val="FFFFFF"/>
                </a:solidFill>
                <a:latin typeface="Trebuchet MS" pitchFamily="34" charset="0"/>
              </a:rPr>
              <a:t>, click in it and insert a photo from the menu.</a:t>
            </a:r>
          </a:p>
          <a:p>
            <a:pPr>
              <a:lnSpc>
                <a:spcPts val="4200"/>
              </a:lnSpc>
              <a:defRPr/>
            </a:pPr>
            <a:r>
              <a:rPr lang="en-US" sz="3600" b="1" u="sng">
                <a:solidFill>
                  <a:srgbClr val="FFFFFF"/>
                </a:solidFill>
                <a:latin typeface="Trebuchet MS" pitchFamily="34" charset="0"/>
              </a:rPr>
              <a:t>TABLES: </a:t>
            </a:r>
            <a:r>
              <a:rPr lang="en-US" sz="3600">
                <a:solidFill>
                  <a:srgbClr val="FFFFFF"/>
                </a:solidFill>
                <a:latin typeface="Trebuchet MS" pitchFamily="34" charset="0"/>
              </a:rPr>
              <a:t>You can copy and paste a table from an external document onto this poster template. To make the text fit better in the cells of an imported table, </a:t>
            </a:r>
            <a:r>
              <a:rPr lang="en-US" sz="3600" u="sng">
                <a:solidFill>
                  <a:srgbClr val="FFFFFF"/>
                </a:solidFill>
                <a:latin typeface="Trebuchet MS" pitchFamily="34" charset="0"/>
              </a:rPr>
              <a:t>right-click</a:t>
            </a:r>
            <a:r>
              <a:rPr lang="en-US" sz="3600">
                <a:solidFill>
                  <a:srgbClr val="FFFFFF"/>
                </a:solidFill>
                <a:latin typeface="Trebuchet MS" pitchFamily="34" charset="0"/>
              </a:rPr>
              <a:t> on the table, click FORMAT SHAPE  then click on TEXT BOX and change the INTERNAL MARGIN values to 0.25</a:t>
            </a:r>
          </a:p>
          <a:p>
            <a:pPr>
              <a:lnSpc>
                <a:spcPts val="4200"/>
              </a:lnSpc>
              <a:defRPr/>
            </a:pPr>
            <a:endParaRPr lang="en-US" sz="3600">
              <a:solidFill>
                <a:srgbClr val="FFFFFF"/>
              </a:solidFill>
              <a:latin typeface="Trebuchet MS" pitchFamily="34" charset="0"/>
            </a:endParaRPr>
          </a:p>
          <a:p>
            <a:pPr>
              <a:defRPr/>
            </a:pPr>
            <a:r>
              <a:rPr lang="en-US" sz="3600" b="1">
                <a:solidFill>
                  <a:srgbClr val="FFFF00"/>
                </a:solidFill>
                <a:latin typeface="Trebuchet MS" pitchFamily="34" charset="0"/>
              </a:rPr>
              <a:t>Modifying the color scheme</a:t>
            </a:r>
          </a:p>
          <a:p>
            <a:pPr>
              <a:defRPr/>
            </a:pPr>
            <a:r>
              <a:rPr lang="en-US" sz="3600">
                <a:solidFill>
                  <a:srgbClr val="FFFFFF"/>
                </a:solidFill>
                <a:latin typeface="Trebuchet MS" pitchFamily="34" charset="0"/>
              </a:rPr>
              <a:t>To change the color scheme of this template go to the “Design” menu and click on “Colors”. You can choose from the provide color combinations or you can create your own.</a:t>
            </a:r>
          </a:p>
          <a:p>
            <a:pPr>
              <a:lnSpc>
                <a:spcPts val="4200"/>
              </a:lnSpc>
              <a:defRPr/>
            </a:pPr>
            <a:endParaRPr lang="en-US" sz="3600">
              <a:solidFill>
                <a:srgbClr val="FFFFFF"/>
              </a:solidFill>
              <a:latin typeface="Trebuchet MS" pitchFamily="34" charset="0"/>
            </a:endParaRPr>
          </a:p>
          <a:p>
            <a:pPr>
              <a:lnSpc>
                <a:spcPts val="4200"/>
              </a:lnSpc>
              <a:defRPr/>
            </a:pPr>
            <a:endParaRPr lang="en-US" sz="3600">
              <a:solidFill>
                <a:srgbClr val="FFFFFF"/>
              </a:solidFill>
              <a:latin typeface="Trebuchet MS" pitchFamily="34" charset="0"/>
            </a:endParaRPr>
          </a:p>
          <a:p>
            <a:pPr>
              <a:lnSpc>
                <a:spcPts val="4200"/>
              </a:lnSpc>
              <a:defRPr/>
            </a:pPr>
            <a:endParaRPr lang="en-US" sz="3600">
              <a:solidFill>
                <a:srgbClr val="FFFFFF"/>
              </a:solidFill>
              <a:latin typeface="Trebuchet MS" pitchFamily="34" charset="0"/>
            </a:endParaRPr>
          </a:p>
          <a:p>
            <a:pPr>
              <a:lnSpc>
                <a:spcPts val="4200"/>
              </a:lnSpc>
              <a:defRPr/>
            </a:pPr>
            <a:endParaRPr lang="en-US" sz="2400">
              <a:solidFill>
                <a:srgbClr val="FFFFFF"/>
              </a:solidFill>
              <a:latin typeface="Trebuchet MS" pitchFamily="34" charset="0"/>
            </a:endParaRPr>
          </a:p>
          <a:p>
            <a:pPr>
              <a:lnSpc>
                <a:spcPts val="4200"/>
              </a:lnSpc>
              <a:defRPr/>
            </a:pPr>
            <a:endParaRPr lang="en-US" sz="2400">
              <a:solidFill>
                <a:srgbClr val="FFFFFF"/>
              </a:solidFill>
              <a:latin typeface="Trebuchet MS" pitchFamily="34" charset="0"/>
            </a:endParaRPr>
          </a:p>
          <a:p>
            <a:pPr algn="ctr">
              <a:lnSpc>
                <a:spcPts val="4200"/>
              </a:lnSpc>
              <a:defRPr/>
            </a:pPr>
            <a:endParaRPr lang="en-US" sz="2400" b="1">
              <a:solidFill>
                <a:schemeClr val="bg1"/>
              </a:solidFill>
              <a:latin typeface="Trebuchet MS" pitchFamily="34" charset="0"/>
            </a:endParaRPr>
          </a:p>
          <a:p>
            <a:pPr>
              <a:lnSpc>
                <a:spcPts val="4200"/>
              </a:lnSpc>
              <a:defRPr/>
            </a:pPr>
            <a:endParaRPr lang="en-US" sz="2400" b="1">
              <a:solidFill>
                <a:srgbClr val="FFFF00"/>
              </a:solidFill>
              <a:latin typeface="Trebuchet MS" pitchFamily="34" charset="0"/>
            </a:endParaRPr>
          </a:p>
          <a:p>
            <a:pPr algn="ctr">
              <a:lnSpc>
                <a:spcPts val="4200"/>
              </a:lnSpc>
              <a:defRPr/>
            </a:pPr>
            <a:endParaRPr lang="en-US" sz="3600" b="1">
              <a:solidFill>
                <a:srgbClr val="FFFFFF"/>
              </a:solidFill>
              <a:latin typeface="Trebuchet MS" pitchFamily="34" charset="0"/>
            </a:endParaRPr>
          </a:p>
        </p:txBody>
      </p:sp>
      <p:sp>
        <p:nvSpPr>
          <p:cNvPr id="30" name="Rectangle 29"/>
          <p:cNvSpPr/>
          <p:nvPr/>
        </p:nvSpPr>
        <p:spPr>
          <a:xfrm>
            <a:off x="-12098338" y="23720425"/>
            <a:ext cx="11687175" cy="7762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4498" tIns="52248" rIns="104498" bIns="52248" anchor="ctr"/>
          <a:lstStyle/>
          <a:p>
            <a:pPr algn="ctr" defTabSz="5015886" fontAlgn="auto">
              <a:spcBef>
                <a:spcPts val="0"/>
              </a:spcBef>
              <a:spcAft>
                <a:spcPts val="0"/>
              </a:spcAft>
              <a:defRPr/>
            </a:pPr>
            <a:endParaRPr lang="en-US"/>
          </a:p>
        </p:txBody>
      </p:sp>
      <p:pic>
        <p:nvPicPr>
          <p:cNvPr id="308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62725" y="15263813"/>
            <a:ext cx="5530850" cy="305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33188" y="12334875"/>
            <a:ext cx="688975" cy="438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82" name="TextBox 35"/>
          <p:cNvSpPr txBox="1">
            <a:spLocks noChangeArrowheads="1"/>
          </p:cNvSpPr>
          <p:nvPr/>
        </p:nvSpPr>
        <p:spPr bwMode="auto">
          <a:xfrm>
            <a:off x="52036663" y="30956250"/>
            <a:ext cx="10687050"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498" tIns="52248" rIns="104498" bIns="52248">
            <a:spAutoFit/>
          </a:bodyPr>
          <a:lstStyle>
            <a:lvl1pPr>
              <a:defRPr sz="9800">
                <a:solidFill>
                  <a:schemeClr val="tx1"/>
                </a:solidFill>
                <a:latin typeface="Calibri" pitchFamily="34" charset="0"/>
              </a:defRPr>
            </a:lvl1pPr>
            <a:lvl2pPr marL="742950" indent="-285750">
              <a:defRPr sz="9800">
                <a:solidFill>
                  <a:schemeClr val="tx1"/>
                </a:solidFill>
                <a:latin typeface="Calibri" pitchFamily="34" charset="0"/>
              </a:defRPr>
            </a:lvl2pPr>
            <a:lvl3pPr marL="1143000" indent="-228600">
              <a:defRPr sz="9800">
                <a:solidFill>
                  <a:schemeClr val="tx1"/>
                </a:solidFill>
                <a:latin typeface="Calibri" pitchFamily="34" charset="0"/>
              </a:defRPr>
            </a:lvl3pPr>
            <a:lvl4pPr marL="1600200" indent="-228600">
              <a:defRPr sz="9800">
                <a:solidFill>
                  <a:schemeClr val="tx1"/>
                </a:solidFill>
                <a:latin typeface="Calibri" pitchFamily="34" charset="0"/>
              </a:defRPr>
            </a:lvl4pPr>
            <a:lvl5pPr marL="2057400" indent="-228600">
              <a:defRPr sz="9800">
                <a:solidFill>
                  <a:schemeClr val="tx1"/>
                </a:solidFill>
                <a:latin typeface="Calibri" pitchFamily="34" charset="0"/>
              </a:defRPr>
            </a:lvl5pPr>
            <a:lvl6pPr marL="2514600" indent="-228600" defTabSz="5014913" fontAlgn="base">
              <a:spcBef>
                <a:spcPct val="0"/>
              </a:spcBef>
              <a:spcAft>
                <a:spcPct val="0"/>
              </a:spcAft>
              <a:defRPr sz="9800">
                <a:solidFill>
                  <a:schemeClr val="tx1"/>
                </a:solidFill>
                <a:latin typeface="Calibri" pitchFamily="34" charset="0"/>
              </a:defRPr>
            </a:lvl6pPr>
            <a:lvl7pPr marL="2971800" indent="-228600" defTabSz="5014913" fontAlgn="base">
              <a:spcBef>
                <a:spcPct val="0"/>
              </a:spcBef>
              <a:spcAft>
                <a:spcPct val="0"/>
              </a:spcAft>
              <a:defRPr sz="9800">
                <a:solidFill>
                  <a:schemeClr val="tx1"/>
                </a:solidFill>
                <a:latin typeface="Calibri" pitchFamily="34" charset="0"/>
              </a:defRPr>
            </a:lvl7pPr>
            <a:lvl8pPr marL="3429000" indent="-228600" defTabSz="5014913" fontAlgn="base">
              <a:spcBef>
                <a:spcPct val="0"/>
              </a:spcBef>
              <a:spcAft>
                <a:spcPct val="0"/>
              </a:spcAft>
              <a:defRPr sz="9800">
                <a:solidFill>
                  <a:schemeClr val="tx1"/>
                </a:solidFill>
                <a:latin typeface="Calibri" pitchFamily="34" charset="0"/>
              </a:defRPr>
            </a:lvl8pPr>
            <a:lvl9pPr marL="3886200" indent="-228600" defTabSz="5014913" fontAlgn="base">
              <a:spcBef>
                <a:spcPct val="0"/>
              </a:spcBef>
              <a:spcAft>
                <a:spcPct val="0"/>
              </a:spcAft>
              <a:defRPr sz="9800">
                <a:solidFill>
                  <a:schemeClr val="tx1"/>
                </a:solidFill>
                <a:latin typeface="Calibri" pitchFamily="34" charset="0"/>
              </a:defRPr>
            </a:lvl9pPr>
          </a:lstStyle>
          <a:p>
            <a:pPr>
              <a:lnSpc>
                <a:spcPts val="3600"/>
              </a:lnSpc>
              <a:defRPr/>
            </a:pPr>
            <a:r>
              <a:rPr lang="en-US" sz="4000" dirty="0" smtClean="0">
                <a:solidFill>
                  <a:schemeClr val="bg1"/>
                </a:solidFill>
              </a:rPr>
              <a:t>© 2012 PosterPresentations.com</a:t>
            </a:r>
            <a:br>
              <a:rPr lang="en-US" sz="4000" dirty="0" smtClean="0">
                <a:solidFill>
                  <a:schemeClr val="bg1"/>
                </a:solidFill>
              </a:rPr>
            </a:br>
            <a:r>
              <a:rPr lang="en-US" sz="4000" dirty="0" smtClean="0">
                <a:solidFill>
                  <a:schemeClr val="bg1"/>
                </a:solidFill>
              </a:rPr>
              <a:t>    </a:t>
            </a:r>
            <a:r>
              <a:rPr lang="en-US" sz="3600" dirty="0" smtClean="0">
                <a:solidFill>
                  <a:schemeClr val="bg1"/>
                </a:solidFill>
              </a:rPr>
              <a:t>2117 Fourth Street , Unit C</a:t>
            </a:r>
            <a:br>
              <a:rPr lang="en-US" sz="3600" dirty="0" smtClean="0">
                <a:solidFill>
                  <a:schemeClr val="bg1"/>
                </a:solidFill>
              </a:rPr>
            </a:br>
            <a:r>
              <a:rPr lang="en-US" sz="3600" dirty="0" smtClean="0">
                <a:solidFill>
                  <a:schemeClr val="bg1"/>
                </a:solidFill>
              </a:rPr>
              <a:t>    Berkeley  CA  94710</a:t>
            </a:r>
            <a:br>
              <a:rPr lang="en-US" sz="3600" dirty="0" smtClean="0">
                <a:solidFill>
                  <a:schemeClr val="bg1"/>
                </a:solidFill>
              </a:rPr>
            </a:br>
            <a:r>
              <a:rPr lang="en-US" sz="3600" dirty="0" smtClean="0">
                <a:solidFill>
                  <a:schemeClr val="bg1"/>
                </a:solidFill>
              </a:rPr>
              <a:t>    </a:t>
            </a:r>
            <a:r>
              <a:rPr lang="en-US" sz="3600" b="1" dirty="0" smtClean="0">
                <a:solidFill>
                  <a:srgbClr val="FFFF00"/>
                </a:solidFill>
              </a:rPr>
              <a:t>posterpresenter@gmail.com</a:t>
            </a:r>
            <a:endParaRPr lang="en-US" sz="4000" b="1" dirty="0" smtClean="0">
              <a:solidFill>
                <a:srgbClr val="FFFF00"/>
              </a:solidFill>
            </a:endParaRPr>
          </a:p>
        </p:txBody>
      </p:sp>
      <p:grpSp>
        <p:nvGrpSpPr>
          <p:cNvPr id="3083" name="Group 36"/>
          <p:cNvGrpSpPr>
            <a:grpSpLocks/>
          </p:cNvGrpSpPr>
          <p:nvPr/>
        </p:nvGrpSpPr>
        <p:grpSpPr bwMode="auto">
          <a:xfrm>
            <a:off x="-11617325" y="31149925"/>
            <a:ext cx="10772775" cy="1289050"/>
            <a:chOff x="44242388" y="28054064"/>
            <a:chExt cx="9771400" cy="1090621"/>
          </a:xfrm>
        </p:grpSpPr>
        <p:sp>
          <p:nvSpPr>
            <p:cNvPr id="38" name="Rounded Rectangle 37"/>
            <p:cNvSpPr/>
            <p:nvPr userDrawn="1"/>
          </p:nvSpPr>
          <p:spPr>
            <a:xfrm>
              <a:off x="44242388" y="28054064"/>
              <a:ext cx="9771400"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388900" rtl="0" eaLnBrk="1" latinLnBrk="0" hangingPunct="1">
                <a:defRPr sz="8600" kern="1200">
                  <a:solidFill>
                    <a:schemeClr val="lt1"/>
                  </a:solidFill>
                  <a:latin typeface="+mn-lt"/>
                  <a:ea typeface="+mn-ea"/>
                  <a:cs typeface="+mn-cs"/>
                </a:defRPr>
              </a:lvl1pPr>
              <a:lvl2pPr marL="2194451" algn="l" defTabSz="4388900" rtl="0" eaLnBrk="1" latinLnBrk="0" hangingPunct="1">
                <a:defRPr sz="8600" kern="1200">
                  <a:solidFill>
                    <a:schemeClr val="lt1"/>
                  </a:solidFill>
                  <a:latin typeface="+mn-lt"/>
                  <a:ea typeface="+mn-ea"/>
                  <a:cs typeface="+mn-cs"/>
                </a:defRPr>
              </a:lvl2pPr>
              <a:lvl3pPr marL="4388900" algn="l" defTabSz="4388900" rtl="0" eaLnBrk="1" latinLnBrk="0" hangingPunct="1">
                <a:defRPr sz="8600" kern="1200">
                  <a:solidFill>
                    <a:schemeClr val="lt1"/>
                  </a:solidFill>
                  <a:latin typeface="+mn-lt"/>
                  <a:ea typeface="+mn-ea"/>
                  <a:cs typeface="+mn-cs"/>
                </a:defRPr>
              </a:lvl3pPr>
              <a:lvl4pPr marL="6583351" algn="l" defTabSz="4388900" rtl="0" eaLnBrk="1" latinLnBrk="0" hangingPunct="1">
                <a:defRPr sz="8600" kern="1200">
                  <a:solidFill>
                    <a:schemeClr val="lt1"/>
                  </a:solidFill>
                  <a:latin typeface="+mn-lt"/>
                  <a:ea typeface="+mn-ea"/>
                  <a:cs typeface="+mn-cs"/>
                </a:defRPr>
              </a:lvl4pPr>
              <a:lvl5pPr marL="8777801" algn="l" defTabSz="4388900" rtl="0" eaLnBrk="1" latinLnBrk="0" hangingPunct="1">
                <a:defRPr sz="8600" kern="1200">
                  <a:solidFill>
                    <a:schemeClr val="lt1"/>
                  </a:solidFill>
                  <a:latin typeface="+mn-lt"/>
                  <a:ea typeface="+mn-ea"/>
                  <a:cs typeface="+mn-cs"/>
                </a:defRPr>
              </a:lvl5pPr>
              <a:lvl6pPr marL="10972252" algn="l" defTabSz="4388900" rtl="0" eaLnBrk="1" latinLnBrk="0" hangingPunct="1">
                <a:defRPr sz="8600" kern="1200">
                  <a:solidFill>
                    <a:schemeClr val="lt1"/>
                  </a:solidFill>
                  <a:latin typeface="+mn-lt"/>
                  <a:ea typeface="+mn-ea"/>
                  <a:cs typeface="+mn-cs"/>
                </a:defRPr>
              </a:lvl6pPr>
              <a:lvl7pPr marL="13166703" algn="l" defTabSz="4388900" rtl="0" eaLnBrk="1" latinLnBrk="0" hangingPunct="1">
                <a:defRPr sz="8600" kern="1200">
                  <a:solidFill>
                    <a:schemeClr val="lt1"/>
                  </a:solidFill>
                  <a:latin typeface="+mn-lt"/>
                  <a:ea typeface="+mn-ea"/>
                  <a:cs typeface="+mn-cs"/>
                </a:defRPr>
              </a:lvl7pPr>
              <a:lvl8pPr marL="15361152" algn="l" defTabSz="4388900" rtl="0" eaLnBrk="1" latinLnBrk="0" hangingPunct="1">
                <a:defRPr sz="8600" kern="1200">
                  <a:solidFill>
                    <a:schemeClr val="lt1"/>
                  </a:solidFill>
                  <a:latin typeface="+mn-lt"/>
                  <a:ea typeface="+mn-ea"/>
                  <a:cs typeface="+mn-cs"/>
                </a:defRPr>
              </a:lvl8pPr>
              <a:lvl9pPr marL="17555603" algn="l" defTabSz="4388900" rtl="0" eaLnBrk="1" latinLnBrk="0" hangingPunct="1">
                <a:defRPr sz="8600" kern="1200">
                  <a:solidFill>
                    <a:schemeClr val="lt1"/>
                  </a:solidFill>
                  <a:latin typeface="+mn-lt"/>
                  <a:ea typeface="+mn-ea"/>
                  <a:cs typeface="+mn-cs"/>
                </a:defRPr>
              </a:lvl9pPr>
            </a:lstStyle>
            <a:p>
              <a:pPr algn="ctr" fontAlgn="auto">
                <a:spcBef>
                  <a:spcPts val="0"/>
                </a:spcBef>
                <a:spcAft>
                  <a:spcPts val="0"/>
                </a:spcAft>
                <a:defRPr/>
              </a:pPr>
              <a:endParaRPr lang="en-US"/>
            </a:p>
          </p:txBody>
        </p:sp>
        <p:pic>
          <p:nvPicPr>
            <p:cNvPr id="3091" name="Picture 38" descr="http://t2.gstatic.com/images?q=tbn:ANd9GcR4APHC6TT9w54M2zn_pvCiBxUNcspYPoVxirLRphBoJabfSvu7zw">
              <a:hlinkClick r:id="rId5"/>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4341112" y="2812663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Box 32"/>
            <p:cNvSpPr txBox="1"/>
            <p:nvPr userDrawn="1"/>
          </p:nvSpPr>
          <p:spPr>
            <a:xfrm>
              <a:off x="45342498" y="28153456"/>
              <a:ext cx="8671290" cy="808564"/>
            </a:xfrm>
            <a:prstGeom prst="rect">
              <a:avLst/>
            </a:prstGeom>
            <a:noFill/>
          </p:spPr>
          <p:txBody>
            <a:bodyPr>
              <a:spAutoFit/>
            </a:bodyPr>
            <a:ls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a:lstStyle>
            <a:p>
              <a:pPr fontAlgn="auto">
                <a:spcBef>
                  <a:spcPts val="0"/>
                </a:spcBef>
                <a:spcAft>
                  <a:spcPts val="0"/>
                </a:spcAft>
                <a:defRPr/>
              </a:pPr>
              <a:r>
                <a:rPr lang="en-US" sz="2800" dirty="0" smtClean="0">
                  <a:solidFill>
                    <a:schemeClr val="tx2"/>
                  </a:solidFill>
                  <a:latin typeface="Trebuchet MS" pitchFamily="34" charset="0"/>
                </a:rPr>
                <a:t>Student discounts are available on our </a:t>
              </a:r>
              <a:r>
                <a:rPr lang="en-US" sz="2800" dirty="0" err="1" smtClean="0">
                  <a:solidFill>
                    <a:schemeClr val="tx2"/>
                  </a:solidFill>
                  <a:latin typeface="Trebuchet MS" pitchFamily="34" charset="0"/>
                </a:rPr>
                <a:t>Facebook</a:t>
              </a:r>
              <a:r>
                <a:rPr lang="en-US" sz="2800" dirty="0" smtClean="0">
                  <a:solidFill>
                    <a:schemeClr val="tx2"/>
                  </a:solidFill>
                  <a:latin typeface="Trebuchet MS" pitchFamily="34" charset="0"/>
                </a:rPr>
                <a:t> page. </a:t>
              </a:r>
            </a:p>
            <a:p>
              <a:pPr fontAlgn="auto">
                <a:spcBef>
                  <a:spcPts val="0"/>
                </a:spcBef>
                <a:spcAft>
                  <a:spcPts val="0"/>
                </a:spcAft>
                <a:defRPr/>
              </a:pPr>
              <a:r>
                <a:rPr lang="en-US" sz="2800" dirty="0" smtClean="0">
                  <a:solidFill>
                    <a:schemeClr val="tx2"/>
                  </a:solidFill>
                  <a:latin typeface="Trebuchet MS" pitchFamily="34" charset="0"/>
                </a:rPr>
                <a:t>Go to </a:t>
              </a:r>
              <a:r>
                <a:rPr lang="en-US" sz="2800" u="sng" dirty="0" smtClean="0">
                  <a:solidFill>
                    <a:schemeClr val="tx2"/>
                  </a:solidFill>
                  <a:latin typeface="Trebuchet MS" pitchFamily="34" charset="0"/>
                </a:rPr>
                <a:t>PosterPresentations.com</a:t>
              </a:r>
              <a:r>
                <a:rPr lang="en-US" sz="2800" dirty="0" smtClean="0">
                  <a:solidFill>
                    <a:schemeClr val="tx2"/>
                  </a:solidFill>
                  <a:latin typeface="Trebuchet MS" pitchFamily="34" charset="0"/>
                </a:rPr>
                <a:t> and click on the FB icon.</a:t>
              </a:r>
              <a:endParaRPr lang="en-US" sz="2800" dirty="0">
                <a:solidFill>
                  <a:schemeClr val="tx2"/>
                </a:solidFill>
                <a:latin typeface="Trebuchet MS" pitchFamily="34" charset="0"/>
              </a:endParaRPr>
            </a:p>
          </p:txBody>
        </p:sp>
      </p:grpSp>
      <p:cxnSp>
        <p:nvCxnSpPr>
          <p:cNvPr id="41" name="Straight Connector 40"/>
          <p:cNvCxnSpPr/>
          <p:nvPr/>
        </p:nvCxnSpPr>
        <p:spPr>
          <a:xfrm>
            <a:off x="51592163" y="4441825"/>
            <a:ext cx="11725275" cy="31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1592163" y="30672088"/>
            <a:ext cx="11725275" cy="31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12082463" y="13230225"/>
            <a:ext cx="11725275" cy="31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Rounded Rectangle 20"/>
          <p:cNvSpPr/>
          <p:nvPr userDrawn="1"/>
        </p:nvSpPr>
        <p:spPr>
          <a:xfrm>
            <a:off x="1089025" y="5383213"/>
            <a:ext cx="11712575" cy="26736675"/>
          </a:xfrm>
          <a:prstGeom prst="roundRect">
            <a:avLst>
              <a:gd name="adj" fmla="val 6866"/>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15886" fontAlgn="auto">
              <a:spcBef>
                <a:spcPts val="0"/>
              </a:spcBef>
              <a:spcAft>
                <a:spcPts val="0"/>
              </a:spcAft>
              <a:defRPr/>
            </a:pPr>
            <a:endParaRPr lang="en-US"/>
          </a:p>
        </p:txBody>
      </p:sp>
      <p:sp>
        <p:nvSpPr>
          <p:cNvPr id="22" name="Rounded Rectangle 21"/>
          <p:cNvSpPr/>
          <p:nvPr userDrawn="1"/>
        </p:nvSpPr>
        <p:spPr>
          <a:xfrm>
            <a:off x="38395275" y="5383213"/>
            <a:ext cx="11712575" cy="26736675"/>
          </a:xfrm>
          <a:prstGeom prst="roundRect">
            <a:avLst>
              <a:gd name="adj" fmla="val 6866"/>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15886" fontAlgn="auto">
              <a:spcBef>
                <a:spcPts val="0"/>
              </a:spcBef>
              <a:spcAft>
                <a:spcPts val="0"/>
              </a:spcAft>
              <a:defRPr/>
            </a:pPr>
            <a:endParaRPr lang="en-US"/>
          </a:p>
        </p:txBody>
      </p:sp>
      <p:sp>
        <p:nvSpPr>
          <p:cNvPr id="23" name="Rounded Rectangle 22"/>
          <p:cNvSpPr/>
          <p:nvPr userDrawn="1"/>
        </p:nvSpPr>
        <p:spPr>
          <a:xfrm>
            <a:off x="13508038" y="5383213"/>
            <a:ext cx="24179212" cy="26736675"/>
          </a:xfrm>
          <a:prstGeom prst="roundRect">
            <a:avLst>
              <a:gd name="adj" fmla="val 3256"/>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015886" fontAlgn="auto">
              <a:spcBef>
                <a:spcPts val="0"/>
              </a:spcBef>
              <a:spcAft>
                <a:spcPts val="0"/>
              </a:spcAft>
              <a:defRPr/>
            </a:pPr>
            <a:endParaRPr lang="en-US"/>
          </a:p>
        </p:txBody>
      </p:sp>
      <p:sp>
        <p:nvSpPr>
          <p:cNvPr id="24" name="Rectangle 23"/>
          <p:cNvSpPr/>
          <p:nvPr userDrawn="1"/>
        </p:nvSpPr>
        <p:spPr>
          <a:xfrm>
            <a:off x="-12074526" y="20090534"/>
            <a:ext cx="11687175" cy="7762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4498" tIns="52248" rIns="104498" bIns="52248" anchor="ctr"/>
          <a:lstStyle/>
          <a:p>
            <a:pPr algn="ctr" defTabSz="5015886"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660" r:id="rId1"/>
  </p:sldLayoutIdLst>
  <p:timing>
    <p:tnLst>
      <p:par>
        <p:cTn id="1" dur="indefinite" restart="never" nodeType="tmRoot"/>
      </p:par>
    </p:tnLst>
  </p:timing>
  <p:txStyles>
    <p:titleStyle>
      <a:lvl1pPr algn="ctr" defTabSz="5014913" rtl="0" eaLnBrk="0" fontAlgn="base" hangingPunct="0">
        <a:spcBef>
          <a:spcPct val="0"/>
        </a:spcBef>
        <a:spcAft>
          <a:spcPct val="0"/>
        </a:spcAft>
        <a:defRPr sz="10000" kern="1200">
          <a:solidFill>
            <a:schemeClr val="bg1"/>
          </a:solidFill>
          <a:latin typeface="Trebuchet MS" pitchFamily="34" charset="0"/>
          <a:ea typeface="+mj-ea"/>
          <a:cs typeface="+mj-cs"/>
        </a:defRPr>
      </a:lvl1pPr>
      <a:lvl2pPr algn="ctr" defTabSz="5014913" rtl="0" eaLnBrk="0" fontAlgn="base" hangingPunct="0">
        <a:spcBef>
          <a:spcPct val="0"/>
        </a:spcBef>
        <a:spcAft>
          <a:spcPct val="0"/>
        </a:spcAft>
        <a:defRPr sz="10000">
          <a:solidFill>
            <a:schemeClr val="bg1"/>
          </a:solidFill>
          <a:latin typeface="Trebuchet MS" pitchFamily="34" charset="0"/>
        </a:defRPr>
      </a:lvl2pPr>
      <a:lvl3pPr algn="ctr" defTabSz="5014913" rtl="0" eaLnBrk="0" fontAlgn="base" hangingPunct="0">
        <a:spcBef>
          <a:spcPct val="0"/>
        </a:spcBef>
        <a:spcAft>
          <a:spcPct val="0"/>
        </a:spcAft>
        <a:defRPr sz="10000">
          <a:solidFill>
            <a:schemeClr val="bg1"/>
          </a:solidFill>
          <a:latin typeface="Trebuchet MS" pitchFamily="34" charset="0"/>
        </a:defRPr>
      </a:lvl3pPr>
      <a:lvl4pPr algn="ctr" defTabSz="5014913" rtl="0" eaLnBrk="0" fontAlgn="base" hangingPunct="0">
        <a:spcBef>
          <a:spcPct val="0"/>
        </a:spcBef>
        <a:spcAft>
          <a:spcPct val="0"/>
        </a:spcAft>
        <a:defRPr sz="10000">
          <a:solidFill>
            <a:schemeClr val="bg1"/>
          </a:solidFill>
          <a:latin typeface="Trebuchet MS" pitchFamily="34" charset="0"/>
        </a:defRPr>
      </a:lvl4pPr>
      <a:lvl5pPr algn="ctr" defTabSz="5014913" rtl="0" eaLnBrk="0" fontAlgn="base" hangingPunct="0">
        <a:spcBef>
          <a:spcPct val="0"/>
        </a:spcBef>
        <a:spcAft>
          <a:spcPct val="0"/>
        </a:spcAft>
        <a:defRPr sz="10000">
          <a:solidFill>
            <a:schemeClr val="bg1"/>
          </a:solidFill>
          <a:latin typeface="Trebuchet MS" pitchFamily="34" charset="0"/>
        </a:defRPr>
      </a:lvl5pPr>
      <a:lvl6pPr marL="457200" algn="ctr" defTabSz="5014913" rtl="0" fontAlgn="base">
        <a:spcBef>
          <a:spcPct val="0"/>
        </a:spcBef>
        <a:spcAft>
          <a:spcPct val="0"/>
        </a:spcAft>
        <a:defRPr sz="10000">
          <a:solidFill>
            <a:schemeClr val="bg1"/>
          </a:solidFill>
          <a:latin typeface="Trebuchet MS" pitchFamily="34" charset="0"/>
        </a:defRPr>
      </a:lvl6pPr>
      <a:lvl7pPr marL="914400" algn="ctr" defTabSz="5014913" rtl="0" fontAlgn="base">
        <a:spcBef>
          <a:spcPct val="0"/>
        </a:spcBef>
        <a:spcAft>
          <a:spcPct val="0"/>
        </a:spcAft>
        <a:defRPr sz="10000">
          <a:solidFill>
            <a:schemeClr val="bg1"/>
          </a:solidFill>
          <a:latin typeface="Trebuchet MS" pitchFamily="34" charset="0"/>
        </a:defRPr>
      </a:lvl7pPr>
      <a:lvl8pPr marL="1371600" algn="ctr" defTabSz="5014913" rtl="0" fontAlgn="base">
        <a:spcBef>
          <a:spcPct val="0"/>
        </a:spcBef>
        <a:spcAft>
          <a:spcPct val="0"/>
        </a:spcAft>
        <a:defRPr sz="10000">
          <a:solidFill>
            <a:schemeClr val="bg1"/>
          </a:solidFill>
          <a:latin typeface="Trebuchet MS" pitchFamily="34" charset="0"/>
        </a:defRPr>
      </a:lvl8pPr>
      <a:lvl9pPr marL="1828800" algn="ctr" defTabSz="5014913" rtl="0" fontAlgn="base">
        <a:spcBef>
          <a:spcPct val="0"/>
        </a:spcBef>
        <a:spcAft>
          <a:spcPct val="0"/>
        </a:spcAft>
        <a:defRPr sz="10000">
          <a:solidFill>
            <a:schemeClr val="bg1"/>
          </a:solidFill>
          <a:latin typeface="Trebuchet MS" pitchFamily="34" charset="0"/>
        </a:defRPr>
      </a:lvl9pPr>
    </p:titleStyle>
    <p:bodyStyle>
      <a:lvl1pPr marL="1879600" indent="-1879600" algn="l" defTabSz="5014913" rtl="0" eaLnBrk="0" fontAlgn="base" hangingPunct="0">
        <a:spcBef>
          <a:spcPct val="20000"/>
        </a:spcBef>
        <a:spcAft>
          <a:spcPct val="0"/>
        </a:spcAft>
        <a:buFont typeface="Arial" charset="0"/>
        <a:buChar char="•"/>
        <a:defRPr sz="17600" kern="1200">
          <a:solidFill>
            <a:schemeClr val="tx1"/>
          </a:solidFill>
          <a:latin typeface="+mn-lt"/>
          <a:ea typeface="+mn-ea"/>
          <a:cs typeface="+mn-cs"/>
        </a:defRPr>
      </a:lvl1pPr>
      <a:lvl2pPr marL="4075113" indent="-1566863" algn="l" defTabSz="5014913" rtl="0" eaLnBrk="0" fontAlgn="base" hangingPunct="0">
        <a:spcBef>
          <a:spcPct val="20000"/>
        </a:spcBef>
        <a:spcAft>
          <a:spcPct val="0"/>
        </a:spcAft>
        <a:buFont typeface="Arial" charset="0"/>
        <a:buChar char="–"/>
        <a:defRPr sz="15400" kern="1200">
          <a:solidFill>
            <a:schemeClr val="tx1"/>
          </a:solidFill>
          <a:latin typeface="+mn-lt"/>
          <a:ea typeface="+mn-ea"/>
          <a:cs typeface="+mn-cs"/>
        </a:defRPr>
      </a:lvl2pPr>
      <a:lvl3pPr marL="6269038" indent="-1252538" algn="l" defTabSz="5014913" rtl="0" eaLnBrk="0" fontAlgn="base" hangingPunct="0">
        <a:spcBef>
          <a:spcPct val="20000"/>
        </a:spcBef>
        <a:spcAft>
          <a:spcPct val="0"/>
        </a:spcAft>
        <a:buFont typeface="Arial" charset="0"/>
        <a:buChar char="•"/>
        <a:defRPr sz="13200" kern="1200">
          <a:solidFill>
            <a:schemeClr val="tx1"/>
          </a:solidFill>
          <a:latin typeface="+mn-lt"/>
          <a:ea typeface="+mn-ea"/>
          <a:cs typeface="+mn-cs"/>
        </a:defRPr>
      </a:lvl3pPr>
      <a:lvl4pPr marL="8777288" indent="-1252538" algn="l" defTabSz="5014913" rtl="0" eaLnBrk="0" fontAlgn="base" hangingPunct="0">
        <a:spcBef>
          <a:spcPct val="20000"/>
        </a:spcBef>
        <a:spcAft>
          <a:spcPct val="0"/>
        </a:spcAft>
        <a:buFont typeface="Arial" charset="0"/>
        <a:buChar char="–"/>
        <a:defRPr sz="11000" kern="1200">
          <a:solidFill>
            <a:schemeClr val="tx1"/>
          </a:solidFill>
          <a:latin typeface="+mn-lt"/>
          <a:ea typeface="+mn-ea"/>
          <a:cs typeface="+mn-cs"/>
        </a:defRPr>
      </a:lvl4pPr>
      <a:lvl5pPr marL="11285538" indent="-1252538" algn="l" defTabSz="5014913" rtl="0" eaLnBrk="0" fontAlgn="base" hangingPunct="0">
        <a:spcBef>
          <a:spcPct val="20000"/>
        </a:spcBef>
        <a:spcAft>
          <a:spcPct val="0"/>
        </a:spcAft>
        <a:buFont typeface="Arial" charset="0"/>
        <a:buChar char="»"/>
        <a:defRPr sz="11000" kern="1200">
          <a:solidFill>
            <a:schemeClr val="tx1"/>
          </a:solidFill>
          <a:latin typeface="+mn-lt"/>
          <a:ea typeface="+mn-ea"/>
          <a:cs typeface="+mn-cs"/>
        </a:defRPr>
      </a:lvl5pPr>
      <a:lvl6pPr marL="13793688" indent="-1253972" algn="l" defTabSz="5015886" rtl="0" eaLnBrk="1" latinLnBrk="0" hangingPunct="1">
        <a:spcBef>
          <a:spcPct val="20000"/>
        </a:spcBef>
        <a:buFont typeface="Arial" pitchFamily="34" charset="0"/>
        <a:buChar char="•"/>
        <a:defRPr sz="11000" kern="1200">
          <a:solidFill>
            <a:schemeClr val="tx1"/>
          </a:solidFill>
          <a:latin typeface="+mn-lt"/>
          <a:ea typeface="+mn-ea"/>
          <a:cs typeface="+mn-cs"/>
        </a:defRPr>
      </a:lvl6pPr>
      <a:lvl7pPr marL="16301630" indent="-1253972" algn="l" defTabSz="5015886" rtl="0" eaLnBrk="1" latinLnBrk="0" hangingPunct="1">
        <a:spcBef>
          <a:spcPct val="20000"/>
        </a:spcBef>
        <a:buFont typeface="Arial" pitchFamily="34" charset="0"/>
        <a:buChar char="•"/>
        <a:defRPr sz="11000" kern="1200">
          <a:solidFill>
            <a:schemeClr val="tx1"/>
          </a:solidFill>
          <a:latin typeface="+mn-lt"/>
          <a:ea typeface="+mn-ea"/>
          <a:cs typeface="+mn-cs"/>
        </a:defRPr>
      </a:lvl7pPr>
      <a:lvl8pPr marL="18809574" indent="-1253972" algn="l" defTabSz="5015886" rtl="0" eaLnBrk="1" latinLnBrk="0" hangingPunct="1">
        <a:spcBef>
          <a:spcPct val="20000"/>
        </a:spcBef>
        <a:buFont typeface="Arial" pitchFamily="34" charset="0"/>
        <a:buChar char="•"/>
        <a:defRPr sz="11000" kern="1200">
          <a:solidFill>
            <a:schemeClr val="tx1"/>
          </a:solidFill>
          <a:latin typeface="+mn-lt"/>
          <a:ea typeface="+mn-ea"/>
          <a:cs typeface="+mn-cs"/>
        </a:defRPr>
      </a:lvl8pPr>
      <a:lvl9pPr marL="21317516" indent="-1253972" algn="l" defTabSz="5015886" rtl="0" eaLnBrk="1" latinLnBrk="0" hangingPunct="1">
        <a:spcBef>
          <a:spcPct val="20000"/>
        </a:spcBef>
        <a:buFont typeface="Arial" pitchFamily="34" charset="0"/>
        <a:buChar char="•"/>
        <a:defRPr sz="11000" kern="1200">
          <a:solidFill>
            <a:schemeClr val="tx1"/>
          </a:solidFill>
          <a:latin typeface="+mn-lt"/>
          <a:ea typeface="+mn-ea"/>
          <a:cs typeface="+mn-cs"/>
        </a:defRPr>
      </a:lvl9pPr>
    </p:bodyStyle>
    <p:otherStyle>
      <a:defPPr>
        <a:defRPr lang="en-US"/>
      </a:defPPr>
      <a:lvl1pPr marL="0" algn="l" defTabSz="5015886" rtl="0" eaLnBrk="1" latinLnBrk="0" hangingPunct="1">
        <a:defRPr sz="9800" kern="1200">
          <a:solidFill>
            <a:schemeClr val="tx1"/>
          </a:solidFill>
          <a:latin typeface="+mn-lt"/>
          <a:ea typeface="+mn-ea"/>
          <a:cs typeface="+mn-cs"/>
        </a:defRPr>
      </a:lvl1pPr>
      <a:lvl2pPr marL="2507944" algn="l" defTabSz="5015886" rtl="0" eaLnBrk="1" latinLnBrk="0" hangingPunct="1">
        <a:defRPr sz="9800" kern="1200">
          <a:solidFill>
            <a:schemeClr val="tx1"/>
          </a:solidFill>
          <a:latin typeface="+mn-lt"/>
          <a:ea typeface="+mn-ea"/>
          <a:cs typeface="+mn-cs"/>
        </a:defRPr>
      </a:lvl2pPr>
      <a:lvl3pPr marL="5015886" algn="l" defTabSz="5015886" rtl="0" eaLnBrk="1" latinLnBrk="0" hangingPunct="1">
        <a:defRPr sz="9800" kern="1200">
          <a:solidFill>
            <a:schemeClr val="tx1"/>
          </a:solidFill>
          <a:latin typeface="+mn-lt"/>
          <a:ea typeface="+mn-ea"/>
          <a:cs typeface="+mn-cs"/>
        </a:defRPr>
      </a:lvl3pPr>
      <a:lvl4pPr marL="7523830" algn="l" defTabSz="5015886" rtl="0" eaLnBrk="1" latinLnBrk="0" hangingPunct="1">
        <a:defRPr sz="9800" kern="1200">
          <a:solidFill>
            <a:schemeClr val="tx1"/>
          </a:solidFill>
          <a:latin typeface="+mn-lt"/>
          <a:ea typeface="+mn-ea"/>
          <a:cs typeface="+mn-cs"/>
        </a:defRPr>
      </a:lvl4pPr>
      <a:lvl5pPr marL="10031772" algn="l" defTabSz="5015886" rtl="0" eaLnBrk="1" latinLnBrk="0" hangingPunct="1">
        <a:defRPr sz="9800" kern="1200">
          <a:solidFill>
            <a:schemeClr val="tx1"/>
          </a:solidFill>
          <a:latin typeface="+mn-lt"/>
          <a:ea typeface="+mn-ea"/>
          <a:cs typeface="+mn-cs"/>
        </a:defRPr>
      </a:lvl5pPr>
      <a:lvl6pPr marL="12539716" algn="l" defTabSz="5015886" rtl="0" eaLnBrk="1" latinLnBrk="0" hangingPunct="1">
        <a:defRPr sz="9800" kern="1200">
          <a:solidFill>
            <a:schemeClr val="tx1"/>
          </a:solidFill>
          <a:latin typeface="+mn-lt"/>
          <a:ea typeface="+mn-ea"/>
          <a:cs typeface="+mn-cs"/>
        </a:defRPr>
      </a:lvl6pPr>
      <a:lvl7pPr marL="15047660" algn="l" defTabSz="5015886" rtl="0" eaLnBrk="1" latinLnBrk="0" hangingPunct="1">
        <a:defRPr sz="9800" kern="1200">
          <a:solidFill>
            <a:schemeClr val="tx1"/>
          </a:solidFill>
          <a:latin typeface="+mn-lt"/>
          <a:ea typeface="+mn-ea"/>
          <a:cs typeface="+mn-cs"/>
        </a:defRPr>
      </a:lvl7pPr>
      <a:lvl8pPr marL="17555602" algn="l" defTabSz="5015886" rtl="0" eaLnBrk="1" latinLnBrk="0" hangingPunct="1">
        <a:defRPr sz="9800" kern="1200">
          <a:solidFill>
            <a:schemeClr val="tx1"/>
          </a:solidFill>
          <a:latin typeface="+mn-lt"/>
          <a:ea typeface="+mn-ea"/>
          <a:cs typeface="+mn-cs"/>
        </a:defRPr>
      </a:lvl8pPr>
      <a:lvl9pPr marL="20063546" algn="l" defTabSz="5015886" rtl="0" eaLnBrk="1" latinLnBrk="0" hangingPunct="1">
        <a:defRPr sz="9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JP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54884" y="6420045"/>
            <a:ext cx="11732948" cy="6990898"/>
          </a:xfrm>
        </p:spPr>
        <p:txBody>
          <a:bodyPr/>
          <a:lstStyle/>
          <a:p>
            <a:r>
              <a:rPr lang="en-US" dirty="0" smtClean="0"/>
              <a:t>The </a:t>
            </a:r>
            <a:r>
              <a:rPr lang="en-US" dirty="0"/>
              <a:t>nature of lexical semantic access has not been systematically examined in individuals with bilingual aphasia. Most studies thus far have been case study or small sample analyses of picture naming or description in individuals with Spanish-English bilingual </a:t>
            </a:r>
            <a:r>
              <a:rPr lang="en-US" dirty="0" smtClean="0"/>
              <a:t>aphasia </a:t>
            </a:r>
            <a:r>
              <a:rPr lang="en-US" dirty="0" smtClean="0"/>
              <a:t>(Roberts &amp; </a:t>
            </a:r>
            <a:r>
              <a:rPr lang="en-US" dirty="0" err="1" smtClean="0"/>
              <a:t>DesLauriers</a:t>
            </a:r>
            <a:r>
              <a:rPr lang="en-US" dirty="0" smtClean="0"/>
              <a:t>, 1999; Munoz &amp; Marquardt, 2003). </a:t>
            </a:r>
            <a:endParaRPr lang="en-US" dirty="0"/>
          </a:p>
          <a:p>
            <a:r>
              <a:rPr lang="en-US" b="1" i="1" dirty="0"/>
              <a:t>Aims:</a:t>
            </a:r>
            <a:r>
              <a:rPr lang="en-US" dirty="0"/>
              <a:t> </a:t>
            </a:r>
            <a:r>
              <a:rPr lang="en-US" dirty="0" smtClean="0"/>
              <a:t>Three goals of the study</a:t>
            </a:r>
          </a:p>
          <a:p>
            <a:pPr marL="514350" indent="-514350">
              <a:buFont typeface="+mj-lt"/>
              <a:buAutoNum type="arabicPeriod"/>
            </a:pPr>
            <a:r>
              <a:rPr lang="en-US" dirty="0" smtClean="0"/>
              <a:t>To </a:t>
            </a:r>
            <a:r>
              <a:rPr lang="en-US" dirty="0"/>
              <a:t>examine the nature of lexical-semantic access in individuals with bilingual aphasia and their normal controls. </a:t>
            </a:r>
            <a:endParaRPr lang="en-US" dirty="0" smtClean="0"/>
          </a:p>
          <a:p>
            <a:pPr marL="514350" indent="-514350">
              <a:buFont typeface="+mj-lt"/>
              <a:buAutoNum type="arabicPeriod"/>
            </a:pPr>
            <a:r>
              <a:rPr lang="en-US" dirty="0" smtClean="0"/>
              <a:t>To </a:t>
            </a:r>
            <a:r>
              <a:rPr lang="en-US" dirty="0"/>
              <a:t>examine the nature of differential language proficiency and its influence </a:t>
            </a:r>
            <a:r>
              <a:rPr lang="en-US" dirty="0" smtClean="0"/>
              <a:t>on three lexical </a:t>
            </a:r>
            <a:r>
              <a:rPr lang="en-US" dirty="0"/>
              <a:t>retrieval tasks. </a:t>
            </a:r>
            <a:endParaRPr lang="en-US" dirty="0" smtClean="0"/>
          </a:p>
          <a:p>
            <a:pPr marL="514350" indent="-514350">
              <a:buFont typeface="+mj-lt"/>
              <a:buAutoNum type="arabicPeriod"/>
            </a:pPr>
            <a:r>
              <a:rPr lang="en-US" dirty="0" smtClean="0"/>
              <a:t>To </a:t>
            </a:r>
            <a:r>
              <a:rPr lang="en-US" dirty="0"/>
              <a:t>examine the effect of post-stroke impairment above and beyond the influence on pre-stroke proficiency on lexical retrieval in individuals with bilingual aphasia.  </a:t>
            </a:r>
          </a:p>
          <a:p>
            <a:endParaRPr lang="en-US" dirty="0"/>
          </a:p>
        </p:txBody>
      </p:sp>
      <p:sp>
        <p:nvSpPr>
          <p:cNvPr id="3" name="Text Placeholder 2"/>
          <p:cNvSpPr>
            <a:spLocks noGrp="1"/>
          </p:cNvSpPr>
          <p:nvPr>
            <p:ph type="body" sz="quarter" idx="11"/>
          </p:nvPr>
        </p:nvSpPr>
        <p:spPr>
          <a:xfrm>
            <a:off x="1076062" y="5549156"/>
            <a:ext cx="11579328" cy="882768"/>
          </a:xfrm>
          <a:prstGeom prst="roundRect">
            <a:avLst/>
          </a:prstGeom>
          <a:solidFill>
            <a:schemeClr val="accent5">
              <a:lumMod val="40000"/>
              <a:lumOff val="60000"/>
            </a:schemeClr>
          </a:solidFill>
          <a:scene3d>
            <a:camera prst="orthographicFront"/>
            <a:lightRig rig="threePt" dir="t"/>
          </a:scene3d>
          <a:sp3d>
            <a:bevelT/>
          </a:sp3d>
        </p:spPr>
        <p:txBody>
          <a:bodyPr/>
          <a:lstStyle/>
          <a:p>
            <a:r>
              <a:rPr lang="en-US" u="none" dirty="0" smtClean="0"/>
              <a:t>Background Information</a:t>
            </a:r>
            <a:endParaRPr lang="en-US" u="none" dirty="0"/>
          </a:p>
        </p:txBody>
      </p:sp>
      <p:pic>
        <p:nvPicPr>
          <p:cNvPr id="58" name="Picture Placeholder 57"/>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r="1500"/>
          <a:stretch/>
        </p:blipFill>
        <p:spPr>
          <a:xfrm>
            <a:off x="952794" y="1142999"/>
            <a:ext cx="4911978" cy="2025869"/>
          </a:xfrm>
        </p:spPr>
      </p:pic>
      <p:pic>
        <p:nvPicPr>
          <p:cNvPr id="59" name="Picture Placeholder 58"/>
          <p:cNvPicPr>
            <a:picLocks noGrp="1" noChangeAspect="1"/>
          </p:cNvPicPr>
          <p:nvPr>
            <p:ph type="pic" sz="quarter" idx="18"/>
          </p:nvPr>
        </p:nvPicPr>
        <p:blipFill>
          <a:blip r:embed="rId2">
            <a:extLst>
              <a:ext uri="{28A0092B-C50C-407E-A947-70E740481C1C}">
                <a14:useLocalDpi xmlns:a14="http://schemas.microsoft.com/office/drawing/2010/main" val="0"/>
              </a:ext>
            </a:extLst>
          </a:blip>
          <a:stretch>
            <a:fillRect/>
          </a:stretch>
        </p:blipFill>
        <p:spPr>
          <a:xfrm>
            <a:off x="45148966" y="1142999"/>
            <a:ext cx="4986755" cy="2025869"/>
          </a:xfrm>
        </p:spPr>
      </p:pic>
      <p:sp>
        <p:nvSpPr>
          <p:cNvPr id="6" name="Text Placeholder 5"/>
          <p:cNvSpPr>
            <a:spLocks noGrp="1"/>
          </p:cNvSpPr>
          <p:nvPr>
            <p:ph type="body" sz="quarter" idx="20"/>
          </p:nvPr>
        </p:nvSpPr>
        <p:spPr>
          <a:xfrm>
            <a:off x="1049046" y="12861944"/>
            <a:ext cx="11725540" cy="857368"/>
          </a:xfrm>
          <a:solidFill>
            <a:schemeClr val="accent5">
              <a:lumMod val="40000"/>
              <a:lumOff val="60000"/>
            </a:schemeClr>
          </a:solidFill>
          <a:scene3d>
            <a:camera prst="orthographicFront"/>
            <a:lightRig rig="threePt" dir="t"/>
          </a:scene3d>
          <a:sp3d>
            <a:bevelT/>
          </a:sp3d>
        </p:spPr>
        <p:txBody>
          <a:bodyPr/>
          <a:lstStyle/>
          <a:p>
            <a:r>
              <a:rPr lang="en-US" u="none" dirty="0" smtClean="0"/>
              <a:t>Participants</a:t>
            </a:r>
            <a:endParaRPr lang="en-US" u="none" dirty="0"/>
          </a:p>
        </p:txBody>
      </p:sp>
      <p:sp>
        <p:nvSpPr>
          <p:cNvPr id="9" name="Text Placeholder 8"/>
          <p:cNvSpPr>
            <a:spLocks noGrp="1"/>
          </p:cNvSpPr>
          <p:nvPr>
            <p:ph type="body" sz="quarter" idx="23"/>
          </p:nvPr>
        </p:nvSpPr>
        <p:spPr>
          <a:xfrm>
            <a:off x="13532173" y="9320077"/>
            <a:ext cx="11723686" cy="1906429"/>
          </a:xfrm>
        </p:spPr>
        <p:txBody>
          <a:bodyPr/>
          <a:lstStyle/>
          <a:p>
            <a:r>
              <a:rPr lang="en-US" dirty="0" smtClean="0"/>
              <a:t>PATIENTS: </a:t>
            </a:r>
          </a:p>
          <a:p>
            <a:r>
              <a:rPr lang="en-US" dirty="0" smtClean="0"/>
              <a:t>For patients, the group analysis was not significant for either the BNT or BPNT when language ability was taken into account. </a:t>
            </a:r>
            <a:endParaRPr lang="en-US" dirty="0"/>
          </a:p>
        </p:txBody>
      </p:sp>
      <p:sp>
        <p:nvSpPr>
          <p:cNvPr id="12" name="Text Placeholder 11"/>
          <p:cNvSpPr>
            <a:spLocks noGrp="1"/>
          </p:cNvSpPr>
          <p:nvPr>
            <p:ph type="body" sz="quarter" idx="26"/>
          </p:nvPr>
        </p:nvSpPr>
        <p:spPr>
          <a:xfrm>
            <a:off x="38454803" y="11226505"/>
            <a:ext cx="11721520" cy="3371446"/>
          </a:xfrm>
        </p:spPr>
        <p:txBody>
          <a:bodyPr/>
          <a:lstStyle/>
          <a:p>
            <a:pPr algn="ctr"/>
            <a:r>
              <a:rPr lang="en-US" b="1" i="1" u="sng" dirty="0"/>
              <a:t>Differences in performance between </a:t>
            </a:r>
            <a:r>
              <a:rPr lang="en-US" b="1" i="1" u="sng" dirty="0" smtClean="0"/>
              <a:t>participant groups</a:t>
            </a:r>
          </a:p>
          <a:p>
            <a:pPr marL="457200" indent="-457200">
              <a:buFont typeface="Arial" pitchFamily="34" charset="0"/>
              <a:buChar char="•"/>
            </a:pPr>
            <a:r>
              <a:rPr lang="en-US" dirty="0" smtClean="0"/>
              <a:t>Normal controls were significantly better at naming on the BNT and BNPT than patients with aphasia. </a:t>
            </a:r>
          </a:p>
          <a:p>
            <a:pPr marL="457200" indent="-457200">
              <a:buFont typeface="Arial" pitchFamily="34" charset="0"/>
              <a:buChar char="•"/>
            </a:pPr>
            <a:r>
              <a:rPr lang="en-US" dirty="0" smtClean="0"/>
              <a:t>The number of correct words, </a:t>
            </a:r>
            <a:r>
              <a:rPr lang="en-US" dirty="0"/>
              <a:t>and mean semantic </a:t>
            </a:r>
            <a:r>
              <a:rPr lang="en-US" dirty="0" smtClean="0"/>
              <a:t>cluster was also significantly higher for controls than patients. </a:t>
            </a:r>
            <a:endParaRPr lang="en-US" i="1" dirty="0"/>
          </a:p>
          <a:p>
            <a:endParaRPr lang="en-US" i="1" dirty="0"/>
          </a:p>
        </p:txBody>
      </p:sp>
      <p:sp>
        <p:nvSpPr>
          <p:cNvPr id="15" name="Text Placeholder 14"/>
          <p:cNvSpPr>
            <a:spLocks noGrp="1"/>
          </p:cNvSpPr>
          <p:nvPr>
            <p:ph type="body" sz="quarter" idx="29"/>
          </p:nvPr>
        </p:nvSpPr>
        <p:spPr>
          <a:xfrm>
            <a:off x="38454803" y="29594143"/>
            <a:ext cx="11721520" cy="857368"/>
          </a:xfrm>
          <a:solidFill>
            <a:schemeClr val="accent5">
              <a:lumMod val="40000"/>
              <a:lumOff val="60000"/>
            </a:schemeClr>
          </a:solidFill>
          <a:scene3d>
            <a:camera prst="orthographicFront"/>
            <a:lightRig rig="threePt" dir="t"/>
          </a:scene3d>
          <a:sp3d>
            <a:bevelT/>
          </a:sp3d>
        </p:spPr>
        <p:txBody>
          <a:bodyPr/>
          <a:lstStyle/>
          <a:p>
            <a:r>
              <a:rPr lang="en-US" u="none" dirty="0" smtClean="0"/>
              <a:t>Acknowledgments</a:t>
            </a:r>
            <a:endParaRPr lang="en-US" u="none" dirty="0"/>
          </a:p>
        </p:txBody>
      </p:sp>
      <p:sp>
        <p:nvSpPr>
          <p:cNvPr id="16" name="Text Placeholder 15"/>
          <p:cNvSpPr>
            <a:spLocks noGrp="1"/>
          </p:cNvSpPr>
          <p:nvPr>
            <p:ph type="body" sz="quarter" idx="30"/>
          </p:nvPr>
        </p:nvSpPr>
        <p:spPr>
          <a:xfrm>
            <a:off x="38454803" y="30328677"/>
            <a:ext cx="11429921" cy="1635586"/>
          </a:xfrm>
        </p:spPr>
        <p:txBody>
          <a:bodyPr/>
          <a:lstStyle/>
          <a:p>
            <a:r>
              <a:rPr lang="en-US" sz="2400" dirty="0"/>
              <a:t>A portion of this was supported by NIDCD # R21DC009446 and a Clinical Research Grant from American Speech Language Hearing Foundation to the first author. </a:t>
            </a:r>
          </a:p>
        </p:txBody>
      </p:sp>
      <p:sp>
        <p:nvSpPr>
          <p:cNvPr id="18" name="Text Placeholder 17"/>
          <p:cNvSpPr>
            <a:spLocks noGrp="1"/>
          </p:cNvSpPr>
          <p:nvPr>
            <p:ph type="body" sz="quarter" idx="96"/>
          </p:nvPr>
        </p:nvSpPr>
        <p:spPr>
          <a:xfrm>
            <a:off x="1201096" y="14039666"/>
            <a:ext cx="11732948" cy="6129124"/>
          </a:xfrm>
        </p:spPr>
        <p:txBody>
          <a:bodyPr/>
          <a:lstStyle/>
          <a:p>
            <a:pPr marL="457200" indent="-457200">
              <a:buFont typeface="Arial" pitchFamily="34" charset="0"/>
              <a:buChar char="•"/>
            </a:pPr>
            <a:r>
              <a:rPr lang="en-US" dirty="0" smtClean="0"/>
              <a:t>Twelve </a:t>
            </a:r>
            <a:r>
              <a:rPr lang="en-US" dirty="0"/>
              <a:t>Spanish-English bilingual non-brain damaged individuals between the ages of 18 and 70 (mean age = 34.92 years, </a:t>
            </a:r>
            <a:r>
              <a:rPr lang="en-US" dirty="0" smtClean="0"/>
              <a:t>SD </a:t>
            </a:r>
            <a:r>
              <a:rPr lang="en-US" dirty="0"/>
              <a:t>= </a:t>
            </a:r>
            <a:r>
              <a:rPr lang="en-US" dirty="0" smtClean="0"/>
              <a:t>18.89). </a:t>
            </a:r>
            <a:endParaRPr lang="en-US" dirty="0" smtClean="0"/>
          </a:p>
          <a:p>
            <a:pPr marL="457200" indent="-457200">
              <a:buFont typeface="Arial" pitchFamily="34" charset="0"/>
              <a:buChar char="•"/>
            </a:pPr>
            <a:r>
              <a:rPr lang="en-US" dirty="0" smtClean="0"/>
              <a:t>Ten </a:t>
            </a:r>
            <a:r>
              <a:rPr lang="en-US" dirty="0"/>
              <a:t>Spanish/English bilingual speakers with aphasia participated in the </a:t>
            </a:r>
            <a:r>
              <a:rPr lang="en-US" dirty="0" smtClean="0"/>
              <a:t>study </a:t>
            </a:r>
            <a:r>
              <a:rPr lang="en-US" dirty="0" smtClean="0"/>
              <a:t>(mean age = 59 years, SD = 18.3). </a:t>
            </a:r>
            <a:endParaRPr lang="en-US" dirty="0" smtClean="0"/>
          </a:p>
          <a:p>
            <a:pPr marL="457200" indent="-457200">
              <a:buFont typeface="Arial" pitchFamily="34" charset="0"/>
              <a:buChar char="•"/>
            </a:pPr>
            <a:r>
              <a:rPr lang="en-US" dirty="0" smtClean="0"/>
              <a:t>All </a:t>
            </a:r>
            <a:r>
              <a:rPr lang="en-US" dirty="0" smtClean="0"/>
              <a:t>participants with aphasia </a:t>
            </a:r>
            <a:r>
              <a:rPr lang="en-US" dirty="0"/>
              <a:t>experienced a single, unilateral cerebral vascular event (CVA, or stroke) </a:t>
            </a:r>
            <a:endParaRPr lang="en-US" dirty="0" smtClean="0"/>
          </a:p>
          <a:p>
            <a:pPr marL="457200" indent="-457200">
              <a:buFont typeface="Arial" pitchFamily="34" charset="0"/>
              <a:buChar char="•"/>
            </a:pPr>
            <a:r>
              <a:rPr lang="en-US" dirty="0" smtClean="0"/>
              <a:t>Participants </a:t>
            </a:r>
            <a:r>
              <a:rPr lang="en-US" dirty="0"/>
              <a:t>with apraxia were excluded from the study because the motor complexity can impact oral naming; which was the main task in the study. </a:t>
            </a:r>
          </a:p>
          <a:p>
            <a:endParaRPr lang="en-US" i="1" dirty="0" smtClean="0"/>
          </a:p>
          <a:p>
            <a:endParaRPr lang="en-US" i="1" dirty="0"/>
          </a:p>
        </p:txBody>
      </p:sp>
      <p:sp>
        <p:nvSpPr>
          <p:cNvPr id="19" name="Text Placeholder 18"/>
          <p:cNvSpPr>
            <a:spLocks noGrp="1"/>
          </p:cNvSpPr>
          <p:nvPr>
            <p:ph type="body" sz="quarter" idx="107"/>
          </p:nvPr>
        </p:nvSpPr>
        <p:spPr>
          <a:xfrm>
            <a:off x="38414201" y="24945336"/>
            <a:ext cx="11732948" cy="4398660"/>
          </a:xfrm>
        </p:spPr>
        <p:txBody>
          <a:bodyPr/>
          <a:lstStyle/>
          <a:p>
            <a:r>
              <a:rPr lang="en-US" sz="2000" dirty="0" smtClean="0"/>
              <a:t>Costa, A., La </a:t>
            </a:r>
            <a:r>
              <a:rPr lang="en-US" sz="2000" dirty="0" err="1" smtClean="0"/>
              <a:t>Heij</a:t>
            </a:r>
            <a:r>
              <a:rPr lang="en-US" sz="2000" dirty="0" smtClean="0"/>
              <a:t>, W., &amp; </a:t>
            </a:r>
            <a:r>
              <a:rPr lang="en-US" sz="2000" dirty="0" err="1" smtClean="0"/>
              <a:t>Navarrete</a:t>
            </a:r>
            <a:r>
              <a:rPr lang="en-US" sz="2000" dirty="0" smtClean="0"/>
              <a:t>, E. (2006). The dynamics of bilingual lexical access. </a:t>
            </a:r>
            <a:r>
              <a:rPr lang="en-US" sz="2000" i="1" dirty="0" smtClean="0"/>
              <a:t>Bilingualism: Learning and Cognition, 9(</a:t>
            </a:r>
            <a:r>
              <a:rPr lang="en-US" sz="2000" dirty="0" smtClean="0"/>
              <a:t>2), 137-151.</a:t>
            </a:r>
          </a:p>
          <a:p>
            <a:r>
              <a:rPr lang="en-US" sz="2000" dirty="0" err="1" smtClean="0"/>
              <a:t>Kiran</a:t>
            </a:r>
            <a:r>
              <a:rPr lang="en-US" sz="2000" dirty="0" smtClean="0"/>
              <a:t>, S., Pena, E., </a:t>
            </a:r>
            <a:r>
              <a:rPr lang="en-US" sz="2000" dirty="0" err="1" smtClean="0"/>
              <a:t>Bedore</a:t>
            </a:r>
            <a:r>
              <a:rPr lang="en-US" sz="2000" dirty="0" smtClean="0"/>
              <a:t>, L., &amp; Sheng, L. (2010). </a:t>
            </a:r>
            <a:r>
              <a:rPr lang="en-US" sz="2000" i="1" dirty="0" smtClean="0"/>
              <a:t>Evaluating the relationship between category generation and language use and proficiency.</a:t>
            </a:r>
            <a:r>
              <a:rPr lang="en-US" sz="2000" dirty="0" smtClean="0"/>
              <a:t> Paper presented at the </a:t>
            </a:r>
            <a:r>
              <a:rPr lang="en-US" sz="2000" dirty="0" err="1" smtClean="0"/>
              <a:t>Donostia</a:t>
            </a:r>
            <a:r>
              <a:rPr lang="en-US" sz="2000" dirty="0" smtClean="0"/>
              <a:t> Workshop on </a:t>
            </a:r>
            <a:r>
              <a:rPr lang="en-US" sz="2000" dirty="0" err="1" smtClean="0"/>
              <a:t>Neurobilingualism</a:t>
            </a:r>
            <a:r>
              <a:rPr lang="en-US" sz="2000" dirty="0" smtClean="0"/>
              <a:t>, San Sebastian Spain. </a:t>
            </a:r>
          </a:p>
          <a:p>
            <a:r>
              <a:rPr lang="es-AR" sz="2000" dirty="0"/>
              <a:t>Muñoz, M., &amp; </a:t>
            </a:r>
            <a:r>
              <a:rPr lang="es-AR" sz="2000" dirty="0" err="1"/>
              <a:t>Marquardt</a:t>
            </a:r>
            <a:r>
              <a:rPr lang="es-AR" sz="2000" dirty="0"/>
              <a:t>, T. (2003). Picture </a:t>
            </a:r>
            <a:r>
              <a:rPr lang="es-AR" sz="2000" dirty="0" err="1"/>
              <a:t>naming</a:t>
            </a:r>
            <a:r>
              <a:rPr lang="es-AR" sz="2000" dirty="0"/>
              <a:t> and </a:t>
            </a:r>
            <a:r>
              <a:rPr lang="es-AR" sz="2000" dirty="0" err="1"/>
              <a:t>identification</a:t>
            </a:r>
            <a:r>
              <a:rPr lang="es-AR" sz="2000" dirty="0"/>
              <a:t> in </a:t>
            </a:r>
            <a:r>
              <a:rPr lang="es-AR" sz="2000" dirty="0" err="1"/>
              <a:t>bilingual</a:t>
            </a:r>
            <a:r>
              <a:rPr lang="es-AR" sz="2000" dirty="0"/>
              <a:t> </a:t>
            </a:r>
            <a:r>
              <a:rPr lang="es-AR" sz="2000" dirty="0" err="1"/>
              <a:t>speakers</a:t>
            </a:r>
            <a:r>
              <a:rPr lang="es-AR" sz="2000" dirty="0"/>
              <a:t> of </a:t>
            </a:r>
            <a:r>
              <a:rPr lang="es-AR" sz="2000" dirty="0" err="1"/>
              <a:t>Spanish</a:t>
            </a:r>
            <a:r>
              <a:rPr lang="es-AR" sz="2000" dirty="0"/>
              <a:t> and English </a:t>
            </a:r>
            <a:r>
              <a:rPr lang="es-AR" sz="2000" dirty="0" err="1"/>
              <a:t>with</a:t>
            </a:r>
            <a:r>
              <a:rPr lang="es-AR" sz="2000" dirty="0"/>
              <a:t> and </a:t>
            </a:r>
            <a:r>
              <a:rPr lang="es-AR" sz="2000" dirty="0" err="1"/>
              <a:t>without</a:t>
            </a:r>
            <a:r>
              <a:rPr lang="es-AR" sz="2000" dirty="0"/>
              <a:t> </a:t>
            </a:r>
            <a:r>
              <a:rPr lang="es-AR" sz="2000" dirty="0" err="1"/>
              <a:t>aphasia</a:t>
            </a:r>
            <a:r>
              <a:rPr lang="es-AR" sz="2000" dirty="0"/>
              <a:t>. </a:t>
            </a:r>
            <a:r>
              <a:rPr lang="es-AR" sz="2000" i="1" dirty="0" err="1"/>
              <a:t>Aphasiology</a:t>
            </a:r>
            <a:r>
              <a:rPr lang="es-AR" sz="2000" dirty="0"/>
              <a:t>, </a:t>
            </a:r>
            <a:r>
              <a:rPr lang="es-AR" sz="2000" i="1" dirty="0"/>
              <a:t>17</a:t>
            </a:r>
            <a:r>
              <a:rPr lang="es-AR" sz="2000" dirty="0"/>
              <a:t>(12), 1115-1132.</a:t>
            </a:r>
            <a:endParaRPr lang="en-US" sz="2000" dirty="0"/>
          </a:p>
          <a:p>
            <a:r>
              <a:rPr lang="es-AR" sz="2000" dirty="0" smtClean="0"/>
              <a:t>Roberts</a:t>
            </a:r>
            <a:r>
              <a:rPr lang="es-AR" sz="2000" dirty="0"/>
              <a:t>, P.M., &amp; </a:t>
            </a:r>
            <a:r>
              <a:rPr lang="es-AR" sz="2000" dirty="0" err="1"/>
              <a:t>Deslauriers</a:t>
            </a:r>
            <a:r>
              <a:rPr lang="es-AR" sz="2000" dirty="0"/>
              <a:t>, L. (1999). Picture </a:t>
            </a:r>
            <a:r>
              <a:rPr lang="es-AR" sz="2000" dirty="0" err="1"/>
              <a:t>naming</a:t>
            </a:r>
            <a:r>
              <a:rPr lang="es-AR" sz="2000" dirty="0"/>
              <a:t> of </a:t>
            </a:r>
            <a:r>
              <a:rPr lang="es-AR" sz="2000" dirty="0" err="1"/>
              <a:t>cognate</a:t>
            </a:r>
            <a:r>
              <a:rPr lang="es-AR" sz="2000" dirty="0"/>
              <a:t> and non-</a:t>
            </a:r>
            <a:r>
              <a:rPr lang="es-AR" sz="2000" dirty="0" err="1"/>
              <a:t>cognate</a:t>
            </a:r>
            <a:r>
              <a:rPr lang="es-AR" sz="2000" dirty="0"/>
              <a:t> </a:t>
            </a:r>
            <a:r>
              <a:rPr lang="es-AR" sz="2000" dirty="0" err="1"/>
              <a:t>nouns</a:t>
            </a:r>
            <a:r>
              <a:rPr lang="es-AR" sz="2000" dirty="0"/>
              <a:t> in </a:t>
            </a:r>
            <a:r>
              <a:rPr lang="es-AR" sz="2000" dirty="0" err="1"/>
              <a:t>bilingual</a:t>
            </a:r>
            <a:r>
              <a:rPr lang="es-AR" sz="2000" dirty="0"/>
              <a:t> </a:t>
            </a:r>
            <a:r>
              <a:rPr lang="es-AR" sz="2000" dirty="0" err="1"/>
              <a:t>aphasia</a:t>
            </a:r>
            <a:r>
              <a:rPr lang="es-AR" sz="2000" dirty="0"/>
              <a:t>. </a:t>
            </a:r>
            <a:r>
              <a:rPr lang="es-AR" sz="2000" i="1" dirty="0" err="1"/>
              <a:t>Journal</a:t>
            </a:r>
            <a:r>
              <a:rPr lang="es-AR" sz="2000" i="1" dirty="0"/>
              <a:t> of </a:t>
            </a:r>
            <a:r>
              <a:rPr lang="es-AR" sz="2000" i="1" dirty="0" err="1"/>
              <a:t>Communication</a:t>
            </a:r>
            <a:r>
              <a:rPr lang="es-AR" sz="2000" i="1" dirty="0"/>
              <a:t> </a:t>
            </a:r>
            <a:r>
              <a:rPr lang="es-AR" sz="2000" i="1" dirty="0" err="1"/>
              <a:t>Disorders</a:t>
            </a:r>
            <a:r>
              <a:rPr lang="es-AR" sz="2000" i="1" dirty="0"/>
              <a:t>, 32</a:t>
            </a:r>
            <a:r>
              <a:rPr lang="es-AR" sz="2000" dirty="0"/>
              <a:t>(1), 1-23.</a:t>
            </a:r>
            <a:endParaRPr lang="en-US" sz="2000" dirty="0"/>
          </a:p>
          <a:p>
            <a:r>
              <a:rPr lang="en-US" sz="2000" dirty="0" smtClean="0"/>
              <a:t>Troyer</a:t>
            </a:r>
            <a:r>
              <a:rPr lang="en-US" sz="2000" dirty="0" smtClean="0"/>
              <a:t>, A.K., </a:t>
            </a:r>
            <a:r>
              <a:rPr lang="en-US" sz="2000" dirty="0" err="1" smtClean="0"/>
              <a:t>Moscovitch</a:t>
            </a:r>
            <a:r>
              <a:rPr lang="en-US" sz="2000" dirty="0" smtClean="0"/>
              <a:t>, M., &amp; </a:t>
            </a:r>
            <a:r>
              <a:rPr lang="en-US" sz="2000" dirty="0" err="1" smtClean="0"/>
              <a:t>Winocur</a:t>
            </a:r>
            <a:r>
              <a:rPr lang="en-US" sz="2000" dirty="0" smtClean="0"/>
              <a:t>, G. (1997). Clustering and switching as two components of verbal fluency: Evidence from younger and older healthy adults. </a:t>
            </a:r>
            <a:r>
              <a:rPr lang="en-US" sz="2000" i="1" dirty="0" smtClean="0"/>
              <a:t>Neuropsychology</a:t>
            </a:r>
            <a:r>
              <a:rPr lang="en-US" sz="2000" dirty="0" smtClean="0"/>
              <a:t>, </a:t>
            </a:r>
            <a:r>
              <a:rPr lang="en-US" sz="2000" i="1" dirty="0" smtClean="0"/>
              <a:t>11</a:t>
            </a:r>
            <a:r>
              <a:rPr lang="en-US" sz="2000" dirty="0" smtClean="0"/>
              <a:t>(1), 138-146.</a:t>
            </a:r>
          </a:p>
          <a:p>
            <a:endParaRPr lang="en-US" sz="2000" dirty="0" smtClean="0"/>
          </a:p>
          <a:p>
            <a:endParaRPr lang="en-US" sz="2000" dirty="0"/>
          </a:p>
        </p:txBody>
      </p:sp>
      <p:sp>
        <p:nvSpPr>
          <p:cNvPr id="21" name="Text Placeholder 20"/>
          <p:cNvSpPr>
            <a:spLocks noGrp="1"/>
          </p:cNvSpPr>
          <p:nvPr>
            <p:ph type="body" sz="quarter" idx="117"/>
          </p:nvPr>
        </p:nvSpPr>
        <p:spPr>
          <a:xfrm>
            <a:off x="38414201" y="13902787"/>
            <a:ext cx="11732948" cy="3716156"/>
          </a:xfrm>
        </p:spPr>
        <p:txBody>
          <a:bodyPr/>
          <a:lstStyle/>
          <a:p>
            <a:pPr algn="ctr"/>
            <a:r>
              <a:rPr lang="en-US" b="1" i="1" u="sng" dirty="0" smtClean="0"/>
              <a:t>Error and Clustering </a:t>
            </a:r>
            <a:r>
              <a:rPr lang="en-US" b="1" i="1" u="sng" dirty="0" smtClean="0"/>
              <a:t>Strategies</a:t>
            </a:r>
          </a:p>
          <a:p>
            <a:pPr marL="457200" indent="-457200">
              <a:buFont typeface="Arial" pitchFamily="34" charset="0"/>
              <a:buChar char="•"/>
            </a:pPr>
            <a:r>
              <a:rPr lang="en-US" dirty="0" smtClean="0"/>
              <a:t>At </a:t>
            </a:r>
            <a:r>
              <a:rPr lang="en-US" dirty="0"/>
              <a:t>first glance this difference between the groups may suggest that aphasic participants and normal controls perform radically differently on the </a:t>
            </a:r>
            <a:r>
              <a:rPr lang="en-US" dirty="0" smtClean="0"/>
              <a:t>lexical access tasks. </a:t>
            </a:r>
          </a:p>
          <a:p>
            <a:pPr marL="457200" indent="-457200">
              <a:buFont typeface="Arial" pitchFamily="34" charset="0"/>
              <a:buChar char="•"/>
            </a:pPr>
            <a:r>
              <a:rPr lang="en-US" dirty="0" smtClean="0"/>
              <a:t>However</a:t>
            </a:r>
            <a:r>
              <a:rPr lang="en-US" dirty="0"/>
              <a:t>, </a:t>
            </a:r>
            <a:r>
              <a:rPr lang="en-US" dirty="0" smtClean="0"/>
              <a:t>analysis of errors show </a:t>
            </a:r>
            <a:r>
              <a:rPr lang="en-US" dirty="0"/>
              <a:t>that both groups produce similar errors in both languages, with the difference being the rate of each error type between the groups. </a:t>
            </a:r>
            <a:endParaRPr lang="en-US" b="1" i="1" u="sng" dirty="0"/>
          </a:p>
        </p:txBody>
      </p:sp>
      <p:sp>
        <p:nvSpPr>
          <p:cNvPr id="22" name="Text Placeholder 21"/>
          <p:cNvSpPr>
            <a:spLocks noGrp="1"/>
          </p:cNvSpPr>
          <p:nvPr>
            <p:ph type="body" sz="quarter" idx="118"/>
          </p:nvPr>
        </p:nvSpPr>
        <p:spPr/>
        <p:txBody>
          <a:bodyPr/>
          <a:lstStyle/>
          <a:p>
            <a:endParaRPr lang="en-US"/>
          </a:p>
        </p:txBody>
      </p:sp>
      <p:sp>
        <p:nvSpPr>
          <p:cNvPr id="23" name="Text Placeholder 22"/>
          <p:cNvSpPr>
            <a:spLocks noGrp="1"/>
          </p:cNvSpPr>
          <p:nvPr>
            <p:ph type="body" sz="quarter" idx="119"/>
          </p:nvPr>
        </p:nvSpPr>
        <p:spPr/>
        <p:txBody>
          <a:bodyPr/>
          <a:lstStyle/>
          <a:p>
            <a:endParaRPr lang="en-US"/>
          </a:p>
        </p:txBody>
      </p:sp>
      <p:sp>
        <p:nvSpPr>
          <p:cNvPr id="24" name="Text Placeholder 23"/>
          <p:cNvSpPr>
            <a:spLocks noGrp="1"/>
          </p:cNvSpPr>
          <p:nvPr>
            <p:ph type="body" sz="quarter" idx="120"/>
          </p:nvPr>
        </p:nvSpPr>
        <p:spPr/>
        <p:txBody>
          <a:bodyPr/>
          <a:lstStyle/>
          <a:p>
            <a:endParaRPr lang="en-US"/>
          </a:p>
        </p:txBody>
      </p:sp>
      <p:sp>
        <p:nvSpPr>
          <p:cNvPr id="25" name="Text Placeholder 24"/>
          <p:cNvSpPr>
            <a:spLocks noGrp="1"/>
          </p:cNvSpPr>
          <p:nvPr>
            <p:ph type="body" sz="quarter" idx="121"/>
          </p:nvPr>
        </p:nvSpPr>
        <p:spPr/>
        <p:txBody>
          <a:bodyPr/>
          <a:lstStyle/>
          <a:p>
            <a:endParaRPr lang="en-US"/>
          </a:p>
        </p:txBody>
      </p:sp>
      <p:sp>
        <p:nvSpPr>
          <p:cNvPr id="26" name="Text Placeholder 25"/>
          <p:cNvSpPr>
            <a:spLocks noGrp="1"/>
          </p:cNvSpPr>
          <p:nvPr>
            <p:ph type="body" sz="quarter" idx="122"/>
          </p:nvPr>
        </p:nvSpPr>
        <p:spPr>
          <a:xfrm>
            <a:off x="38443375" y="17467626"/>
            <a:ext cx="11732948" cy="6904721"/>
          </a:xfrm>
        </p:spPr>
        <p:txBody>
          <a:bodyPr/>
          <a:lstStyle/>
          <a:p>
            <a:pPr algn="ctr"/>
            <a:r>
              <a:rPr lang="en-US" b="1" i="1" u="sng" dirty="0" smtClean="0"/>
              <a:t>Individual Patient </a:t>
            </a:r>
            <a:r>
              <a:rPr lang="en-US" b="1" i="1" u="sng" dirty="0" smtClean="0"/>
              <a:t>Performance</a:t>
            </a:r>
          </a:p>
          <a:p>
            <a:pPr marL="457200" indent="-457200">
              <a:buFont typeface="Arial" pitchFamily="34" charset="0"/>
              <a:buChar char="•"/>
            </a:pPr>
            <a:r>
              <a:rPr lang="en-US" dirty="0" smtClean="0"/>
              <a:t>Participants </a:t>
            </a:r>
            <a:r>
              <a:rPr lang="en-US" dirty="0"/>
              <a:t>BUBA04 and UTBA17 produced more correct responses in English than Spanish across the three tasks. </a:t>
            </a:r>
            <a:endParaRPr lang="en-US" dirty="0" smtClean="0"/>
          </a:p>
          <a:p>
            <a:pPr marL="457200" indent="-457200">
              <a:buFont typeface="Arial" pitchFamily="34" charset="0"/>
              <a:buChar char="•"/>
            </a:pPr>
            <a:r>
              <a:rPr lang="en-US" dirty="0" smtClean="0"/>
              <a:t>However, participants </a:t>
            </a:r>
            <a:r>
              <a:rPr lang="en-US" dirty="0"/>
              <a:t>BUBA07, BUBA10, UTBA19, UTBA22, and UTBA23 produced more correct responses in Spanish than English in all three tasks. </a:t>
            </a:r>
            <a:endParaRPr lang="en-US" dirty="0" smtClean="0"/>
          </a:p>
          <a:p>
            <a:pPr marL="457200" indent="-457200">
              <a:buFont typeface="Arial" pitchFamily="34" charset="0"/>
              <a:buChar char="•"/>
            </a:pPr>
            <a:r>
              <a:rPr lang="en-US" dirty="0" smtClean="0"/>
              <a:t>Two </a:t>
            </a:r>
            <a:r>
              <a:rPr lang="en-US" dirty="0"/>
              <a:t>patients, BUBA01 and UTBA18 received scores that were remarkably similar in both languages, while participant UTBA21 produced either no correct responses or performed with very low accuracy in both languages, for all tasks. </a:t>
            </a:r>
            <a:endParaRPr lang="en-US" dirty="0" smtClean="0"/>
          </a:p>
          <a:p>
            <a:pPr marL="457200" indent="-457200">
              <a:buFont typeface="Arial" pitchFamily="34" charset="0"/>
              <a:buChar char="•"/>
            </a:pPr>
            <a:r>
              <a:rPr lang="en-US" dirty="0" smtClean="0"/>
              <a:t>In </a:t>
            </a:r>
            <a:r>
              <a:rPr lang="en-US" dirty="0"/>
              <a:t>the CG task, the broad variety of responses and scores were independent of category, however it was clear that the categories Animals and Food were easier to access than Clothing for the </a:t>
            </a:r>
            <a:r>
              <a:rPr lang="en-US" dirty="0" smtClean="0"/>
              <a:t>patients</a:t>
            </a:r>
            <a:endParaRPr lang="en-US" b="1" i="1" u="sng" dirty="0"/>
          </a:p>
        </p:txBody>
      </p:sp>
      <p:sp>
        <p:nvSpPr>
          <p:cNvPr id="27" name="Text Placeholder 26"/>
          <p:cNvSpPr>
            <a:spLocks noGrp="1"/>
          </p:cNvSpPr>
          <p:nvPr>
            <p:ph type="body" sz="quarter" idx="123"/>
          </p:nvPr>
        </p:nvSpPr>
        <p:spPr>
          <a:xfrm>
            <a:off x="1076062" y="28287287"/>
            <a:ext cx="11732948" cy="4060865"/>
          </a:xfrm>
        </p:spPr>
        <p:txBody>
          <a:bodyPr/>
          <a:lstStyle/>
          <a:p>
            <a:r>
              <a:rPr lang="en-US" b="1" i="1" dirty="0" smtClean="0"/>
              <a:t>Category Generation </a:t>
            </a:r>
            <a:r>
              <a:rPr lang="en-US" b="1" i="1" dirty="0" smtClean="0"/>
              <a:t>(CG) Scoring</a:t>
            </a:r>
            <a:r>
              <a:rPr lang="en-US" b="1" i="1" dirty="0" smtClean="0"/>
              <a:t>: </a:t>
            </a:r>
            <a:r>
              <a:rPr lang="en-US" dirty="0" smtClean="0"/>
              <a:t>For </a:t>
            </a:r>
            <a:r>
              <a:rPr lang="en-US" dirty="0"/>
              <a:t>the CG task</a:t>
            </a:r>
            <a:r>
              <a:rPr lang="en-US" i="1" dirty="0"/>
              <a:t>,</a:t>
            </a:r>
            <a:r>
              <a:rPr lang="en-US" dirty="0"/>
              <a:t> the responses of all participants were transcribed and </a:t>
            </a:r>
            <a:r>
              <a:rPr lang="en-US" dirty="0" smtClean="0"/>
              <a:t>tabulated separately </a:t>
            </a:r>
            <a:r>
              <a:rPr lang="en-US" dirty="0"/>
              <a:t>for each category and each language. </a:t>
            </a:r>
            <a:endParaRPr lang="en-US" dirty="0" smtClean="0"/>
          </a:p>
          <a:p>
            <a:pPr marL="457200" indent="-457200">
              <a:buFont typeface="Arial" pitchFamily="34" charset="0"/>
              <a:buChar char="•"/>
            </a:pPr>
            <a:r>
              <a:rPr lang="en-US" dirty="0" smtClean="0"/>
              <a:t>Four </a:t>
            </a:r>
            <a:r>
              <a:rPr lang="en-US" dirty="0"/>
              <a:t>measures were obtained from this data; (a) the total number words produced, (b) total correct words produced, (c) mean semantic cluster size, and (d) mean semantic switching in each subcategory for each language, Spanish and English (Troyer et al., 1997; Troyer et al., 2000). </a:t>
            </a:r>
            <a:endParaRPr lang="en-US" i="1" dirty="0"/>
          </a:p>
        </p:txBody>
      </p:sp>
      <p:sp>
        <p:nvSpPr>
          <p:cNvPr id="28" name="Text Placeholder 27"/>
          <p:cNvSpPr>
            <a:spLocks noGrp="1"/>
          </p:cNvSpPr>
          <p:nvPr>
            <p:ph type="body" sz="quarter" idx="124"/>
          </p:nvPr>
        </p:nvSpPr>
        <p:spPr>
          <a:xfrm>
            <a:off x="1041638" y="25181913"/>
            <a:ext cx="11732948" cy="3629978"/>
          </a:xfrm>
        </p:spPr>
        <p:txBody>
          <a:bodyPr/>
          <a:lstStyle/>
          <a:p>
            <a:r>
              <a:rPr lang="en-US" b="1" i="1" dirty="0" smtClean="0"/>
              <a:t>Picture Naming Scoring: </a:t>
            </a:r>
            <a:r>
              <a:rPr lang="en-US" dirty="0" smtClean="0"/>
              <a:t>For </a:t>
            </a:r>
            <a:r>
              <a:rPr lang="en-US" dirty="0"/>
              <a:t>both naming tests, </a:t>
            </a:r>
            <a:r>
              <a:rPr lang="en-US" i="1" dirty="0" smtClean="0"/>
              <a:t>Boston Naming Test </a:t>
            </a:r>
            <a:r>
              <a:rPr lang="en-US" i="1" dirty="0" smtClean="0"/>
              <a:t>(BNT) </a:t>
            </a:r>
            <a:r>
              <a:rPr lang="en-US" dirty="0" smtClean="0"/>
              <a:t>and </a:t>
            </a:r>
            <a:r>
              <a:rPr lang="en-US" dirty="0" smtClean="0"/>
              <a:t>Bilingual Picture Naming </a:t>
            </a:r>
            <a:r>
              <a:rPr lang="en-US" dirty="0" smtClean="0"/>
              <a:t>Test (BNPT), all participants were </a:t>
            </a:r>
            <a:r>
              <a:rPr lang="en-US" dirty="0"/>
              <a:t>shown the target stimuli and given up to thirty seconds to generate a response. </a:t>
            </a:r>
            <a:endParaRPr lang="en-US" dirty="0" smtClean="0"/>
          </a:p>
          <a:p>
            <a:pPr marL="457200" indent="-457200">
              <a:buFont typeface="Arial" pitchFamily="34" charset="0"/>
              <a:buChar char="•"/>
            </a:pPr>
            <a:r>
              <a:rPr lang="en-US" dirty="0" smtClean="0"/>
              <a:t>Responses </a:t>
            </a:r>
            <a:r>
              <a:rPr lang="en-US" dirty="0"/>
              <a:t>were counted as correct if they matched the target response. All other responses were coded on a 20-point error </a:t>
            </a:r>
            <a:r>
              <a:rPr lang="en-US" dirty="0" smtClean="0"/>
              <a:t>scale.</a:t>
            </a:r>
            <a:endParaRPr lang="en-US" i="1" dirty="0"/>
          </a:p>
        </p:txBody>
      </p:sp>
      <p:sp>
        <p:nvSpPr>
          <p:cNvPr id="29" name="Text Placeholder 28"/>
          <p:cNvSpPr>
            <a:spLocks noGrp="1"/>
          </p:cNvSpPr>
          <p:nvPr>
            <p:ph type="body" sz="quarter" idx="125"/>
          </p:nvPr>
        </p:nvSpPr>
        <p:spPr>
          <a:xfrm>
            <a:off x="1201096" y="18876696"/>
            <a:ext cx="11732948" cy="5956769"/>
          </a:xfrm>
        </p:spPr>
        <p:txBody>
          <a:bodyPr/>
          <a:lstStyle/>
          <a:p>
            <a:r>
              <a:rPr lang="en-US" b="1" i="1" dirty="0"/>
              <a:t>Assessment of language proficiency </a:t>
            </a:r>
            <a:r>
              <a:rPr lang="en-US" b="1" i="1" dirty="0" smtClean="0"/>
              <a:t>levels: </a:t>
            </a:r>
            <a:endParaRPr lang="en-US" b="1" i="1" dirty="0" smtClean="0"/>
          </a:p>
          <a:p>
            <a:pPr marL="457200" indent="-457200">
              <a:buFont typeface="Arial" pitchFamily="34" charset="0"/>
              <a:buChar char="•"/>
            </a:pPr>
            <a:r>
              <a:rPr lang="en-US" dirty="0" smtClean="0"/>
              <a:t>All </a:t>
            </a:r>
            <a:r>
              <a:rPr lang="en-US" dirty="0"/>
              <a:t>participants received extensive background language assessments and a comprehensive LUQ </a:t>
            </a:r>
            <a:r>
              <a:rPr lang="en-US" dirty="0" smtClean="0"/>
              <a:t>(</a:t>
            </a:r>
            <a:r>
              <a:rPr lang="en-US" dirty="0" err="1" smtClean="0"/>
              <a:t>Kiran</a:t>
            </a:r>
            <a:r>
              <a:rPr lang="en-US" dirty="0" smtClean="0"/>
              <a:t>, Pena, </a:t>
            </a:r>
            <a:r>
              <a:rPr lang="en-US" dirty="0" err="1" smtClean="0"/>
              <a:t>Bedore</a:t>
            </a:r>
            <a:r>
              <a:rPr lang="en-US" dirty="0" smtClean="0"/>
              <a:t>, &amp; Sheng, 2010). </a:t>
            </a:r>
            <a:r>
              <a:rPr lang="en-US" dirty="0"/>
              <a:t>This questionnaire obtained information about the period of age of language acquisition (</a:t>
            </a:r>
            <a:r>
              <a:rPr lang="en-US" dirty="0" err="1"/>
              <a:t>AoA</a:t>
            </a:r>
            <a:r>
              <a:rPr lang="en-US" dirty="0"/>
              <a:t>).  </a:t>
            </a:r>
            <a:endParaRPr lang="en-US" dirty="0" smtClean="0"/>
          </a:p>
          <a:p>
            <a:pPr marL="457200" indent="-457200">
              <a:buFont typeface="Arial" pitchFamily="34" charset="0"/>
              <a:buChar char="•"/>
            </a:pPr>
            <a:r>
              <a:rPr lang="en-US" dirty="0" smtClean="0"/>
              <a:t>Participants </a:t>
            </a:r>
            <a:r>
              <a:rPr lang="en-US" dirty="0"/>
              <a:t>were required to self-rate their proficiency (pre-stroke for participants with aphasia) in each language in terms of their ability to speak and understand the language in formal and informal situations and read and write in each language</a:t>
            </a:r>
            <a:r>
              <a:rPr lang="en-US" dirty="0" smtClean="0"/>
              <a:t>. </a:t>
            </a:r>
            <a:endParaRPr lang="en-US" dirty="0" smtClean="0"/>
          </a:p>
          <a:p>
            <a:pPr marL="457200" indent="-457200">
              <a:buFont typeface="Arial" pitchFamily="34" charset="0"/>
              <a:buChar char="•"/>
            </a:pPr>
            <a:r>
              <a:rPr lang="en-US" dirty="0" smtClean="0"/>
              <a:t>The </a:t>
            </a:r>
            <a:r>
              <a:rPr lang="en-US" dirty="0" smtClean="0"/>
              <a:t>measures scored were Language Ability </a:t>
            </a:r>
            <a:r>
              <a:rPr lang="en-US" dirty="0" smtClean="0"/>
              <a:t>Rating (LAR), </a:t>
            </a:r>
            <a:r>
              <a:rPr lang="en-US" dirty="0" smtClean="0"/>
              <a:t>Educational History, Family Proficiency, Confidence, Lifetime Exposure, and Current Exposure.</a:t>
            </a:r>
            <a:endParaRPr lang="en-US" dirty="0"/>
          </a:p>
        </p:txBody>
      </p:sp>
      <p:graphicFrame>
        <p:nvGraphicFramePr>
          <p:cNvPr id="66" name="Picture Placeholder 65"/>
          <p:cNvGraphicFramePr>
            <a:graphicFrameLocks noGrp="1"/>
          </p:cNvGraphicFramePr>
          <p:nvPr>
            <p:ph type="pic" sz="quarter" idx="126"/>
          </p:nvPr>
        </p:nvGraphicFramePr>
        <p:xfrm>
          <a:off x="-9096375" y="27646538"/>
          <a:ext cx="5256212" cy="2737986"/>
        </p:xfrm>
        <a:graphic>
          <a:graphicData uri="http://schemas.openxmlformats.org/drawingml/2006/table">
            <a:tbl>
              <a:tblPr firstRow="1" firstCol="1" bandRow="1">
                <a:tableStyleId>{5C22544A-7EE6-4342-B048-85BDC9FD1C3A}</a:tableStyleId>
              </a:tblPr>
              <a:tblGrid>
                <a:gridCol w="722099"/>
                <a:gridCol w="503790"/>
                <a:gridCol w="503790"/>
                <a:gridCol w="503790"/>
                <a:gridCol w="545773"/>
                <a:gridCol w="461808"/>
                <a:gridCol w="545773"/>
                <a:gridCol w="755686"/>
                <a:gridCol w="713703"/>
              </a:tblGrid>
              <a:tr h="128781">
                <a:tc>
                  <a:txBody>
                    <a:bodyPr/>
                    <a:lstStyle/>
                    <a:p>
                      <a:pPr marL="0" marR="0">
                        <a:lnSpc>
                          <a:spcPct val="115000"/>
                        </a:lnSpc>
                        <a:spcBef>
                          <a:spcPts val="0"/>
                        </a:spcBef>
                        <a:spcAft>
                          <a:spcPts val="0"/>
                        </a:spcAft>
                      </a:pPr>
                      <a:r>
                        <a:rPr lang="en-US" sz="700">
                          <a:effectLst/>
                        </a:rPr>
                        <a:t>Participant</a:t>
                      </a:r>
                      <a:endParaRPr lang="en-US" sz="800">
                        <a:effectLst/>
                        <a:latin typeface="Calibri"/>
                        <a:ea typeface="Calibri"/>
                        <a:cs typeface="Times New Roman"/>
                      </a:endParaRPr>
                    </a:p>
                  </a:txBody>
                  <a:tcPr marL="50392" marR="50392" marT="0" marB="0"/>
                </a:tc>
                <a:tc gridSpan="2">
                  <a:txBody>
                    <a:bodyPr/>
                    <a:lstStyle/>
                    <a:p>
                      <a:pPr marL="0" marR="0" algn="ctr">
                        <a:lnSpc>
                          <a:spcPct val="115000"/>
                        </a:lnSpc>
                        <a:spcBef>
                          <a:spcPts val="0"/>
                        </a:spcBef>
                        <a:spcAft>
                          <a:spcPts val="0"/>
                        </a:spcAft>
                      </a:pPr>
                      <a:r>
                        <a:rPr lang="en-US" sz="700">
                          <a:effectLst/>
                        </a:rPr>
                        <a:t>BAT Comp %</a:t>
                      </a:r>
                      <a:endParaRPr lang="en-US" sz="800">
                        <a:effectLst/>
                        <a:latin typeface="Calibri"/>
                        <a:ea typeface="Calibri"/>
                        <a:cs typeface="Times New Roman"/>
                      </a:endParaRPr>
                    </a:p>
                  </a:txBody>
                  <a:tcPr marL="50392" marR="50392"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700">
                          <a:effectLst/>
                        </a:rPr>
                        <a:t>BAT Sem %</a:t>
                      </a:r>
                      <a:endParaRPr lang="en-US" sz="800">
                        <a:effectLst/>
                        <a:latin typeface="Calibri"/>
                        <a:ea typeface="Calibri"/>
                        <a:cs typeface="Times New Roman"/>
                      </a:endParaRPr>
                    </a:p>
                  </a:txBody>
                  <a:tcPr marL="50392" marR="50392"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700">
                          <a:effectLst/>
                        </a:rPr>
                        <a:t>BNT %</a:t>
                      </a:r>
                      <a:endParaRPr lang="en-US" sz="800">
                        <a:effectLst/>
                        <a:latin typeface="Calibri"/>
                        <a:ea typeface="Calibri"/>
                        <a:cs typeface="Times New Roman"/>
                      </a:endParaRPr>
                    </a:p>
                  </a:txBody>
                  <a:tcPr marL="50392" marR="50392"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700">
                          <a:effectLst/>
                        </a:rPr>
                        <a:t>Bilingual Picture Naming Task %</a:t>
                      </a:r>
                      <a:endParaRPr lang="en-US" sz="800">
                        <a:effectLst/>
                        <a:latin typeface="Calibri"/>
                        <a:ea typeface="Calibri"/>
                        <a:cs typeface="Times New Roman"/>
                      </a:endParaRPr>
                    </a:p>
                  </a:txBody>
                  <a:tcPr marL="50392" marR="50392" marT="0" marB="0"/>
                </a:tc>
                <a:tc hMerge="1">
                  <a:txBody>
                    <a:bodyPr/>
                    <a:lstStyle/>
                    <a:p>
                      <a:endParaRPr lang="en-US"/>
                    </a:p>
                  </a:txBody>
                  <a:tcPr/>
                </a:tc>
              </a:tr>
              <a:tr h="128781">
                <a:tc>
                  <a:txBody>
                    <a:bodyPr/>
                    <a:lstStyle/>
                    <a:p>
                      <a:pPr marL="0" marR="0">
                        <a:lnSpc>
                          <a:spcPct val="115000"/>
                        </a:lnSpc>
                        <a:spcBef>
                          <a:spcPts val="0"/>
                        </a:spcBef>
                        <a:spcAft>
                          <a:spcPts val="0"/>
                        </a:spcAft>
                      </a:pPr>
                      <a:r>
                        <a:rPr lang="en-US" sz="700">
                          <a:effectLst/>
                        </a:rPr>
                        <a:t> </a:t>
                      </a:r>
                      <a:endParaRPr lang="en-US" sz="800">
                        <a:effectLst/>
                        <a:latin typeface="Calibri"/>
                        <a:ea typeface="Calibri"/>
                        <a:cs typeface="Times New Roman"/>
                      </a:endParaRPr>
                    </a:p>
                  </a:txBody>
                  <a:tcPr marL="50392" marR="50392" marT="0" marB="0"/>
                </a:tc>
                <a:tc>
                  <a:txBody>
                    <a:bodyPr/>
                    <a:lstStyle/>
                    <a:p>
                      <a:pPr marL="0" marR="0">
                        <a:lnSpc>
                          <a:spcPct val="115000"/>
                        </a:lnSpc>
                        <a:spcBef>
                          <a:spcPts val="0"/>
                        </a:spcBef>
                        <a:spcAft>
                          <a:spcPts val="0"/>
                        </a:spcAft>
                      </a:pPr>
                      <a:r>
                        <a:rPr lang="en-US" sz="700">
                          <a:effectLst/>
                        </a:rPr>
                        <a:t>English</a:t>
                      </a:r>
                      <a:endParaRPr lang="en-US" sz="800">
                        <a:effectLst/>
                        <a:latin typeface="Calibri"/>
                        <a:ea typeface="Calibri"/>
                        <a:cs typeface="Times New Roman"/>
                      </a:endParaRPr>
                    </a:p>
                  </a:txBody>
                  <a:tcPr marL="50392" marR="50392" marT="0" marB="0"/>
                </a:tc>
                <a:tc>
                  <a:txBody>
                    <a:bodyPr/>
                    <a:lstStyle/>
                    <a:p>
                      <a:pPr marL="0" marR="0">
                        <a:lnSpc>
                          <a:spcPct val="115000"/>
                        </a:lnSpc>
                        <a:spcBef>
                          <a:spcPts val="0"/>
                        </a:spcBef>
                        <a:spcAft>
                          <a:spcPts val="0"/>
                        </a:spcAft>
                      </a:pPr>
                      <a:r>
                        <a:rPr lang="en-US" sz="700">
                          <a:effectLst/>
                        </a:rPr>
                        <a:t>Spanish</a:t>
                      </a:r>
                      <a:endParaRPr lang="en-US" sz="800">
                        <a:effectLst/>
                        <a:latin typeface="Calibri"/>
                        <a:ea typeface="Calibri"/>
                        <a:cs typeface="Times New Roman"/>
                      </a:endParaRPr>
                    </a:p>
                  </a:txBody>
                  <a:tcPr marL="50392" marR="50392" marT="0" marB="0"/>
                </a:tc>
                <a:tc>
                  <a:txBody>
                    <a:bodyPr/>
                    <a:lstStyle/>
                    <a:p>
                      <a:pPr marL="0" marR="0">
                        <a:lnSpc>
                          <a:spcPct val="115000"/>
                        </a:lnSpc>
                        <a:spcBef>
                          <a:spcPts val="0"/>
                        </a:spcBef>
                        <a:spcAft>
                          <a:spcPts val="0"/>
                        </a:spcAft>
                      </a:pPr>
                      <a:r>
                        <a:rPr lang="en-US" sz="700">
                          <a:effectLst/>
                        </a:rPr>
                        <a:t>English</a:t>
                      </a:r>
                      <a:endParaRPr lang="en-US" sz="800">
                        <a:effectLst/>
                        <a:latin typeface="Calibri"/>
                        <a:ea typeface="Calibri"/>
                        <a:cs typeface="Times New Roman"/>
                      </a:endParaRPr>
                    </a:p>
                  </a:txBody>
                  <a:tcPr marL="50392" marR="50392" marT="0" marB="0"/>
                </a:tc>
                <a:tc>
                  <a:txBody>
                    <a:bodyPr/>
                    <a:lstStyle/>
                    <a:p>
                      <a:pPr marL="0" marR="0">
                        <a:lnSpc>
                          <a:spcPct val="115000"/>
                        </a:lnSpc>
                        <a:spcBef>
                          <a:spcPts val="0"/>
                        </a:spcBef>
                        <a:spcAft>
                          <a:spcPts val="0"/>
                        </a:spcAft>
                      </a:pPr>
                      <a:r>
                        <a:rPr lang="en-US" sz="700">
                          <a:effectLst/>
                        </a:rPr>
                        <a:t>Spanish</a:t>
                      </a:r>
                      <a:endParaRPr lang="en-US" sz="800">
                        <a:effectLst/>
                        <a:latin typeface="Calibri"/>
                        <a:ea typeface="Calibri"/>
                        <a:cs typeface="Times New Roman"/>
                      </a:endParaRPr>
                    </a:p>
                  </a:txBody>
                  <a:tcPr marL="50392" marR="50392" marT="0" marB="0"/>
                </a:tc>
                <a:tc>
                  <a:txBody>
                    <a:bodyPr/>
                    <a:lstStyle/>
                    <a:p>
                      <a:pPr marL="0" marR="0">
                        <a:lnSpc>
                          <a:spcPct val="115000"/>
                        </a:lnSpc>
                        <a:spcBef>
                          <a:spcPts val="0"/>
                        </a:spcBef>
                        <a:spcAft>
                          <a:spcPts val="0"/>
                        </a:spcAft>
                      </a:pPr>
                      <a:r>
                        <a:rPr lang="en-US" sz="700">
                          <a:effectLst/>
                        </a:rPr>
                        <a:t>English</a:t>
                      </a:r>
                      <a:endParaRPr lang="en-US" sz="800">
                        <a:effectLst/>
                        <a:latin typeface="Calibri"/>
                        <a:ea typeface="Calibri"/>
                        <a:cs typeface="Times New Roman"/>
                      </a:endParaRPr>
                    </a:p>
                  </a:txBody>
                  <a:tcPr marL="50392" marR="50392" marT="0" marB="0"/>
                </a:tc>
                <a:tc>
                  <a:txBody>
                    <a:bodyPr/>
                    <a:lstStyle/>
                    <a:p>
                      <a:pPr marL="0" marR="0">
                        <a:lnSpc>
                          <a:spcPct val="115000"/>
                        </a:lnSpc>
                        <a:spcBef>
                          <a:spcPts val="0"/>
                        </a:spcBef>
                        <a:spcAft>
                          <a:spcPts val="0"/>
                        </a:spcAft>
                      </a:pPr>
                      <a:r>
                        <a:rPr lang="en-US" sz="700">
                          <a:effectLst/>
                        </a:rPr>
                        <a:t>Spanish</a:t>
                      </a:r>
                      <a:endParaRPr lang="en-US" sz="800">
                        <a:effectLst/>
                        <a:latin typeface="Calibri"/>
                        <a:ea typeface="Calibri"/>
                        <a:cs typeface="Times New Roman"/>
                      </a:endParaRPr>
                    </a:p>
                  </a:txBody>
                  <a:tcPr marL="50392" marR="50392" marT="0" marB="0"/>
                </a:tc>
                <a:tc>
                  <a:txBody>
                    <a:bodyPr/>
                    <a:lstStyle/>
                    <a:p>
                      <a:pPr marL="0" marR="0">
                        <a:lnSpc>
                          <a:spcPct val="115000"/>
                        </a:lnSpc>
                        <a:spcBef>
                          <a:spcPts val="0"/>
                        </a:spcBef>
                        <a:spcAft>
                          <a:spcPts val="0"/>
                        </a:spcAft>
                      </a:pPr>
                      <a:r>
                        <a:rPr lang="en-US" sz="700">
                          <a:effectLst/>
                        </a:rPr>
                        <a:t>English</a:t>
                      </a:r>
                      <a:endParaRPr lang="en-US" sz="800">
                        <a:effectLst/>
                        <a:latin typeface="Calibri"/>
                        <a:ea typeface="Calibri"/>
                        <a:cs typeface="Times New Roman"/>
                      </a:endParaRPr>
                    </a:p>
                  </a:txBody>
                  <a:tcPr marL="50392" marR="50392" marT="0" marB="0"/>
                </a:tc>
                <a:tc>
                  <a:txBody>
                    <a:bodyPr/>
                    <a:lstStyle/>
                    <a:p>
                      <a:pPr marL="0" marR="0">
                        <a:lnSpc>
                          <a:spcPct val="115000"/>
                        </a:lnSpc>
                        <a:spcBef>
                          <a:spcPts val="0"/>
                        </a:spcBef>
                        <a:spcAft>
                          <a:spcPts val="0"/>
                        </a:spcAft>
                      </a:pPr>
                      <a:r>
                        <a:rPr lang="en-US" sz="700">
                          <a:effectLst/>
                        </a:rPr>
                        <a:t>Spanish</a:t>
                      </a:r>
                      <a:endParaRPr lang="en-US" sz="800">
                        <a:effectLst/>
                        <a:latin typeface="Calibri"/>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BA01</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70.00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55.00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58.33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11.67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64.45</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59.75</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BA04</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70.00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61.67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48.33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15.00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82.40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25.90</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BA07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23.33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38.33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41.67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36.10</a:t>
                      </a:r>
                      <a:endParaRPr lang="en-US" sz="800">
                        <a:effectLst/>
                        <a:latin typeface="Consolas"/>
                        <a:ea typeface="Calibri"/>
                        <a:cs typeface="Times New Roman"/>
                      </a:endParaRPr>
                    </a:p>
                  </a:txBody>
                  <a:tcPr marL="50392" marR="50392" marT="0" marB="0"/>
                </a:tc>
              </a:tr>
              <a:tr h="128781">
                <a:tc>
                  <a:txBody>
                    <a:bodyPr/>
                    <a:lstStyle/>
                    <a:p>
                      <a:pPr marL="0" marR="0">
                        <a:spcBef>
                          <a:spcPts val="0"/>
                        </a:spcBef>
                        <a:spcAft>
                          <a:spcPts val="0"/>
                        </a:spcAft>
                      </a:pPr>
                      <a:r>
                        <a:rPr lang="en-US" sz="700">
                          <a:effectLst/>
                        </a:rPr>
                        <a:t>BA10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40.00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73.33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30.00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0.00</a:t>
                      </a:r>
                      <a:endParaRPr lang="en-US" sz="800">
                        <a:effectLst/>
                        <a:latin typeface="Consolas"/>
                        <a:ea typeface="Calibri"/>
                        <a:cs typeface="Times New Roman"/>
                      </a:endParaRPr>
                    </a:p>
                  </a:txBody>
                  <a:tcPr marL="50392" marR="50392" marT="0" marB="0"/>
                </a:tc>
                <a:tc>
                  <a:txBody>
                    <a:bodyPr/>
                    <a:lstStyle/>
                    <a:p>
                      <a:pPr marL="0" marR="0">
                        <a:lnSpc>
                          <a:spcPct val="115000"/>
                        </a:lnSpc>
                        <a:spcBef>
                          <a:spcPts val="0"/>
                        </a:spcBef>
                        <a:spcAft>
                          <a:spcPts val="0"/>
                        </a:spcAft>
                      </a:pPr>
                      <a:r>
                        <a:rPr lang="en-US" sz="700">
                          <a:effectLst/>
                        </a:rPr>
                        <a:t>23.15</a:t>
                      </a:r>
                      <a:endParaRPr lang="en-US" sz="800">
                        <a:effectLst/>
                        <a:latin typeface="Calibri"/>
                        <a:ea typeface="Calibri"/>
                        <a:cs typeface="Times New Roman"/>
                      </a:endParaRPr>
                    </a:p>
                  </a:txBody>
                  <a:tcPr marL="50392" marR="50392" marT="0" marB="0"/>
                </a:tc>
                <a:tc>
                  <a:txBody>
                    <a:bodyPr/>
                    <a:lstStyle/>
                    <a:p>
                      <a:pPr marL="0" marR="0">
                        <a:lnSpc>
                          <a:spcPct val="115000"/>
                        </a:lnSpc>
                        <a:spcBef>
                          <a:spcPts val="0"/>
                        </a:spcBef>
                        <a:spcAft>
                          <a:spcPts val="0"/>
                        </a:spcAft>
                      </a:pPr>
                      <a:r>
                        <a:rPr lang="en-US" sz="700">
                          <a:effectLst/>
                        </a:rPr>
                        <a:t>77.53</a:t>
                      </a:r>
                      <a:endParaRPr lang="en-US" sz="800">
                        <a:effectLst/>
                        <a:latin typeface="Calibri"/>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BA17 </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81.67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93.33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51.67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58.33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51.66</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84.1</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40.00</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BA18 </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61.67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76.67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28.33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31.67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63.20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65.50</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BA19 </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16.67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75.00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 </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31.67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46.67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8.6</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77.00</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BA21 </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16.67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20.00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 </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 </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1.67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3.8</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0.00</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BA22</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 </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 </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 </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 </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46.67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16.67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76.85</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BA23 </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70.00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40.00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55.00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36.67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43.37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0.95</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1.90</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BC01</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73.33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88.81</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69.00</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BC02</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88.33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97.23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90.48</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BC03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95.00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58.33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90.74</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75.93</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BC05</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76.67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93.52</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88.90</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BC06</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61.67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95.37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80.40</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BC07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76.67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81.67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87.96</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BC08</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70.00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65.00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80.96</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83.74</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BC09</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94.44</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84.26</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BC10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13.33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26.85</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91.67</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BC11</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90.00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26.67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99.06</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49.08</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BC12</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85.00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94.45</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92.60</a:t>
                      </a:r>
                      <a:endParaRPr lang="en-US" sz="800">
                        <a:effectLst/>
                        <a:latin typeface="Consolas"/>
                        <a:ea typeface="Calibri"/>
                        <a:cs typeface="Times New Roman"/>
                      </a:endParaRPr>
                    </a:p>
                  </a:txBody>
                  <a:tcPr marL="50392" marR="50392" marT="0" marB="0"/>
                </a:tc>
              </a:tr>
              <a:tr h="111983">
                <a:tc>
                  <a:txBody>
                    <a:bodyPr/>
                    <a:lstStyle/>
                    <a:p>
                      <a:pPr marL="0" marR="0">
                        <a:spcBef>
                          <a:spcPts val="0"/>
                        </a:spcBef>
                        <a:spcAft>
                          <a:spcPts val="0"/>
                        </a:spcAft>
                      </a:pPr>
                      <a:r>
                        <a:rPr lang="en-US" sz="700">
                          <a:effectLst/>
                        </a:rPr>
                        <a:t>BC14</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N/A</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60.00</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53.33</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a:effectLst/>
                        </a:rPr>
                        <a:t>81.47</a:t>
                      </a:r>
                      <a:endParaRPr lang="en-US" sz="800">
                        <a:effectLst/>
                        <a:latin typeface="Consolas"/>
                        <a:ea typeface="Calibri"/>
                        <a:cs typeface="Times New Roman"/>
                      </a:endParaRPr>
                    </a:p>
                  </a:txBody>
                  <a:tcPr marL="50392" marR="50392" marT="0" marB="0"/>
                </a:tc>
                <a:tc>
                  <a:txBody>
                    <a:bodyPr/>
                    <a:lstStyle/>
                    <a:p>
                      <a:pPr marL="0" marR="0">
                        <a:spcBef>
                          <a:spcPts val="0"/>
                        </a:spcBef>
                        <a:spcAft>
                          <a:spcPts val="0"/>
                        </a:spcAft>
                      </a:pPr>
                      <a:r>
                        <a:rPr lang="en-US" sz="700" dirty="0">
                          <a:effectLst/>
                        </a:rPr>
                        <a:t>74.77</a:t>
                      </a:r>
                      <a:endParaRPr lang="en-US" sz="800" dirty="0">
                        <a:effectLst/>
                        <a:latin typeface="Consolas"/>
                        <a:ea typeface="Calibri"/>
                        <a:cs typeface="Times New Roman"/>
                      </a:endParaRPr>
                    </a:p>
                  </a:txBody>
                  <a:tcPr marL="50392" marR="50392" marT="0" marB="0"/>
                </a:tc>
              </a:tr>
            </a:tbl>
          </a:graphicData>
        </a:graphic>
      </p:graphicFrame>
      <p:sp>
        <p:nvSpPr>
          <p:cNvPr id="32" name="Picture Placeholder 31"/>
          <p:cNvSpPr>
            <a:spLocks noGrp="1"/>
          </p:cNvSpPr>
          <p:nvPr>
            <p:ph type="pic" sz="quarter" idx="127"/>
          </p:nvPr>
        </p:nvSpPr>
        <p:spPr/>
      </p:sp>
      <p:sp>
        <p:nvSpPr>
          <p:cNvPr id="33" name="Picture Placeholder 32"/>
          <p:cNvSpPr>
            <a:spLocks noGrp="1"/>
          </p:cNvSpPr>
          <p:nvPr>
            <p:ph type="pic" sz="quarter" idx="128"/>
          </p:nvPr>
        </p:nvSpPr>
        <p:spPr/>
      </p:sp>
      <p:sp>
        <p:nvSpPr>
          <p:cNvPr id="34" name="Picture Placeholder 33"/>
          <p:cNvSpPr>
            <a:spLocks noGrp="1"/>
          </p:cNvSpPr>
          <p:nvPr>
            <p:ph type="pic" sz="quarter" idx="129"/>
          </p:nvPr>
        </p:nvSpPr>
        <p:spPr/>
      </p:sp>
      <p:sp>
        <p:nvSpPr>
          <p:cNvPr id="35" name="Picture Placeholder 34"/>
          <p:cNvSpPr>
            <a:spLocks noGrp="1"/>
          </p:cNvSpPr>
          <p:nvPr>
            <p:ph type="pic" sz="quarter" idx="130"/>
          </p:nvPr>
        </p:nvSpPr>
        <p:spPr/>
      </p:sp>
      <p:sp>
        <p:nvSpPr>
          <p:cNvPr id="41" name="Text Placeholder 40"/>
          <p:cNvSpPr>
            <a:spLocks noGrp="1"/>
          </p:cNvSpPr>
          <p:nvPr>
            <p:ph type="body" sz="quarter" idx="136"/>
          </p:nvPr>
        </p:nvSpPr>
        <p:spPr/>
        <p:txBody>
          <a:bodyPr/>
          <a:lstStyle/>
          <a:p>
            <a:endParaRPr lang="en-US"/>
          </a:p>
        </p:txBody>
      </p:sp>
      <p:sp>
        <p:nvSpPr>
          <p:cNvPr id="42" name="Text Placeholder 41"/>
          <p:cNvSpPr>
            <a:spLocks noGrp="1"/>
          </p:cNvSpPr>
          <p:nvPr>
            <p:ph type="body" sz="quarter" idx="137"/>
          </p:nvPr>
        </p:nvSpPr>
        <p:spPr/>
        <p:txBody>
          <a:bodyPr/>
          <a:lstStyle/>
          <a:p>
            <a:endParaRPr lang="en-US"/>
          </a:p>
        </p:txBody>
      </p:sp>
      <p:sp>
        <p:nvSpPr>
          <p:cNvPr id="43" name="Text Placeholder 42"/>
          <p:cNvSpPr>
            <a:spLocks noGrp="1"/>
          </p:cNvSpPr>
          <p:nvPr>
            <p:ph type="body" sz="quarter" idx="138"/>
          </p:nvPr>
        </p:nvSpPr>
        <p:spPr/>
        <p:txBody>
          <a:bodyPr/>
          <a:lstStyle/>
          <a:p>
            <a:endParaRPr lang="en-US"/>
          </a:p>
        </p:txBody>
      </p:sp>
      <p:sp>
        <p:nvSpPr>
          <p:cNvPr id="44" name="Text Placeholder 43"/>
          <p:cNvSpPr>
            <a:spLocks noGrp="1"/>
          </p:cNvSpPr>
          <p:nvPr>
            <p:ph type="body" sz="quarter" idx="139"/>
          </p:nvPr>
        </p:nvSpPr>
        <p:spPr/>
        <p:txBody>
          <a:bodyPr/>
          <a:lstStyle/>
          <a:p>
            <a:endParaRPr lang="en-US"/>
          </a:p>
        </p:txBody>
      </p:sp>
      <p:sp>
        <p:nvSpPr>
          <p:cNvPr id="45" name="Text Placeholder 44"/>
          <p:cNvSpPr>
            <a:spLocks noGrp="1"/>
          </p:cNvSpPr>
          <p:nvPr>
            <p:ph type="body" sz="quarter" idx="140"/>
          </p:nvPr>
        </p:nvSpPr>
        <p:spPr/>
        <p:txBody>
          <a:bodyPr/>
          <a:lstStyle/>
          <a:p>
            <a:endParaRPr lang="en-US"/>
          </a:p>
        </p:txBody>
      </p:sp>
      <p:sp>
        <p:nvSpPr>
          <p:cNvPr id="46" name="Text Placeholder 45"/>
          <p:cNvSpPr>
            <a:spLocks noGrp="1"/>
          </p:cNvSpPr>
          <p:nvPr>
            <p:ph type="body" sz="quarter" idx="141"/>
          </p:nvPr>
        </p:nvSpPr>
        <p:spPr/>
        <p:txBody>
          <a:bodyPr/>
          <a:lstStyle/>
          <a:p>
            <a:endParaRPr lang="en-US"/>
          </a:p>
        </p:txBody>
      </p:sp>
      <p:sp>
        <p:nvSpPr>
          <p:cNvPr id="47" name="Text Placeholder 46"/>
          <p:cNvSpPr>
            <a:spLocks noGrp="1"/>
          </p:cNvSpPr>
          <p:nvPr>
            <p:ph type="body" sz="quarter" idx="142"/>
          </p:nvPr>
        </p:nvSpPr>
        <p:spPr/>
        <p:txBody>
          <a:bodyPr/>
          <a:lstStyle/>
          <a:p>
            <a:endParaRPr lang="en-US"/>
          </a:p>
        </p:txBody>
      </p:sp>
      <p:sp>
        <p:nvSpPr>
          <p:cNvPr id="48" name="Text Placeholder 47"/>
          <p:cNvSpPr>
            <a:spLocks noGrp="1"/>
          </p:cNvSpPr>
          <p:nvPr>
            <p:ph type="body" sz="quarter" idx="143"/>
          </p:nvPr>
        </p:nvSpPr>
        <p:spPr/>
        <p:txBody>
          <a:bodyPr/>
          <a:lstStyle/>
          <a:p>
            <a:endParaRPr lang="en-US"/>
          </a:p>
        </p:txBody>
      </p:sp>
      <p:sp>
        <p:nvSpPr>
          <p:cNvPr id="49" name="Text Placeholder 48"/>
          <p:cNvSpPr>
            <a:spLocks noGrp="1"/>
          </p:cNvSpPr>
          <p:nvPr>
            <p:ph type="body" sz="quarter" idx="144"/>
          </p:nvPr>
        </p:nvSpPr>
        <p:spPr/>
        <p:txBody>
          <a:bodyPr/>
          <a:lstStyle/>
          <a:p>
            <a:endParaRPr lang="en-US"/>
          </a:p>
        </p:txBody>
      </p:sp>
      <p:sp>
        <p:nvSpPr>
          <p:cNvPr id="50" name="Text Placeholder 49"/>
          <p:cNvSpPr>
            <a:spLocks noGrp="1"/>
          </p:cNvSpPr>
          <p:nvPr>
            <p:ph type="body" sz="quarter" idx="145"/>
          </p:nvPr>
        </p:nvSpPr>
        <p:spPr/>
        <p:txBody>
          <a:bodyPr/>
          <a:lstStyle/>
          <a:p>
            <a:endParaRPr lang="en-US"/>
          </a:p>
        </p:txBody>
      </p:sp>
      <p:sp>
        <p:nvSpPr>
          <p:cNvPr id="51" name="Text Placeholder 50"/>
          <p:cNvSpPr>
            <a:spLocks noGrp="1"/>
          </p:cNvSpPr>
          <p:nvPr>
            <p:ph type="body" sz="quarter" idx="146"/>
          </p:nvPr>
        </p:nvSpPr>
        <p:spPr/>
        <p:txBody>
          <a:bodyPr/>
          <a:lstStyle/>
          <a:p>
            <a:endParaRPr lang="en-US"/>
          </a:p>
        </p:txBody>
      </p:sp>
      <p:sp>
        <p:nvSpPr>
          <p:cNvPr id="52" name="Text Placeholder 51"/>
          <p:cNvSpPr>
            <a:spLocks noGrp="1"/>
          </p:cNvSpPr>
          <p:nvPr>
            <p:ph type="body" sz="quarter" idx="147"/>
          </p:nvPr>
        </p:nvSpPr>
        <p:spPr/>
        <p:txBody>
          <a:bodyPr/>
          <a:lstStyle/>
          <a:p>
            <a:endParaRPr lang="en-US"/>
          </a:p>
        </p:txBody>
      </p:sp>
      <p:sp>
        <p:nvSpPr>
          <p:cNvPr id="55" name="Text Placeholder 54"/>
          <p:cNvSpPr>
            <a:spLocks noGrp="1"/>
          </p:cNvSpPr>
          <p:nvPr>
            <p:ph type="body" sz="quarter" idx="150"/>
          </p:nvPr>
        </p:nvSpPr>
        <p:spPr/>
        <p:txBody>
          <a:bodyPr/>
          <a:lstStyle/>
          <a:p>
            <a:r>
              <a:rPr lang="en-US" dirty="0"/>
              <a:t>Department of Speech and Hearing Sciences, </a:t>
            </a:r>
            <a:r>
              <a:rPr lang="en-US" dirty="0" smtClean="0"/>
              <a:t> Boston University</a:t>
            </a:r>
            <a:endParaRPr lang="en-US" dirty="0"/>
          </a:p>
        </p:txBody>
      </p:sp>
      <p:sp>
        <p:nvSpPr>
          <p:cNvPr id="56" name="Text Placeholder 55"/>
          <p:cNvSpPr>
            <a:spLocks noGrp="1"/>
          </p:cNvSpPr>
          <p:nvPr>
            <p:ph type="body" sz="quarter" idx="151"/>
          </p:nvPr>
        </p:nvSpPr>
        <p:spPr/>
        <p:txBody>
          <a:bodyPr>
            <a:normAutofit fontScale="92500" lnSpcReduction="10000"/>
          </a:bodyPr>
          <a:lstStyle/>
          <a:p>
            <a:r>
              <a:rPr lang="en-US" dirty="0" err="1"/>
              <a:t>Swathi</a:t>
            </a:r>
            <a:r>
              <a:rPr lang="en-US" dirty="0"/>
              <a:t> </a:t>
            </a:r>
            <a:r>
              <a:rPr lang="en-US" dirty="0" err="1"/>
              <a:t>Kiran</a:t>
            </a:r>
            <a:r>
              <a:rPr lang="en-US" dirty="0"/>
              <a:t>, Isabel </a:t>
            </a:r>
            <a:r>
              <a:rPr lang="en-US" dirty="0" err="1"/>
              <a:t>Balachandran</a:t>
            </a:r>
            <a:r>
              <a:rPr lang="en-US" dirty="0"/>
              <a:t>, and Jason Lucas</a:t>
            </a:r>
          </a:p>
          <a:p>
            <a:endParaRPr lang="en-US" dirty="0"/>
          </a:p>
        </p:txBody>
      </p:sp>
      <p:sp>
        <p:nvSpPr>
          <p:cNvPr id="57" name="Text Placeholder 56"/>
          <p:cNvSpPr>
            <a:spLocks noGrp="1"/>
          </p:cNvSpPr>
          <p:nvPr>
            <p:ph type="body" sz="quarter" idx="153"/>
          </p:nvPr>
        </p:nvSpPr>
        <p:spPr/>
        <p:txBody>
          <a:bodyPr>
            <a:normAutofit fontScale="92500" lnSpcReduction="10000"/>
          </a:bodyPr>
          <a:lstStyle/>
          <a:p>
            <a:r>
              <a:rPr lang="en-US" dirty="0"/>
              <a:t>The </a:t>
            </a:r>
            <a:r>
              <a:rPr lang="en-US" dirty="0" smtClean="0"/>
              <a:t>Nature </a:t>
            </a:r>
            <a:r>
              <a:rPr lang="en-US" dirty="0"/>
              <a:t>of </a:t>
            </a:r>
            <a:r>
              <a:rPr lang="en-US" dirty="0" smtClean="0"/>
              <a:t>Lexical-Semantic Access in Bilingual Aphasia</a:t>
            </a:r>
            <a:endParaRPr lang="en-US" dirty="0"/>
          </a:p>
          <a:p>
            <a:endParaRPr lang="en-US" dirty="0"/>
          </a:p>
        </p:txBody>
      </p:sp>
      <p:sp>
        <p:nvSpPr>
          <p:cNvPr id="60" name="Text Placeholder 59"/>
          <p:cNvSpPr>
            <a:spLocks noGrp="1"/>
          </p:cNvSpPr>
          <p:nvPr>
            <p:ph type="body" sz="quarter" idx="148"/>
          </p:nvPr>
        </p:nvSpPr>
        <p:spPr/>
        <p:txBody>
          <a:bodyPr/>
          <a:lstStyle/>
          <a:p>
            <a:endParaRPr lang="en-US"/>
          </a:p>
        </p:txBody>
      </p:sp>
      <p:sp>
        <p:nvSpPr>
          <p:cNvPr id="53" name="Rectangle 2"/>
          <p:cNvSpPr>
            <a:spLocks noChangeArrowheads="1"/>
          </p:cNvSpPr>
          <p:nvPr/>
        </p:nvSpPr>
        <p:spPr bwMode="auto">
          <a:xfrm>
            <a:off x="0" y="0"/>
            <a:ext cx="5120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1" name="Picture Placeholder 30"/>
          <p:cNvPicPr>
            <a:picLocks noGrp="1" noChangeAspect="1"/>
          </p:cNvPicPr>
          <p:nvPr>
            <p:ph type="pic" sz="quarter" idx="115"/>
          </p:nvPr>
        </p:nvPicPr>
        <p:blipFill rotWithShape="1">
          <a:blip r:embed="rId3">
            <a:extLst>
              <a:ext uri="{28A0092B-C50C-407E-A947-70E740481C1C}">
                <a14:useLocalDpi xmlns:a14="http://schemas.microsoft.com/office/drawing/2010/main" val="0"/>
              </a:ext>
            </a:extLst>
          </a:blip>
          <a:srcRect l="2615" r="2615" b="8814"/>
          <a:stretch/>
        </p:blipFill>
        <p:spPr>
          <a:xfrm>
            <a:off x="14137369" y="17678671"/>
            <a:ext cx="10764838" cy="5481186"/>
          </a:xfrm>
        </p:spPr>
      </p:pic>
      <p:pic>
        <p:nvPicPr>
          <p:cNvPr id="37" name="Picture Placeholder 36"/>
          <p:cNvPicPr>
            <a:picLocks noGrp="1" noChangeAspect="1"/>
          </p:cNvPicPr>
          <p:nvPr>
            <p:ph type="pic" sz="quarter" idx="133"/>
          </p:nvPr>
        </p:nvPicPr>
        <p:blipFill rotWithShape="1">
          <a:blip r:embed="rId4">
            <a:extLst>
              <a:ext uri="{28A0092B-C50C-407E-A947-70E740481C1C}">
                <a14:useLocalDpi xmlns:a14="http://schemas.microsoft.com/office/drawing/2010/main" val="0"/>
              </a:ext>
            </a:extLst>
          </a:blip>
          <a:srcRect b="12007"/>
          <a:stretch/>
        </p:blipFill>
        <p:spPr>
          <a:xfrm>
            <a:off x="14137369" y="24945336"/>
            <a:ext cx="10764838" cy="5354300"/>
          </a:xfrm>
        </p:spPr>
      </p:pic>
      <p:pic>
        <p:nvPicPr>
          <p:cNvPr id="61" name="Picture Placeholder 60"/>
          <p:cNvPicPr>
            <a:picLocks noGrp="1" noChangeAspect="1"/>
          </p:cNvPicPr>
          <p:nvPr>
            <p:ph type="pic" sz="quarter" idx="131"/>
          </p:nvPr>
        </p:nvPicPr>
        <p:blipFill rotWithShape="1">
          <a:blip r:embed="rId5">
            <a:extLst>
              <a:ext uri="{28A0092B-C50C-407E-A947-70E740481C1C}">
                <a14:useLocalDpi xmlns:a14="http://schemas.microsoft.com/office/drawing/2010/main" val="0"/>
              </a:ext>
            </a:extLst>
          </a:blip>
          <a:srcRect l="4048" r="2830" b="15645"/>
          <a:stretch/>
        </p:blipFill>
        <p:spPr>
          <a:xfrm>
            <a:off x="26390277" y="6575420"/>
            <a:ext cx="11112122" cy="3819314"/>
          </a:xfrm>
        </p:spPr>
      </p:pic>
      <p:pic>
        <p:nvPicPr>
          <p:cNvPr id="69" name="Picture Placeholder 68"/>
          <p:cNvPicPr>
            <a:picLocks noGrp="1" noChangeAspect="1"/>
          </p:cNvPicPr>
          <p:nvPr>
            <p:ph type="pic" sz="quarter" idx="132"/>
          </p:nvPr>
        </p:nvPicPr>
        <p:blipFill rotWithShape="1">
          <a:blip r:embed="rId6">
            <a:extLst>
              <a:ext uri="{28A0092B-C50C-407E-A947-70E740481C1C}">
                <a14:useLocalDpi xmlns:a14="http://schemas.microsoft.com/office/drawing/2010/main" val="0"/>
              </a:ext>
            </a:extLst>
          </a:blip>
          <a:srcRect b="7189"/>
          <a:stretch/>
        </p:blipFill>
        <p:spPr>
          <a:xfrm>
            <a:off x="26269961" y="11400001"/>
            <a:ext cx="11232438" cy="7763587"/>
          </a:xfrm>
        </p:spPr>
      </p:pic>
      <p:sp>
        <p:nvSpPr>
          <p:cNvPr id="7" name="Rectangle 6"/>
          <p:cNvSpPr/>
          <p:nvPr/>
        </p:nvSpPr>
        <p:spPr>
          <a:xfrm>
            <a:off x="13746490" y="23258184"/>
            <a:ext cx="11351198" cy="1446550"/>
          </a:xfrm>
          <a:prstGeom prst="rect">
            <a:avLst/>
          </a:prstGeom>
        </p:spPr>
        <p:txBody>
          <a:bodyPr wrap="square">
            <a:spAutoFit/>
          </a:bodyPr>
          <a:lstStyle/>
          <a:p>
            <a:r>
              <a:rPr lang="en-US" sz="2200" dirty="0"/>
              <a:t>Error production of BPNT for normal controls and participants with aphasia – English</a:t>
            </a:r>
          </a:p>
          <a:p>
            <a:r>
              <a:rPr lang="en-US" sz="2200" dirty="0"/>
              <a:t>Error response types were similar in the BPNT for both normal controls and aphasic participants for English targets. The greatest errors made being No response/ IDK in TL (1.5), Circumlocution in TL (5.5), Correct response in NTL (9), and Correct response in TL (10.5).</a:t>
            </a:r>
          </a:p>
        </p:txBody>
      </p:sp>
      <p:sp>
        <p:nvSpPr>
          <p:cNvPr id="13" name="Rectangle 12"/>
          <p:cNvSpPr/>
          <p:nvPr/>
        </p:nvSpPr>
        <p:spPr>
          <a:xfrm>
            <a:off x="13746490" y="30299636"/>
            <a:ext cx="11155717" cy="1446550"/>
          </a:xfrm>
          <a:prstGeom prst="rect">
            <a:avLst/>
          </a:prstGeom>
        </p:spPr>
        <p:txBody>
          <a:bodyPr wrap="square">
            <a:spAutoFit/>
          </a:bodyPr>
          <a:lstStyle/>
          <a:p>
            <a:r>
              <a:rPr lang="en-US" sz="2200" dirty="0"/>
              <a:t>Error production of BPNT for normal controls and participants with aphasia – Spanish</a:t>
            </a:r>
          </a:p>
          <a:p>
            <a:r>
              <a:rPr lang="en-US" sz="2200" dirty="0"/>
              <a:t>Error response types were similar in the BPNT for both normal controls and aphasic participants for Spanish targets. The greatest errors made being No response/ IDK in TL (1.5), Circumlocution in TL (5.5), Correct response in NTL (9), and Correct response in TL (10.5).</a:t>
            </a:r>
          </a:p>
        </p:txBody>
      </p:sp>
      <p:sp>
        <p:nvSpPr>
          <p:cNvPr id="62" name="Text Placeholder 2"/>
          <p:cNvSpPr>
            <a:spLocks noGrp="1"/>
          </p:cNvSpPr>
          <p:nvPr>
            <p:ph type="body" sz="quarter" idx="11"/>
          </p:nvPr>
        </p:nvSpPr>
        <p:spPr>
          <a:xfrm>
            <a:off x="13518360" y="5549155"/>
            <a:ext cx="11579328" cy="948577"/>
          </a:xfrm>
          <a:prstGeom prst="roundRect">
            <a:avLst/>
          </a:prstGeom>
          <a:solidFill>
            <a:schemeClr val="accent5">
              <a:lumMod val="40000"/>
              <a:lumOff val="60000"/>
            </a:schemeClr>
          </a:solidFill>
          <a:scene3d>
            <a:camera prst="orthographicFront"/>
            <a:lightRig rig="threePt" dir="t"/>
          </a:scene3d>
          <a:sp3d>
            <a:bevelT/>
          </a:sp3d>
        </p:spPr>
        <p:txBody>
          <a:bodyPr/>
          <a:lstStyle/>
          <a:p>
            <a:r>
              <a:rPr lang="en-US" u="none" dirty="0" smtClean="0"/>
              <a:t>Results: BNT &amp; BNPT</a:t>
            </a:r>
            <a:endParaRPr lang="en-US" u="none" dirty="0"/>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46490" y="12371482"/>
            <a:ext cx="5741766" cy="4362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618057" y="12405217"/>
            <a:ext cx="5382420" cy="4320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Box 29"/>
          <p:cNvSpPr txBox="1"/>
          <p:nvPr/>
        </p:nvSpPr>
        <p:spPr>
          <a:xfrm>
            <a:off x="15371895" y="12418046"/>
            <a:ext cx="2490953" cy="523220"/>
          </a:xfrm>
          <a:prstGeom prst="rect">
            <a:avLst/>
          </a:prstGeom>
          <a:noFill/>
        </p:spPr>
        <p:txBody>
          <a:bodyPr wrap="square" rtlCol="0">
            <a:spAutoFit/>
          </a:bodyPr>
          <a:lstStyle/>
          <a:p>
            <a:r>
              <a:rPr lang="en-US" sz="2800" dirty="0" smtClean="0"/>
              <a:t>BNPT</a:t>
            </a:r>
            <a:endParaRPr lang="en-US" sz="2800" dirty="0"/>
          </a:p>
        </p:txBody>
      </p:sp>
      <p:sp>
        <p:nvSpPr>
          <p:cNvPr id="63" name="TextBox 62"/>
          <p:cNvSpPr txBox="1"/>
          <p:nvPr/>
        </p:nvSpPr>
        <p:spPr>
          <a:xfrm>
            <a:off x="21063790" y="12483355"/>
            <a:ext cx="2490953" cy="523220"/>
          </a:xfrm>
          <a:prstGeom prst="rect">
            <a:avLst/>
          </a:prstGeom>
          <a:noFill/>
        </p:spPr>
        <p:txBody>
          <a:bodyPr wrap="square" rtlCol="0">
            <a:spAutoFit/>
          </a:bodyPr>
          <a:lstStyle/>
          <a:p>
            <a:r>
              <a:rPr lang="en-US" sz="2800" dirty="0" smtClean="0"/>
              <a:t>BNT</a:t>
            </a:r>
            <a:endParaRPr lang="en-US" sz="2800" dirty="0"/>
          </a:p>
        </p:txBody>
      </p:sp>
      <p:sp>
        <p:nvSpPr>
          <p:cNvPr id="36" name="Text Placeholder 35"/>
          <p:cNvSpPr>
            <a:spLocks noGrp="1"/>
          </p:cNvSpPr>
          <p:nvPr>
            <p:ph type="body" sz="quarter" idx="149"/>
          </p:nvPr>
        </p:nvSpPr>
        <p:spPr/>
        <p:txBody>
          <a:bodyPr/>
          <a:lstStyle/>
          <a:p>
            <a:endParaRPr lang="en-US"/>
          </a:p>
        </p:txBody>
      </p:sp>
      <p:sp>
        <p:nvSpPr>
          <p:cNvPr id="65" name="Text Placeholder 5"/>
          <p:cNvSpPr>
            <a:spLocks noGrp="1"/>
          </p:cNvSpPr>
          <p:nvPr>
            <p:ph type="body" sz="quarter" idx="20"/>
          </p:nvPr>
        </p:nvSpPr>
        <p:spPr>
          <a:xfrm>
            <a:off x="1076062" y="24516652"/>
            <a:ext cx="11725540" cy="857368"/>
          </a:xfrm>
          <a:solidFill>
            <a:schemeClr val="accent5">
              <a:lumMod val="40000"/>
              <a:lumOff val="60000"/>
            </a:schemeClr>
          </a:solidFill>
          <a:scene3d>
            <a:camera prst="orthographicFront"/>
            <a:lightRig rig="threePt" dir="t"/>
          </a:scene3d>
          <a:sp3d>
            <a:bevelT/>
          </a:sp3d>
        </p:spPr>
        <p:txBody>
          <a:bodyPr/>
          <a:lstStyle/>
          <a:p>
            <a:r>
              <a:rPr lang="en-US" u="none" dirty="0" smtClean="0"/>
              <a:t>Materials and Methods </a:t>
            </a:r>
            <a:endParaRPr lang="en-US" u="none" dirty="0"/>
          </a:p>
        </p:txBody>
      </p:sp>
      <p:sp>
        <p:nvSpPr>
          <p:cNvPr id="67" name="Text Placeholder 8"/>
          <p:cNvSpPr>
            <a:spLocks noGrp="1"/>
          </p:cNvSpPr>
          <p:nvPr>
            <p:ph type="body" sz="quarter" idx="23"/>
          </p:nvPr>
        </p:nvSpPr>
        <p:spPr>
          <a:xfrm>
            <a:off x="13610003" y="6575420"/>
            <a:ext cx="11723686" cy="3199091"/>
          </a:xfrm>
        </p:spPr>
        <p:txBody>
          <a:bodyPr/>
          <a:lstStyle/>
          <a:p>
            <a:r>
              <a:rPr lang="en-US" dirty="0" smtClean="0"/>
              <a:t>CONTROLS: </a:t>
            </a:r>
          </a:p>
          <a:p>
            <a:r>
              <a:rPr lang="en-US" dirty="0" smtClean="0"/>
              <a:t>For </a:t>
            </a:r>
            <a:r>
              <a:rPr lang="en-US" dirty="0"/>
              <a:t>the </a:t>
            </a:r>
            <a:r>
              <a:rPr lang="en-US" i="1" dirty="0"/>
              <a:t>BNT</a:t>
            </a:r>
            <a:r>
              <a:rPr lang="en-US" dirty="0"/>
              <a:t>, there was a significant effect of language even after controlling for LAR (</a:t>
            </a:r>
            <a:r>
              <a:rPr lang="en-US" i="1" dirty="0"/>
              <a:t>F </a:t>
            </a:r>
            <a:r>
              <a:rPr lang="en-US" dirty="0"/>
              <a:t>(1,21) = 16.68, </a:t>
            </a:r>
            <a:r>
              <a:rPr lang="en-US" i="1" dirty="0"/>
              <a:t>p</a:t>
            </a:r>
            <a:r>
              <a:rPr lang="en-US" dirty="0"/>
              <a:t> &lt; 0.001). Post hoc tests indicated that naming accuracy on the </a:t>
            </a:r>
            <a:r>
              <a:rPr lang="en-US" i="1" dirty="0"/>
              <a:t>BNT</a:t>
            </a:r>
            <a:r>
              <a:rPr lang="en-US" dirty="0"/>
              <a:t> was higher in English than Spanish (</a:t>
            </a:r>
            <a:r>
              <a:rPr lang="en-US" i="1" dirty="0"/>
              <a:t>p &lt;</a:t>
            </a:r>
            <a:r>
              <a:rPr lang="en-US" dirty="0"/>
              <a:t> 0.005). For the BPNT, there was also a significant effect of language after controlling for LAR (</a:t>
            </a:r>
            <a:r>
              <a:rPr lang="en-US" i="1" dirty="0"/>
              <a:t>F </a:t>
            </a:r>
            <a:r>
              <a:rPr lang="en-US" dirty="0"/>
              <a:t>(1,21) = 8.87, </a:t>
            </a:r>
            <a:r>
              <a:rPr lang="en-US" i="1" dirty="0"/>
              <a:t>p</a:t>
            </a:r>
            <a:r>
              <a:rPr lang="en-US" dirty="0"/>
              <a:t> &lt; 0.05). </a:t>
            </a:r>
          </a:p>
        </p:txBody>
      </p:sp>
      <p:sp>
        <p:nvSpPr>
          <p:cNvPr id="68" name="Text Placeholder 9"/>
          <p:cNvSpPr>
            <a:spLocks noGrp="1"/>
          </p:cNvSpPr>
          <p:nvPr>
            <p:ph type="body" sz="quarter" idx="24"/>
          </p:nvPr>
        </p:nvSpPr>
        <p:spPr>
          <a:xfrm>
            <a:off x="13746490" y="16646454"/>
            <a:ext cx="11734800" cy="857368"/>
          </a:xfrm>
        </p:spPr>
        <p:txBody>
          <a:bodyPr/>
          <a:lstStyle/>
          <a:p>
            <a:r>
              <a:rPr lang="en-US" dirty="0" smtClean="0"/>
              <a:t>Analysis of errors</a:t>
            </a:r>
            <a:endParaRPr lang="en-US" dirty="0"/>
          </a:p>
        </p:txBody>
      </p:sp>
      <p:sp>
        <p:nvSpPr>
          <p:cNvPr id="73" name="Text Placeholder 2"/>
          <p:cNvSpPr>
            <a:spLocks noGrp="1"/>
          </p:cNvSpPr>
          <p:nvPr>
            <p:ph type="body" sz="quarter" idx="11"/>
          </p:nvPr>
        </p:nvSpPr>
        <p:spPr>
          <a:xfrm>
            <a:off x="26043386" y="5516252"/>
            <a:ext cx="11579328" cy="948577"/>
          </a:xfrm>
          <a:prstGeom prst="roundRect">
            <a:avLst/>
          </a:prstGeom>
          <a:solidFill>
            <a:schemeClr val="accent5">
              <a:lumMod val="40000"/>
              <a:lumOff val="60000"/>
            </a:schemeClr>
          </a:solidFill>
          <a:scene3d>
            <a:camera prst="orthographicFront"/>
            <a:lightRig rig="threePt" dir="t"/>
          </a:scene3d>
          <a:sp3d>
            <a:bevelT/>
          </a:sp3d>
        </p:spPr>
        <p:txBody>
          <a:bodyPr/>
          <a:lstStyle/>
          <a:p>
            <a:r>
              <a:rPr lang="en-US" u="none" dirty="0" smtClean="0"/>
              <a:t>Results: Categor</a:t>
            </a:r>
            <a:r>
              <a:rPr lang="en-US" u="none" dirty="0" smtClean="0"/>
              <a:t>y Generation</a:t>
            </a:r>
            <a:endParaRPr lang="en-US" u="none" dirty="0"/>
          </a:p>
        </p:txBody>
      </p:sp>
      <p:sp>
        <p:nvSpPr>
          <p:cNvPr id="39" name="Picture Placeholder 38"/>
          <p:cNvSpPr>
            <a:spLocks noGrp="1"/>
          </p:cNvSpPr>
          <p:nvPr>
            <p:ph type="pic" sz="quarter" idx="135"/>
          </p:nvPr>
        </p:nvSpPr>
        <p:spPr/>
      </p:sp>
      <p:sp>
        <p:nvSpPr>
          <p:cNvPr id="76" name="Text Placeholder 9"/>
          <p:cNvSpPr>
            <a:spLocks noGrp="1"/>
          </p:cNvSpPr>
          <p:nvPr>
            <p:ph type="body" sz="quarter" idx="24"/>
          </p:nvPr>
        </p:nvSpPr>
        <p:spPr>
          <a:xfrm>
            <a:off x="13518360" y="11226506"/>
            <a:ext cx="11734800" cy="857368"/>
          </a:xfrm>
        </p:spPr>
        <p:txBody>
          <a:bodyPr/>
          <a:lstStyle/>
          <a:p>
            <a:r>
              <a:rPr lang="en-US" dirty="0" smtClean="0"/>
              <a:t>Individual patient analysis</a:t>
            </a:r>
            <a:endParaRPr lang="en-US" dirty="0"/>
          </a:p>
        </p:txBody>
      </p:sp>
      <p:sp>
        <p:nvSpPr>
          <p:cNvPr id="78" name="Text Placeholder 9"/>
          <p:cNvSpPr>
            <a:spLocks noGrp="1"/>
          </p:cNvSpPr>
          <p:nvPr>
            <p:ph type="body" sz="quarter" idx="24"/>
          </p:nvPr>
        </p:nvSpPr>
        <p:spPr>
          <a:xfrm>
            <a:off x="26043386" y="10542633"/>
            <a:ext cx="11734800" cy="857368"/>
          </a:xfrm>
        </p:spPr>
        <p:txBody>
          <a:bodyPr/>
          <a:lstStyle/>
          <a:p>
            <a:r>
              <a:rPr lang="en-US" dirty="0" smtClean="0"/>
              <a:t>Individual patient analysis</a:t>
            </a:r>
            <a:endParaRPr lang="en-US" dirty="0"/>
          </a:p>
        </p:txBody>
      </p:sp>
      <p:sp>
        <p:nvSpPr>
          <p:cNvPr id="79" name="Text Placeholder 2"/>
          <p:cNvSpPr>
            <a:spLocks noGrp="1"/>
          </p:cNvSpPr>
          <p:nvPr>
            <p:ph type="body" sz="quarter" idx="11"/>
          </p:nvPr>
        </p:nvSpPr>
        <p:spPr>
          <a:xfrm>
            <a:off x="26043386" y="19356761"/>
            <a:ext cx="11579328" cy="948577"/>
          </a:xfrm>
          <a:prstGeom prst="roundRect">
            <a:avLst/>
          </a:prstGeom>
          <a:solidFill>
            <a:schemeClr val="accent5">
              <a:lumMod val="40000"/>
              <a:lumOff val="60000"/>
            </a:schemeClr>
          </a:solidFill>
          <a:scene3d>
            <a:camera prst="orthographicFront"/>
            <a:lightRig rig="threePt" dir="t"/>
          </a:scene3d>
          <a:sp3d>
            <a:bevelT/>
          </a:sp3d>
        </p:spPr>
        <p:txBody>
          <a:bodyPr/>
          <a:lstStyle/>
          <a:p>
            <a:r>
              <a:rPr lang="en-US" u="none" dirty="0" smtClean="0"/>
              <a:t>Results: Correlation across tasks</a:t>
            </a:r>
            <a:endParaRPr lang="en-US" u="none" dirty="0"/>
          </a:p>
        </p:txBody>
      </p:sp>
      <p:sp>
        <p:nvSpPr>
          <p:cNvPr id="64" name="Picture Placeholder 63"/>
          <p:cNvSpPr>
            <a:spLocks noGrp="1"/>
          </p:cNvSpPr>
          <p:nvPr>
            <p:ph type="pic" sz="quarter" idx="134"/>
          </p:nvPr>
        </p:nvSpPr>
        <p:spPr/>
      </p:sp>
      <p:pic>
        <p:nvPicPr>
          <p:cNvPr id="1029"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269960" y="26200448"/>
            <a:ext cx="11352753" cy="5547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3" name="TextBox 82"/>
          <p:cNvSpPr txBox="1"/>
          <p:nvPr/>
        </p:nvSpPr>
        <p:spPr>
          <a:xfrm>
            <a:off x="26661979" y="30915638"/>
            <a:ext cx="3207801" cy="461665"/>
          </a:xfrm>
          <a:prstGeom prst="rect">
            <a:avLst/>
          </a:prstGeom>
          <a:noFill/>
        </p:spPr>
        <p:txBody>
          <a:bodyPr wrap="none" rtlCol="0">
            <a:spAutoFit/>
          </a:bodyPr>
          <a:lstStyle/>
          <a:p>
            <a:r>
              <a:rPr lang="en-US" sz="2400" dirty="0" smtClean="0"/>
              <a:t>Correlations for Patients</a:t>
            </a:r>
            <a:endParaRPr lang="en-US" sz="2400" dirty="0"/>
          </a:p>
        </p:txBody>
      </p:sp>
      <p:pic>
        <p:nvPicPr>
          <p:cNvPr id="103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269962" y="20305336"/>
            <a:ext cx="11352752" cy="569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4" name="TextBox 73"/>
          <p:cNvSpPr txBox="1"/>
          <p:nvPr/>
        </p:nvSpPr>
        <p:spPr>
          <a:xfrm>
            <a:off x="26661594" y="25143187"/>
            <a:ext cx="3208186" cy="461665"/>
          </a:xfrm>
          <a:prstGeom prst="rect">
            <a:avLst/>
          </a:prstGeom>
          <a:noFill/>
        </p:spPr>
        <p:txBody>
          <a:bodyPr wrap="none" rtlCol="0">
            <a:spAutoFit/>
          </a:bodyPr>
          <a:lstStyle/>
          <a:p>
            <a:r>
              <a:rPr lang="en-US" sz="2400" dirty="0" smtClean="0"/>
              <a:t>Correlations for controls</a:t>
            </a:r>
            <a:endParaRPr lang="en-US" sz="2400" dirty="0"/>
          </a:p>
        </p:txBody>
      </p:sp>
      <p:sp>
        <p:nvSpPr>
          <p:cNvPr id="77" name="Text Placeholder 76"/>
          <p:cNvSpPr>
            <a:spLocks noGrp="1"/>
          </p:cNvSpPr>
          <p:nvPr>
            <p:ph type="body" sz="quarter" idx="116"/>
          </p:nvPr>
        </p:nvSpPr>
        <p:spPr/>
        <p:txBody>
          <a:bodyPr/>
          <a:lstStyle/>
          <a:p>
            <a:endParaRPr lang="en-US"/>
          </a:p>
        </p:txBody>
      </p:sp>
      <p:sp>
        <p:nvSpPr>
          <p:cNvPr id="86" name="Text Placeholder 11"/>
          <p:cNvSpPr>
            <a:spLocks noGrp="1"/>
          </p:cNvSpPr>
          <p:nvPr>
            <p:ph type="body" sz="quarter" idx="26"/>
          </p:nvPr>
        </p:nvSpPr>
        <p:spPr>
          <a:xfrm>
            <a:off x="38443375" y="6372573"/>
            <a:ext cx="11893412" cy="6646188"/>
          </a:xfrm>
        </p:spPr>
        <p:txBody>
          <a:bodyPr/>
          <a:lstStyle/>
          <a:p>
            <a:pPr algn="ctr"/>
            <a:r>
              <a:rPr lang="en-US" b="1" i="1" u="sng" dirty="0"/>
              <a:t>Differences in performance between languages </a:t>
            </a:r>
            <a:endParaRPr lang="en-US" b="1" i="1" u="sng" dirty="0" smtClean="0"/>
          </a:p>
          <a:p>
            <a:pPr marL="457200" indent="-457200">
              <a:buFont typeface="Arial" pitchFamily="34" charset="0"/>
              <a:buChar char="•"/>
            </a:pPr>
            <a:r>
              <a:rPr lang="en-US" dirty="0" smtClean="0"/>
              <a:t>For normal controls, naming on the BNT, BNPT and both </a:t>
            </a:r>
            <a:r>
              <a:rPr lang="en-US" dirty="0"/>
              <a:t>correct words and mean semantic cluster scores </a:t>
            </a:r>
            <a:r>
              <a:rPr lang="en-US" dirty="0" smtClean="0"/>
              <a:t>on the category generation task differed between </a:t>
            </a:r>
            <a:r>
              <a:rPr lang="en-US" dirty="0"/>
              <a:t>the languages even after controlling for the </a:t>
            </a:r>
            <a:r>
              <a:rPr lang="en-US" dirty="0" smtClean="0"/>
              <a:t>language proficiency. Overall</a:t>
            </a:r>
            <a:r>
              <a:rPr lang="en-US" dirty="0"/>
              <a:t>, </a:t>
            </a:r>
            <a:r>
              <a:rPr lang="en-US" dirty="0" smtClean="0"/>
              <a:t>the </a:t>
            </a:r>
            <a:r>
              <a:rPr lang="en-US" dirty="0"/>
              <a:t>data revealed that the normal controls were more proficient in English than Spanish </a:t>
            </a:r>
            <a:r>
              <a:rPr lang="en-US" dirty="0" smtClean="0"/>
              <a:t>and </a:t>
            </a:r>
            <a:r>
              <a:rPr lang="en-US" dirty="0"/>
              <a:t>this difference drove their results </a:t>
            </a:r>
            <a:r>
              <a:rPr lang="en-US" dirty="0" smtClean="0"/>
              <a:t>on </a:t>
            </a:r>
            <a:r>
              <a:rPr lang="en-US" dirty="0"/>
              <a:t>the </a:t>
            </a:r>
            <a:r>
              <a:rPr lang="en-US" dirty="0" smtClean="0"/>
              <a:t>tasks. </a:t>
            </a:r>
            <a:endParaRPr lang="en-US" b="1" i="1" dirty="0" smtClean="0"/>
          </a:p>
          <a:p>
            <a:pPr marL="457200" indent="-457200">
              <a:buFont typeface="Arial" pitchFamily="34" charset="0"/>
              <a:buChar char="•"/>
            </a:pPr>
            <a:r>
              <a:rPr lang="en-US" dirty="0"/>
              <a:t>In contrast, for aphasic participants, there was no significant effect across languages or within the language </a:t>
            </a:r>
            <a:r>
              <a:rPr lang="en-US" dirty="0" smtClean="0"/>
              <a:t>across the three tasks.</a:t>
            </a:r>
            <a:endParaRPr lang="en-US" dirty="0"/>
          </a:p>
          <a:p>
            <a:endParaRPr lang="en-US" i="1" dirty="0"/>
          </a:p>
          <a:p>
            <a:endParaRPr lang="en-US" i="1" dirty="0" smtClean="0"/>
          </a:p>
          <a:p>
            <a:endParaRPr lang="en-US" i="1" dirty="0"/>
          </a:p>
          <a:p>
            <a:endParaRPr lang="en-US" i="1" dirty="0"/>
          </a:p>
        </p:txBody>
      </p:sp>
      <p:sp>
        <p:nvSpPr>
          <p:cNvPr id="80" name="Text Placeholder 79"/>
          <p:cNvSpPr>
            <a:spLocks noGrp="1"/>
          </p:cNvSpPr>
          <p:nvPr>
            <p:ph type="body" sz="quarter" idx="95"/>
          </p:nvPr>
        </p:nvSpPr>
        <p:spPr/>
        <p:txBody>
          <a:bodyPr/>
          <a:lstStyle/>
          <a:p>
            <a:endParaRPr lang="en-US"/>
          </a:p>
        </p:txBody>
      </p:sp>
      <p:sp>
        <p:nvSpPr>
          <p:cNvPr id="88" name="Text Placeholder 2"/>
          <p:cNvSpPr>
            <a:spLocks noGrp="1"/>
          </p:cNvSpPr>
          <p:nvPr>
            <p:ph type="body" sz="quarter" idx="11"/>
          </p:nvPr>
        </p:nvSpPr>
        <p:spPr>
          <a:xfrm>
            <a:off x="38402773" y="24085732"/>
            <a:ext cx="11732948" cy="948577"/>
          </a:xfrm>
          <a:prstGeom prst="roundRect">
            <a:avLst/>
          </a:prstGeom>
          <a:solidFill>
            <a:schemeClr val="accent5">
              <a:lumMod val="40000"/>
              <a:lumOff val="60000"/>
            </a:schemeClr>
          </a:solidFill>
          <a:scene3d>
            <a:camera prst="orthographicFront"/>
            <a:lightRig rig="threePt" dir="t"/>
          </a:scene3d>
          <a:sp3d>
            <a:bevelT/>
          </a:sp3d>
        </p:spPr>
        <p:txBody>
          <a:bodyPr/>
          <a:lstStyle/>
          <a:p>
            <a:r>
              <a:rPr lang="en-US" u="none" dirty="0" smtClean="0"/>
              <a:t>References</a:t>
            </a:r>
            <a:endParaRPr lang="en-US" u="none" dirty="0"/>
          </a:p>
        </p:txBody>
      </p:sp>
      <p:sp>
        <p:nvSpPr>
          <p:cNvPr id="81" name="Text Placeholder 80"/>
          <p:cNvSpPr>
            <a:spLocks noGrp="1"/>
          </p:cNvSpPr>
          <p:nvPr>
            <p:ph type="body" sz="quarter" idx="25"/>
          </p:nvPr>
        </p:nvSpPr>
        <p:spPr/>
        <p:txBody>
          <a:bodyPr/>
          <a:lstStyle/>
          <a:p>
            <a:endParaRPr lang="en-US"/>
          </a:p>
        </p:txBody>
      </p:sp>
      <p:sp>
        <p:nvSpPr>
          <p:cNvPr id="90" name="Text Placeholder 2"/>
          <p:cNvSpPr>
            <a:spLocks noGrp="1"/>
          </p:cNvSpPr>
          <p:nvPr>
            <p:ph type="body" sz="quarter" idx="11"/>
          </p:nvPr>
        </p:nvSpPr>
        <p:spPr>
          <a:xfrm>
            <a:off x="38414201" y="5572400"/>
            <a:ext cx="11579328" cy="948577"/>
          </a:xfrm>
          <a:prstGeom prst="roundRect">
            <a:avLst/>
          </a:prstGeom>
          <a:solidFill>
            <a:schemeClr val="accent5">
              <a:lumMod val="40000"/>
              <a:lumOff val="60000"/>
            </a:schemeClr>
          </a:solidFill>
          <a:scene3d>
            <a:camera prst="orthographicFront"/>
            <a:lightRig rig="threePt" dir="t"/>
          </a:scene3d>
          <a:sp3d>
            <a:bevelT/>
          </a:sp3d>
        </p:spPr>
        <p:txBody>
          <a:bodyPr/>
          <a:lstStyle/>
          <a:p>
            <a:r>
              <a:rPr lang="en-US" u="none" dirty="0" smtClean="0"/>
              <a:t>Discussion</a:t>
            </a:r>
            <a:endParaRPr lang="en-US" u="none" dirty="0"/>
          </a:p>
        </p:txBody>
      </p:sp>
      <p:sp>
        <p:nvSpPr>
          <p:cNvPr id="82" name="TextBox 81"/>
          <p:cNvSpPr txBox="1"/>
          <p:nvPr/>
        </p:nvSpPr>
        <p:spPr>
          <a:xfrm>
            <a:off x="22065916" y="18302264"/>
            <a:ext cx="1999843" cy="461665"/>
          </a:xfrm>
          <a:prstGeom prst="rect">
            <a:avLst/>
          </a:prstGeom>
          <a:noFill/>
        </p:spPr>
        <p:txBody>
          <a:bodyPr wrap="none" rtlCol="0">
            <a:spAutoFit/>
          </a:bodyPr>
          <a:lstStyle/>
          <a:p>
            <a:r>
              <a:rPr lang="en-US" sz="2400" dirty="0" smtClean="0"/>
              <a:t>English targets</a:t>
            </a:r>
            <a:endParaRPr lang="en-US" sz="2400" dirty="0"/>
          </a:p>
        </p:txBody>
      </p:sp>
      <p:sp>
        <p:nvSpPr>
          <p:cNvPr id="92" name="TextBox 91"/>
          <p:cNvSpPr txBox="1"/>
          <p:nvPr/>
        </p:nvSpPr>
        <p:spPr>
          <a:xfrm>
            <a:off x="21857369" y="25772040"/>
            <a:ext cx="2084801" cy="461665"/>
          </a:xfrm>
          <a:prstGeom prst="rect">
            <a:avLst/>
          </a:prstGeom>
          <a:noFill/>
        </p:spPr>
        <p:txBody>
          <a:bodyPr wrap="none" rtlCol="0">
            <a:spAutoFit/>
          </a:bodyPr>
          <a:lstStyle/>
          <a:p>
            <a:r>
              <a:rPr lang="en-US" sz="2400" dirty="0" smtClean="0"/>
              <a:t>Spanish targets</a:t>
            </a:r>
            <a:endParaRPr lang="en-US" sz="2400" dirty="0"/>
          </a:p>
        </p:txBody>
      </p:sp>
    </p:spTree>
    <p:extLst>
      <p:ext uri="{BB962C8B-B14F-4D97-AF65-F5344CB8AC3E}">
        <p14:creationId xmlns:p14="http://schemas.microsoft.com/office/powerpoint/2010/main" val="859916239"/>
      </p:ext>
    </p:extLst>
  </p:cSld>
  <p:clrMapOvr>
    <a:masterClrMapping/>
  </p:clrMapOvr>
  <p:timing>
    <p:tnLst>
      <p:par>
        <p:cTn id="1" dur="indefinite" restart="never" nodeType="tmRoot"/>
      </p:par>
    </p:tnLst>
  </p:timing>
</p:sld>
</file>

<file path=ppt/theme/theme1.xml><?xml version="1.0" encoding="utf-8"?>
<a:theme xmlns:a="http://schemas.openxmlformats.org/drawingml/2006/main" name="PosterPresentations.com-36x56-Template-V3">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lassic 3 Columns">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lassic - Wide Center">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PosterPresentations.com-36x56-Template-V3</Template>
  <TotalTime>890</TotalTime>
  <Words>1516</Words>
  <Application>Microsoft Office PowerPoint</Application>
  <PresentationFormat>Custom</PresentationFormat>
  <Paragraphs>280</Paragraphs>
  <Slides>1</Slides>
  <Notes>0</Notes>
  <HiddenSlides>0</HiddenSlides>
  <MMClips>0</MMClips>
  <ScaleCrop>false</ScaleCrop>
  <HeadingPairs>
    <vt:vector size="4" baseType="variant">
      <vt:variant>
        <vt:lpstr>Theme</vt:lpstr>
      </vt:variant>
      <vt:variant>
        <vt:i4>3</vt:i4>
      </vt:variant>
      <vt:variant>
        <vt:lpstr>Slide Titles</vt:lpstr>
      </vt:variant>
      <vt:variant>
        <vt:i4>1</vt:i4>
      </vt:variant>
    </vt:vector>
  </HeadingPairs>
  <TitlesOfParts>
    <vt:vector size="4" baseType="lpstr">
      <vt:lpstr>PosterPresentations.com-36x56-Template-V3</vt:lpstr>
      <vt:lpstr>1_Classic 3 Columns</vt:lpstr>
      <vt:lpstr>Classic - Wide Center</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cp:lastModifiedBy>Kiran, Swathi</cp:lastModifiedBy>
  <cp:revision>46</cp:revision>
  <dcterms:created xsi:type="dcterms:W3CDTF">2012-02-04T00:31:01Z</dcterms:created>
  <dcterms:modified xsi:type="dcterms:W3CDTF">2012-10-25T21:22:37Z</dcterms:modified>
</cp:coreProperties>
</file>