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1206400" cy="32004000"/>
  <p:notesSz cx="7010400" cy="9296400"/>
  <p:defaultTextStyle>
    <a:defPPr>
      <a:defRPr lang="en-US"/>
    </a:defPPr>
    <a:lvl1pPr marL="0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1pPr>
    <a:lvl2pPr marL="2218929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2pPr>
    <a:lvl3pPr marL="4437858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3pPr>
    <a:lvl4pPr marL="6656786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4pPr>
    <a:lvl5pPr marL="8875715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5pPr>
    <a:lvl6pPr marL="11094644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6pPr>
    <a:lvl7pPr marL="13313573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7pPr>
    <a:lvl8pPr marL="15532501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8pPr>
    <a:lvl9pPr marL="17751430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9" autoAdjust="0"/>
    <p:restoredTop sz="86441" autoAdjust="0"/>
  </p:normalViewPr>
  <p:slideViewPr>
    <p:cSldViewPr>
      <p:cViewPr varScale="1">
        <p:scale>
          <a:sx n="19" d="100"/>
          <a:sy n="19" d="100"/>
        </p:scale>
        <p:origin x="-162" y="-414"/>
      </p:cViewPr>
      <p:guideLst>
        <p:guide orient="horz" pos="10080"/>
        <p:guide pos="161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0" y="9941990"/>
            <a:ext cx="43525440" cy="68601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960" y="18135600"/>
            <a:ext cx="35844480" cy="8178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18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437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656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875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094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313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5325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751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58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313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2" y="20565540"/>
            <a:ext cx="43525440" cy="6356350"/>
          </a:xfrm>
        </p:spPr>
        <p:txBody>
          <a:bodyPr anchor="t"/>
          <a:lstStyle>
            <a:lvl1pPr algn="l">
              <a:defRPr sz="19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2" y="13564663"/>
            <a:ext cx="43525440" cy="7000873"/>
          </a:xfrm>
        </p:spPr>
        <p:txBody>
          <a:bodyPr anchor="b"/>
          <a:lstStyle>
            <a:lvl1pPr marL="0" indent="0">
              <a:buNone/>
              <a:defRPr sz="9700">
                <a:solidFill>
                  <a:schemeClr val="tx1">
                    <a:tint val="75000"/>
                  </a:schemeClr>
                </a:solidFill>
              </a:defRPr>
            </a:lvl1pPr>
            <a:lvl2pPr marL="2218929" indent="0">
              <a:buNone/>
              <a:defRPr sz="8700">
                <a:solidFill>
                  <a:schemeClr val="tx1">
                    <a:tint val="75000"/>
                  </a:schemeClr>
                </a:solidFill>
              </a:defRPr>
            </a:lvl2pPr>
            <a:lvl3pPr marL="4437858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3pPr>
            <a:lvl4pPr marL="6656786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4pPr>
            <a:lvl5pPr marL="8875715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5pPr>
            <a:lvl6pPr marL="11094644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6pPr>
            <a:lvl7pPr marL="13313573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7pPr>
            <a:lvl8pPr marL="15532501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8pPr>
            <a:lvl9pPr marL="1775143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3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322" y="7467607"/>
            <a:ext cx="22616160" cy="21121161"/>
          </a:xfrm>
        </p:spPr>
        <p:txBody>
          <a:bodyPr/>
          <a:lstStyle>
            <a:lvl1pPr>
              <a:defRPr sz="13600"/>
            </a:lvl1pPr>
            <a:lvl2pPr>
              <a:defRPr sz="116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29922" y="7467607"/>
            <a:ext cx="22616160" cy="21121161"/>
          </a:xfrm>
        </p:spPr>
        <p:txBody>
          <a:bodyPr/>
          <a:lstStyle>
            <a:lvl1pPr>
              <a:defRPr sz="13600"/>
            </a:lvl1pPr>
            <a:lvl2pPr>
              <a:defRPr sz="116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80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0" y="7163861"/>
            <a:ext cx="22625055" cy="2985556"/>
          </a:xfrm>
        </p:spPr>
        <p:txBody>
          <a:bodyPr anchor="b"/>
          <a:lstStyle>
            <a:lvl1pPr marL="0" indent="0">
              <a:buNone/>
              <a:defRPr sz="11600" b="1"/>
            </a:lvl1pPr>
            <a:lvl2pPr marL="2218929" indent="0">
              <a:buNone/>
              <a:defRPr sz="9700" b="1"/>
            </a:lvl2pPr>
            <a:lvl3pPr marL="4437858" indent="0">
              <a:buNone/>
              <a:defRPr sz="8700" b="1"/>
            </a:lvl3pPr>
            <a:lvl4pPr marL="6656786" indent="0">
              <a:buNone/>
              <a:defRPr sz="7800" b="1"/>
            </a:lvl4pPr>
            <a:lvl5pPr marL="8875715" indent="0">
              <a:buNone/>
              <a:defRPr sz="7800" b="1"/>
            </a:lvl5pPr>
            <a:lvl6pPr marL="11094644" indent="0">
              <a:buNone/>
              <a:defRPr sz="7800" b="1"/>
            </a:lvl6pPr>
            <a:lvl7pPr marL="13313573" indent="0">
              <a:buNone/>
              <a:defRPr sz="7800" b="1"/>
            </a:lvl7pPr>
            <a:lvl8pPr marL="15532501" indent="0">
              <a:buNone/>
              <a:defRPr sz="7800" b="1"/>
            </a:lvl8pPr>
            <a:lvl9pPr marL="17751430" indent="0">
              <a:buNone/>
              <a:defRPr sz="7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320" y="10149417"/>
            <a:ext cx="22625055" cy="18439344"/>
          </a:xfrm>
        </p:spPr>
        <p:txBody>
          <a:bodyPr/>
          <a:lstStyle>
            <a:lvl1pPr>
              <a:defRPr sz="11600"/>
            </a:lvl1pPr>
            <a:lvl2pPr>
              <a:defRPr sz="9700"/>
            </a:lvl2pPr>
            <a:lvl3pPr>
              <a:defRPr sz="8700"/>
            </a:lvl3pPr>
            <a:lvl4pPr>
              <a:defRPr sz="7800"/>
            </a:lvl4pPr>
            <a:lvl5pPr>
              <a:defRPr sz="7800"/>
            </a:lvl5pPr>
            <a:lvl6pPr>
              <a:defRPr sz="7800"/>
            </a:lvl6pPr>
            <a:lvl7pPr>
              <a:defRPr sz="7800"/>
            </a:lvl7pPr>
            <a:lvl8pPr>
              <a:defRPr sz="7800"/>
            </a:lvl8pPr>
            <a:lvl9pPr>
              <a:defRPr sz="7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147" y="7163861"/>
            <a:ext cx="22633941" cy="2985556"/>
          </a:xfrm>
        </p:spPr>
        <p:txBody>
          <a:bodyPr anchor="b"/>
          <a:lstStyle>
            <a:lvl1pPr marL="0" indent="0">
              <a:buNone/>
              <a:defRPr sz="11600" b="1"/>
            </a:lvl1pPr>
            <a:lvl2pPr marL="2218929" indent="0">
              <a:buNone/>
              <a:defRPr sz="9700" b="1"/>
            </a:lvl2pPr>
            <a:lvl3pPr marL="4437858" indent="0">
              <a:buNone/>
              <a:defRPr sz="8700" b="1"/>
            </a:lvl3pPr>
            <a:lvl4pPr marL="6656786" indent="0">
              <a:buNone/>
              <a:defRPr sz="7800" b="1"/>
            </a:lvl4pPr>
            <a:lvl5pPr marL="8875715" indent="0">
              <a:buNone/>
              <a:defRPr sz="7800" b="1"/>
            </a:lvl5pPr>
            <a:lvl6pPr marL="11094644" indent="0">
              <a:buNone/>
              <a:defRPr sz="7800" b="1"/>
            </a:lvl6pPr>
            <a:lvl7pPr marL="13313573" indent="0">
              <a:buNone/>
              <a:defRPr sz="7800" b="1"/>
            </a:lvl7pPr>
            <a:lvl8pPr marL="15532501" indent="0">
              <a:buNone/>
              <a:defRPr sz="7800" b="1"/>
            </a:lvl8pPr>
            <a:lvl9pPr marL="17751430" indent="0">
              <a:buNone/>
              <a:defRPr sz="7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147" y="10149417"/>
            <a:ext cx="22633941" cy="18439344"/>
          </a:xfrm>
        </p:spPr>
        <p:txBody>
          <a:bodyPr/>
          <a:lstStyle>
            <a:lvl1pPr>
              <a:defRPr sz="11600"/>
            </a:lvl1pPr>
            <a:lvl2pPr>
              <a:defRPr sz="9700"/>
            </a:lvl2pPr>
            <a:lvl3pPr>
              <a:defRPr sz="8700"/>
            </a:lvl3pPr>
            <a:lvl4pPr>
              <a:defRPr sz="7800"/>
            </a:lvl4pPr>
            <a:lvl5pPr>
              <a:defRPr sz="7800"/>
            </a:lvl5pPr>
            <a:lvl6pPr>
              <a:defRPr sz="7800"/>
            </a:lvl6pPr>
            <a:lvl7pPr>
              <a:defRPr sz="7800"/>
            </a:lvl7pPr>
            <a:lvl8pPr>
              <a:defRPr sz="7800"/>
            </a:lvl8pPr>
            <a:lvl9pPr>
              <a:defRPr sz="7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49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92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00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5" y="1274233"/>
            <a:ext cx="16846552" cy="5422900"/>
          </a:xfrm>
        </p:spPr>
        <p:txBody>
          <a:bodyPr anchor="b"/>
          <a:lstStyle>
            <a:lvl1pPr algn="l">
              <a:defRPr sz="9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0281" y="1274241"/>
            <a:ext cx="28625801" cy="27314527"/>
          </a:xfrm>
        </p:spPr>
        <p:txBody>
          <a:bodyPr/>
          <a:lstStyle>
            <a:lvl1pPr>
              <a:defRPr sz="15500"/>
            </a:lvl1pPr>
            <a:lvl2pPr>
              <a:defRPr sz="13600"/>
            </a:lvl2pPr>
            <a:lvl3pPr>
              <a:defRPr sz="11600"/>
            </a:lvl3pPr>
            <a:lvl4pPr>
              <a:defRPr sz="9700"/>
            </a:lvl4pPr>
            <a:lvl5pPr>
              <a:defRPr sz="9700"/>
            </a:lvl5pPr>
            <a:lvl6pPr>
              <a:defRPr sz="9700"/>
            </a:lvl6pPr>
            <a:lvl7pPr>
              <a:defRPr sz="9700"/>
            </a:lvl7pPr>
            <a:lvl8pPr>
              <a:defRPr sz="9700"/>
            </a:lvl8pPr>
            <a:lvl9pPr>
              <a:defRPr sz="9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5" y="6697141"/>
            <a:ext cx="16846552" cy="21891627"/>
          </a:xfrm>
        </p:spPr>
        <p:txBody>
          <a:bodyPr/>
          <a:lstStyle>
            <a:lvl1pPr marL="0" indent="0">
              <a:buNone/>
              <a:defRPr sz="6800"/>
            </a:lvl1pPr>
            <a:lvl2pPr marL="2218929" indent="0">
              <a:buNone/>
              <a:defRPr sz="5800"/>
            </a:lvl2pPr>
            <a:lvl3pPr marL="4437858" indent="0">
              <a:buNone/>
              <a:defRPr sz="4900"/>
            </a:lvl3pPr>
            <a:lvl4pPr marL="6656786" indent="0">
              <a:buNone/>
              <a:defRPr sz="4400"/>
            </a:lvl4pPr>
            <a:lvl5pPr marL="8875715" indent="0">
              <a:buNone/>
              <a:defRPr sz="4400"/>
            </a:lvl5pPr>
            <a:lvl6pPr marL="11094644" indent="0">
              <a:buNone/>
              <a:defRPr sz="4400"/>
            </a:lvl6pPr>
            <a:lvl7pPr marL="13313573" indent="0">
              <a:buNone/>
              <a:defRPr sz="4400"/>
            </a:lvl7pPr>
            <a:lvl8pPr marL="15532501" indent="0">
              <a:buNone/>
              <a:defRPr sz="4400"/>
            </a:lvl8pPr>
            <a:lvl9pPr marL="17751430" indent="0">
              <a:buNone/>
              <a:defRPr sz="4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10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813" y="22402800"/>
            <a:ext cx="30723840" cy="2644777"/>
          </a:xfrm>
        </p:spPr>
        <p:txBody>
          <a:bodyPr anchor="b"/>
          <a:lstStyle>
            <a:lvl1pPr algn="l">
              <a:defRPr sz="9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813" y="2859617"/>
            <a:ext cx="30723840" cy="19202400"/>
          </a:xfrm>
        </p:spPr>
        <p:txBody>
          <a:bodyPr/>
          <a:lstStyle>
            <a:lvl1pPr marL="0" indent="0">
              <a:buNone/>
              <a:defRPr sz="15500"/>
            </a:lvl1pPr>
            <a:lvl2pPr marL="2218929" indent="0">
              <a:buNone/>
              <a:defRPr sz="13600"/>
            </a:lvl2pPr>
            <a:lvl3pPr marL="4437858" indent="0">
              <a:buNone/>
              <a:defRPr sz="11600"/>
            </a:lvl3pPr>
            <a:lvl4pPr marL="6656786" indent="0">
              <a:buNone/>
              <a:defRPr sz="9700"/>
            </a:lvl4pPr>
            <a:lvl5pPr marL="8875715" indent="0">
              <a:buNone/>
              <a:defRPr sz="9700"/>
            </a:lvl5pPr>
            <a:lvl6pPr marL="11094644" indent="0">
              <a:buNone/>
              <a:defRPr sz="9700"/>
            </a:lvl6pPr>
            <a:lvl7pPr marL="13313573" indent="0">
              <a:buNone/>
              <a:defRPr sz="9700"/>
            </a:lvl7pPr>
            <a:lvl8pPr marL="15532501" indent="0">
              <a:buNone/>
              <a:defRPr sz="9700"/>
            </a:lvl8pPr>
            <a:lvl9pPr marL="17751430" indent="0">
              <a:buNone/>
              <a:defRPr sz="9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813" y="25047577"/>
            <a:ext cx="30723840" cy="3756023"/>
          </a:xfrm>
        </p:spPr>
        <p:txBody>
          <a:bodyPr/>
          <a:lstStyle>
            <a:lvl1pPr marL="0" indent="0">
              <a:buNone/>
              <a:defRPr sz="6800"/>
            </a:lvl1pPr>
            <a:lvl2pPr marL="2218929" indent="0">
              <a:buNone/>
              <a:defRPr sz="5800"/>
            </a:lvl2pPr>
            <a:lvl3pPr marL="4437858" indent="0">
              <a:buNone/>
              <a:defRPr sz="4900"/>
            </a:lvl3pPr>
            <a:lvl4pPr marL="6656786" indent="0">
              <a:buNone/>
              <a:defRPr sz="4400"/>
            </a:lvl4pPr>
            <a:lvl5pPr marL="8875715" indent="0">
              <a:buNone/>
              <a:defRPr sz="4400"/>
            </a:lvl5pPr>
            <a:lvl6pPr marL="11094644" indent="0">
              <a:buNone/>
              <a:defRPr sz="4400"/>
            </a:lvl6pPr>
            <a:lvl7pPr marL="13313573" indent="0">
              <a:buNone/>
              <a:defRPr sz="4400"/>
            </a:lvl7pPr>
            <a:lvl8pPr marL="15532501" indent="0">
              <a:buNone/>
              <a:defRPr sz="4400"/>
            </a:lvl8pPr>
            <a:lvl9pPr marL="17751430" indent="0">
              <a:buNone/>
              <a:defRPr sz="4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33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27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124642" y="1281651"/>
            <a:ext cx="11521440" cy="27307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60322" y="1281651"/>
            <a:ext cx="33710880" cy="27307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83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60320" y="1281644"/>
            <a:ext cx="46085760" cy="5334000"/>
          </a:xfrm>
          <a:prstGeom prst="rect">
            <a:avLst/>
          </a:prstGeom>
        </p:spPr>
        <p:txBody>
          <a:bodyPr vert="horz" lIns="443786" tIns="221893" rIns="443786" bIns="22189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0" y="7467607"/>
            <a:ext cx="46085760" cy="21121161"/>
          </a:xfrm>
          <a:prstGeom prst="rect">
            <a:avLst/>
          </a:prstGeom>
        </p:spPr>
        <p:txBody>
          <a:bodyPr vert="horz" lIns="443786" tIns="221893" rIns="443786" bIns="22189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60320" y="29662974"/>
            <a:ext cx="11948160" cy="1703917"/>
          </a:xfrm>
          <a:prstGeom prst="rect">
            <a:avLst/>
          </a:prstGeom>
        </p:spPr>
        <p:txBody>
          <a:bodyPr vert="horz" lIns="443786" tIns="221893" rIns="443786" bIns="221893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9FC47-AEE8-48C8-B420-AAEC323CD4F9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95520" y="29662974"/>
            <a:ext cx="16215360" cy="1703917"/>
          </a:xfrm>
          <a:prstGeom prst="rect">
            <a:avLst/>
          </a:prstGeom>
        </p:spPr>
        <p:txBody>
          <a:bodyPr vert="horz" lIns="443786" tIns="221893" rIns="443786" bIns="221893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697920" y="29662974"/>
            <a:ext cx="11948160" cy="1703917"/>
          </a:xfrm>
          <a:prstGeom prst="rect">
            <a:avLst/>
          </a:prstGeom>
        </p:spPr>
        <p:txBody>
          <a:bodyPr vert="horz" lIns="443786" tIns="221893" rIns="443786" bIns="221893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6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37858" rtl="0" eaLnBrk="1" latinLnBrk="0" hangingPunct="1">
        <a:spcBef>
          <a:spcPct val="0"/>
        </a:spcBef>
        <a:buNone/>
        <a:defRPr sz="21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64197" indent="-1664197" algn="l" defTabSz="4437858" rtl="0" eaLnBrk="1" latinLnBrk="0" hangingPunct="1">
        <a:spcBef>
          <a:spcPct val="20000"/>
        </a:spcBef>
        <a:buFont typeface="Arial" pitchFamily="34" charset="0"/>
        <a:buChar char="•"/>
        <a:defRPr sz="15500" kern="1200">
          <a:solidFill>
            <a:schemeClr val="tx1"/>
          </a:solidFill>
          <a:latin typeface="+mn-lt"/>
          <a:ea typeface="+mn-ea"/>
          <a:cs typeface="+mn-cs"/>
        </a:defRPr>
      </a:lvl1pPr>
      <a:lvl2pPr marL="3605759" indent="-1386830" algn="l" defTabSz="4437858" rtl="0" eaLnBrk="1" latinLnBrk="0" hangingPunct="1">
        <a:spcBef>
          <a:spcPct val="20000"/>
        </a:spcBef>
        <a:buFont typeface="Arial" pitchFamily="34" charset="0"/>
        <a:buChar char="–"/>
        <a:defRPr sz="13600" kern="1200">
          <a:solidFill>
            <a:schemeClr val="tx1"/>
          </a:solidFill>
          <a:latin typeface="+mn-lt"/>
          <a:ea typeface="+mn-ea"/>
          <a:cs typeface="+mn-cs"/>
        </a:defRPr>
      </a:lvl2pPr>
      <a:lvl3pPr marL="5547322" indent="-1109464" algn="l" defTabSz="4437858" rtl="0" eaLnBrk="1" latinLnBrk="0" hangingPunct="1">
        <a:spcBef>
          <a:spcPct val="20000"/>
        </a:spcBef>
        <a:buFont typeface="Arial" pitchFamily="34" charset="0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766251" indent="-1109464" algn="l" defTabSz="4437858" rtl="0" eaLnBrk="1" latinLnBrk="0" hangingPunct="1">
        <a:spcBef>
          <a:spcPct val="20000"/>
        </a:spcBef>
        <a:buFont typeface="Arial" pitchFamily="34" charset="0"/>
        <a:buChar char="–"/>
        <a:defRPr sz="9700" kern="1200">
          <a:solidFill>
            <a:schemeClr val="tx1"/>
          </a:solidFill>
          <a:latin typeface="+mn-lt"/>
          <a:ea typeface="+mn-ea"/>
          <a:cs typeface="+mn-cs"/>
        </a:defRPr>
      </a:lvl4pPr>
      <a:lvl5pPr marL="9985179" indent="-1109464" algn="l" defTabSz="4437858" rtl="0" eaLnBrk="1" latinLnBrk="0" hangingPunct="1">
        <a:spcBef>
          <a:spcPct val="20000"/>
        </a:spcBef>
        <a:buFont typeface="Arial" pitchFamily="34" charset="0"/>
        <a:buChar char="»"/>
        <a:defRPr sz="9700" kern="1200">
          <a:solidFill>
            <a:schemeClr val="tx1"/>
          </a:solidFill>
          <a:latin typeface="+mn-lt"/>
          <a:ea typeface="+mn-ea"/>
          <a:cs typeface="+mn-cs"/>
        </a:defRPr>
      </a:lvl5pPr>
      <a:lvl6pPr marL="12204108" indent="-1109464" algn="l" defTabSz="443785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6pPr>
      <a:lvl7pPr marL="14423037" indent="-1109464" algn="l" defTabSz="443785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7pPr>
      <a:lvl8pPr marL="16641966" indent="-1109464" algn="l" defTabSz="443785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8pPr>
      <a:lvl9pPr marL="18860894" indent="-1109464" algn="l" defTabSz="443785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1pPr>
      <a:lvl2pPr marL="2218929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2pPr>
      <a:lvl3pPr marL="4437858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3pPr>
      <a:lvl4pPr marL="6656786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4pPr>
      <a:lvl5pPr marL="8875715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5pPr>
      <a:lvl6pPr marL="11094644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6pPr>
      <a:lvl7pPr marL="13313573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7pPr>
      <a:lvl8pPr marL="15532501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8pPr>
      <a:lvl9pPr marL="17751430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07"/>
          <p:cNvSpPr>
            <a:spLocks noChangeArrowheads="1"/>
          </p:cNvSpPr>
          <p:nvPr/>
        </p:nvSpPr>
        <p:spPr bwMode="auto">
          <a:xfrm>
            <a:off x="6764300" y="59264"/>
            <a:ext cx="38183543" cy="3556005"/>
          </a:xfrm>
          <a:custGeom>
            <a:avLst/>
            <a:gdLst>
              <a:gd name="T0" fmla="*/ 2147483647 w 11658600"/>
              <a:gd name="T1" fmla="*/ 2147483647 h 1408176"/>
              <a:gd name="T2" fmla="*/ 2147483647 w 11658600"/>
              <a:gd name="T3" fmla="*/ 2147483647 h 1408176"/>
              <a:gd name="T4" fmla="*/ 0 w 11658600"/>
              <a:gd name="T5" fmla="*/ 2147483647 h 1408176"/>
              <a:gd name="T6" fmla="*/ 2147483647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1331081" tIns="1331081" rIns="1331081" bIns="1331081" anchor="ctr"/>
          <a:lstStyle/>
          <a:p>
            <a:endParaRPr lang="en-US"/>
          </a:p>
        </p:txBody>
      </p:sp>
      <p:sp>
        <p:nvSpPr>
          <p:cNvPr id="6" name="TextBox 17"/>
          <p:cNvSpPr txBox="1">
            <a:spLocks noChangeArrowheads="1"/>
          </p:cNvSpPr>
          <p:nvPr/>
        </p:nvSpPr>
        <p:spPr bwMode="auto">
          <a:xfrm>
            <a:off x="8724048" y="59262"/>
            <a:ext cx="35654827" cy="420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25426" tIns="862713" rIns="1725426" bIns="862713">
            <a:spAutoFit/>
          </a:bodyPr>
          <a:lstStyle>
            <a:lvl1pPr>
              <a:defRPr sz="124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1pPr>
            <a:lvl2pPr marL="742950" indent="-285750">
              <a:defRPr sz="113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3pPr>
            <a:lvl4pPr marL="1600200" indent="-228600"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4pPr>
            <a:lvl5pPr marL="2057400" indent="-228600"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5pPr>
            <a:lvl6pPr marL="2514600" indent="-228600" defTabSz="3654425" eaLnBrk="0" fontAlgn="base" hangingPunct="0">
              <a:spcAft>
                <a:spcPct val="0"/>
              </a:spcAft>
              <a:buFont typeface="Arial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6pPr>
            <a:lvl7pPr marL="2971800" indent="-228600" defTabSz="3654425" eaLnBrk="0" fontAlgn="base" hangingPunct="0">
              <a:spcAft>
                <a:spcPct val="0"/>
              </a:spcAft>
              <a:buFont typeface="Arial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7pPr>
            <a:lvl8pPr marL="3429000" indent="-228600" defTabSz="3654425" eaLnBrk="0" fontAlgn="base" hangingPunct="0">
              <a:spcAft>
                <a:spcPct val="0"/>
              </a:spcAft>
              <a:buFont typeface="Arial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8pPr>
            <a:lvl9pPr marL="3886200" indent="-228600" defTabSz="3654425" eaLnBrk="0" fontAlgn="base" hangingPunct="0">
              <a:spcAft>
                <a:spcPct val="0"/>
              </a:spcAft>
              <a:buFont typeface="Arial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9pPr>
          </a:lstStyle>
          <a:p>
            <a:pPr algn="ctr" defTabSz="17736021"/>
            <a:r>
              <a:rPr lang="en-US" altLang="ja-JP" sz="5300" b="1" dirty="0">
                <a:solidFill>
                  <a:schemeClr val="bg1"/>
                </a:solidFill>
                <a:latin typeface="Arial" charset="0"/>
                <a:cs typeface="Arial" charset="0"/>
              </a:rPr>
              <a:t>TITLE </a:t>
            </a:r>
          </a:p>
          <a:p>
            <a:pPr algn="ctr" defTabSz="17736021"/>
            <a:r>
              <a:rPr lang="en-US" altLang="ja-JP" sz="5800" b="1" dirty="0">
                <a:solidFill>
                  <a:schemeClr val="bg1"/>
                </a:solidFill>
                <a:latin typeface="Arial" charset="0"/>
                <a:cs typeface="Arial" charset="0"/>
              </a:rPr>
              <a:t>Authors </a:t>
            </a:r>
          </a:p>
          <a:p>
            <a:pPr algn="ctr" defTabSz="17736021"/>
            <a:r>
              <a:rPr lang="en-US" altLang="ja-JP" sz="4900" b="1" dirty="0">
                <a:solidFill>
                  <a:schemeClr val="bg1"/>
                </a:solidFill>
                <a:latin typeface="Arial" charset="0"/>
                <a:cs typeface="Arial" charset="0"/>
              </a:rPr>
              <a:t>Department of ….., Boston University Henry M. Goldman School of Dental Medicine, Boston, MA </a:t>
            </a:r>
          </a:p>
        </p:txBody>
      </p:sp>
      <p:sp>
        <p:nvSpPr>
          <p:cNvPr id="9" name="TextBox 207"/>
          <p:cNvSpPr>
            <a:spLocks noChangeArrowheads="1"/>
          </p:cNvSpPr>
          <p:nvPr/>
        </p:nvSpPr>
        <p:spPr bwMode="auto">
          <a:xfrm>
            <a:off x="252866" y="4176233"/>
            <a:ext cx="9419459" cy="1822455"/>
          </a:xfrm>
          <a:custGeom>
            <a:avLst/>
            <a:gdLst>
              <a:gd name="T0" fmla="*/ 494013 w 11658600"/>
              <a:gd name="T1" fmla="*/ 1911 h 1408176"/>
              <a:gd name="T2" fmla="*/ 247007 w 11658600"/>
              <a:gd name="T3" fmla="*/ 3823 h 1408176"/>
              <a:gd name="T4" fmla="*/ 0 w 11658600"/>
              <a:gd name="T5" fmla="*/ 1911 h 1408176"/>
              <a:gd name="T6" fmla="*/ 247007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1331081" tIns="1331081" rIns="1331081" bIns="1331081" anchor="ctr"/>
          <a:lstStyle/>
          <a:p>
            <a:pPr algn="ctr" defTabSz="17736021"/>
            <a:r>
              <a:rPr lang="en-US" altLang="zh-CN" sz="5800" b="1" dirty="0" smtClean="0">
                <a:solidFill>
                  <a:schemeClr val="bg1"/>
                </a:solidFill>
                <a:ea typeface="SimSun" pitchFamily="2" charset="-122"/>
                <a:cs typeface="Arial" charset="0"/>
              </a:rPr>
              <a:t>Abstract</a:t>
            </a:r>
            <a:endParaRPr lang="en-US" altLang="zh-CN" sz="5800" b="1" dirty="0">
              <a:solidFill>
                <a:schemeClr val="bg1"/>
              </a:solidFill>
              <a:ea typeface="SimSun" pitchFamily="2" charset="-122"/>
              <a:cs typeface="Arial" charset="0"/>
            </a:endParaRPr>
          </a:p>
        </p:txBody>
      </p:sp>
      <p:sp>
        <p:nvSpPr>
          <p:cNvPr id="10" name="TextBox 207"/>
          <p:cNvSpPr>
            <a:spLocks noChangeArrowheads="1"/>
          </p:cNvSpPr>
          <p:nvPr/>
        </p:nvSpPr>
        <p:spPr bwMode="auto">
          <a:xfrm>
            <a:off x="10430931" y="4176230"/>
            <a:ext cx="14413658" cy="1822450"/>
          </a:xfrm>
          <a:custGeom>
            <a:avLst/>
            <a:gdLst>
              <a:gd name="T0" fmla="*/ 494013 w 11658600"/>
              <a:gd name="T1" fmla="*/ 1911 h 1408176"/>
              <a:gd name="T2" fmla="*/ 247007 w 11658600"/>
              <a:gd name="T3" fmla="*/ 3823 h 1408176"/>
              <a:gd name="T4" fmla="*/ 0 w 11658600"/>
              <a:gd name="T5" fmla="*/ 1911 h 1408176"/>
              <a:gd name="T6" fmla="*/ 247007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1331081" tIns="1331081" rIns="1331081" bIns="1331081" anchor="ctr"/>
          <a:lstStyle/>
          <a:p>
            <a:pPr algn="ctr" defTabSz="17736021"/>
            <a:r>
              <a:rPr lang="en-US" altLang="zh-CN" sz="5800" b="1" dirty="0" smtClean="0">
                <a:solidFill>
                  <a:schemeClr val="bg1"/>
                </a:solidFill>
                <a:ea typeface="SimSun" pitchFamily="2" charset="-122"/>
                <a:cs typeface="Arial" charset="0"/>
              </a:rPr>
              <a:t>Aims</a:t>
            </a:r>
            <a:endParaRPr lang="en-US" altLang="zh-CN" sz="5800" b="1" dirty="0">
              <a:solidFill>
                <a:schemeClr val="bg1"/>
              </a:solidFill>
              <a:ea typeface="SimSun" pitchFamily="2" charset="-122"/>
              <a:cs typeface="Arial" charset="0"/>
            </a:endParaRPr>
          </a:p>
        </p:txBody>
      </p:sp>
      <p:sp>
        <p:nvSpPr>
          <p:cNvPr id="11" name="TextBox 207"/>
          <p:cNvSpPr>
            <a:spLocks noChangeArrowheads="1"/>
          </p:cNvSpPr>
          <p:nvPr/>
        </p:nvSpPr>
        <p:spPr bwMode="auto">
          <a:xfrm>
            <a:off x="25223896" y="4176235"/>
            <a:ext cx="25603195" cy="1822459"/>
          </a:xfrm>
          <a:custGeom>
            <a:avLst/>
            <a:gdLst>
              <a:gd name="T0" fmla="*/ 494013 w 11658600"/>
              <a:gd name="T1" fmla="*/ 1911 h 1408176"/>
              <a:gd name="T2" fmla="*/ 247007 w 11658600"/>
              <a:gd name="T3" fmla="*/ 3823 h 1408176"/>
              <a:gd name="T4" fmla="*/ 0 w 11658600"/>
              <a:gd name="T5" fmla="*/ 1911 h 1408176"/>
              <a:gd name="T6" fmla="*/ 247007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1331081" tIns="1331081" rIns="1331081" bIns="1331081" anchor="ctr"/>
          <a:lstStyle/>
          <a:p>
            <a:pPr algn="ctr" defTabSz="17736021"/>
            <a:r>
              <a:rPr lang="en-US" altLang="zh-CN" sz="5800" b="1" dirty="0">
                <a:solidFill>
                  <a:schemeClr val="bg1"/>
                </a:solidFill>
                <a:ea typeface="SimSun" pitchFamily="2" charset="-122"/>
                <a:cs typeface="Arial" charset="0"/>
              </a:rPr>
              <a:t>Results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2866" y="5998681"/>
            <a:ext cx="9419459" cy="11252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dirty="0" smtClean="0"/>
              <a:t>Text </a:t>
            </a:r>
            <a:endParaRPr lang="en-US" sz="4400" dirty="0"/>
          </a:p>
        </p:txBody>
      </p:sp>
      <p:sp>
        <p:nvSpPr>
          <p:cNvPr id="13" name="TextBox 207"/>
          <p:cNvSpPr>
            <a:spLocks noChangeArrowheads="1"/>
          </p:cNvSpPr>
          <p:nvPr/>
        </p:nvSpPr>
        <p:spPr bwMode="auto">
          <a:xfrm>
            <a:off x="442519" y="12090400"/>
            <a:ext cx="9419459" cy="1822455"/>
          </a:xfrm>
          <a:custGeom>
            <a:avLst/>
            <a:gdLst>
              <a:gd name="T0" fmla="*/ 494013 w 11658600"/>
              <a:gd name="T1" fmla="*/ 1911 h 1408176"/>
              <a:gd name="T2" fmla="*/ 247007 w 11658600"/>
              <a:gd name="T3" fmla="*/ 3823 h 1408176"/>
              <a:gd name="T4" fmla="*/ 0 w 11658600"/>
              <a:gd name="T5" fmla="*/ 1911 h 1408176"/>
              <a:gd name="T6" fmla="*/ 247007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1331081" tIns="1331081" rIns="1331081" bIns="1331081" anchor="ctr"/>
          <a:lstStyle/>
          <a:p>
            <a:pPr algn="ctr" defTabSz="17736021"/>
            <a:r>
              <a:rPr lang="en-US" altLang="zh-CN" sz="5800" b="1" dirty="0">
                <a:solidFill>
                  <a:schemeClr val="bg1"/>
                </a:solidFill>
                <a:ea typeface="SimSun" pitchFamily="2" charset="-122"/>
                <a:cs typeface="Arial" charset="0"/>
              </a:rPr>
              <a:t>Introduction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94141" y="5998688"/>
            <a:ext cx="14350446" cy="11252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dirty="0" smtClean="0"/>
              <a:t>Text</a:t>
            </a:r>
            <a:endParaRPr lang="en-US" sz="4400" dirty="0"/>
          </a:p>
        </p:txBody>
      </p:sp>
      <p:sp>
        <p:nvSpPr>
          <p:cNvPr id="16" name="TextBox 207"/>
          <p:cNvSpPr>
            <a:spLocks noChangeArrowheads="1"/>
          </p:cNvSpPr>
          <p:nvPr/>
        </p:nvSpPr>
        <p:spPr bwMode="auto">
          <a:xfrm>
            <a:off x="10810227" y="12090398"/>
            <a:ext cx="14034362" cy="1822459"/>
          </a:xfrm>
          <a:custGeom>
            <a:avLst/>
            <a:gdLst>
              <a:gd name="T0" fmla="*/ 494013 w 11658600"/>
              <a:gd name="T1" fmla="*/ 1911 h 1408176"/>
              <a:gd name="T2" fmla="*/ 247007 w 11658600"/>
              <a:gd name="T3" fmla="*/ 3823 h 1408176"/>
              <a:gd name="T4" fmla="*/ 0 w 11658600"/>
              <a:gd name="T5" fmla="*/ 1911 h 1408176"/>
              <a:gd name="T6" fmla="*/ 247007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1331081" tIns="1331081" rIns="1331081" bIns="1331081" anchor="ctr"/>
          <a:lstStyle/>
          <a:p>
            <a:pPr algn="ctr" defTabSz="17736021"/>
            <a:r>
              <a:rPr lang="en-US" altLang="zh-CN" sz="5800" b="1" dirty="0">
                <a:solidFill>
                  <a:schemeClr val="bg1"/>
                </a:solidFill>
                <a:ea typeface="SimSun" pitchFamily="2" charset="-122"/>
                <a:cs typeface="Arial" charset="0"/>
              </a:rPr>
              <a:t>Material and Methods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10237" y="13912855"/>
            <a:ext cx="14034352" cy="11252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dirty="0" smtClean="0"/>
              <a:t>Scheme </a:t>
            </a:r>
            <a:endParaRPr lang="en-US" sz="4400" dirty="0"/>
          </a:p>
        </p:txBody>
      </p:sp>
      <p:sp>
        <p:nvSpPr>
          <p:cNvPr id="18" name="TextBox 207"/>
          <p:cNvSpPr>
            <a:spLocks noChangeArrowheads="1"/>
          </p:cNvSpPr>
          <p:nvPr/>
        </p:nvSpPr>
        <p:spPr bwMode="auto">
          <a:xfrm>
            <a:off x="36036351" y="19558003"/>
            <a:ext cx="14034362" cy="1822459"/>
          </a:xfrm>
          <a:custGeom>
            <a:avLst/>
            <a:gdLst>
              <a:gd name="T0" fmla="*/ 494013 w 11658600"/>
              <a:gd name="T1" fmla="*/ 1911 h 1408176"/>
              <a:gd name="T2" fmla="*/ 247007 w 11658600"/>
              <a:gd name="T3" fmla="*/ 3823 h 1408176"/>
              <a:gd name="T4" fmla="*/ 0 w 11658600"/>
              <a:gd name="T5" fmla="*/ 1911 h 1408176"/>
              <a:gd name="T6" fmla="*/ 247007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1331081" tIns="1331081" rIns="1331081" bIns="1331081" anchor="ctr"/>
          <a:lstStyle/>
          <a:p>
            <a:pPr algn="ctr" defTabSz="17736021"/>
            <a:r>
              <a:rPr lang="en-US" altLang="zh-CN" sz="5800" b="1" dirty="0">
                <a:solidFill>
                  <a:schemeClr val="bg1"/>
                </a:solidFill>
                <a:ea typeface="SimSun" pitchFamily="2" charset="-122"/>
                <a:cs typeface="Arial" charset="0"/>
              </a:rPr>
              <a:t>Conclusions</a:t>
            </a:r>
          </a:p>
        </p:txBody>
      </p:sp>
      <p:sp>
        <p:nvSpPr>
          <p:cNvPr id="19" name="TextBox 207"/>
          <p:cNvSpPr>
            <a:spLocks noChangeArrowheads="1"/>
          </p:cNvSpPr>
          <p:nvPr/>
        </p:nvSpPr>
        <p:spPr bwMode="auto">
          <a:xfrm>
            <a:off x="36036351" y="25603203"/>
            <a:ext cx="14034362" cy="911227"/>
          </a:xfrm>
          <a:custGeom>
            <a:avLst/>
            <a:gdLst>
              <a:gd name="T0" fmla="*/ 494013 w 11658600"/>
              <a:gd name="T1" fmla="*/ 1911 h 1408176"/>
              <a:gd name="T2" fmla="*/ 247007 w 11658600"/>
              <a:gd name="T3" fmla="*/ 3823 h 1408176"/>
              <a:gd name="T4" fmla="*/ 0 w 11658600"/>
              <a:gd name="T5" fmla="*/ 1911 h 1408176"/>
              <a:gd name="T6" fmla="*/ 247007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1331081" tIns="1331081" rIns="1331081" bIns="1331081" anchor="ctr"/>
          <a:lstStyle/>
          <a:p>
            <a:pPr algn="ctr" defTabSz="17736021"/>
            <a:r>
              <a:rPr lang="en-US" altLang="zh-CN" sz="5800" b="1" dirty="0">
                <a:solidFill>
                  <a:schemeClr val="bg1"/>
                </a:solidFill>
                <a:ea typeface="SimSun" pitchFamily="2" charset="-122"/>
                <a:cs typeface="Arial" charset="0"/>
              </a:rPr>
              <a:t>References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994831" y="26581072"/>
            <a:ext cx="14034352" cy="18023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dirty="0"/>
              <a:t>1. </a:t>
            </a:r>
            <a:endParaRPr lang="en-US" sz="4400" dirty="0" smtClean="0"/>
          </a:p>
          <a:p>
            <a:r>
              <a:rPr lang="en-US" sz="4400" dirty="0" smtClean="0"/>
              <a:t>2</a:t>
            </a:r>
            <a:r>
              <a:rPr lang="en-US" sz="4400" dirty="0"/>
              <a:t>.</a:t>
            </a:r>
          </a:p>
        </p:txBody>
      </p:sp>
      <p:sp>
        <p:nvSpPr>
          <p:cNvPr id="29" name="Text Box 333"/>
          <p:cNvSpPr txBox="1">
            <a:spLocks noChangeArrowheads="1"/>
          </p:cNvSpPr>
          <p:nvPr/>
        </p:nvSpPr>
        <p:spPr bwMode="auto">
          <a:xfrm>
            <a:off x="184280768" y="64545570"/>
            <a:ext cx="10113899" cy="321801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43694" tIns="221844" rIns="443694" bIns="221844">
            <a:spAutoFit/>
          </a:bodyPr>
          <a:lstStyle>
            <a:lvl1pPr>
              <a:tabLst>
                <a:tab pos="569913" algn="l"/>
                <a:tab pos="635000" algn="l"/>
              </a:tabLst>
              <a:defRPr sz="124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1pPr>
            <a:lvl2pPr marL="742950" indent="-285750">
              <a:tabLst>
                <a:tab pos="569913" algn="l"/>
                <a:tab pos="635000" algn="l"/>
              </a:tabLst>
              <a:defRPr sz="113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2pPr>
            <a:lvl3pPr marL="1143000" indent="-228600">
              <a:tabLst>
                <a:tab pos="569913" algn="l"/>
                <a:tab pos="635000" algn="l"/>
              </a:tabLst>
              <a:defRPr sz="96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3pPr>
            <a:lvl4pPr marL="16002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4pPr>
            <a:lvl5pPr marL="20574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5pPr>
            <a:lvl6pPr marL="25146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6pPr>
            <a:lvl7pPr marL="29718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7pPr>
            <a:lvl8pPr marL="34290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8pPr>
            <a:lvl9pPr marL="38862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9pPr>
          </a:lstStyle>
          <a:p>
            <a:endParaRPr lang="en-US" altLang="en-US" sz="13600" dirty="0">
              <a:cs typeface="Arial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altLang="en-US" sz="4400" dirty="0">
                <a:cs typeface="Arial" charset="0"/>
              </a:rPr>
              <a:t>The human</a:t>
            </a:r>
          </a:p>
        </p:txBody>
      </p:sp>
      <p:sp>
        <p:nvSpPr>
          <p:cNvPr id="30" name="Text Box 333"/>
          <p:cNvSpPr txBox="1">
            <a:spLocks noChangeArrowheads="1"/>
          </p:cNvSpPr>
          <p:nvPr/>
        </p:nvSpPr>
        <p:spPr bwMode="auto">
          <a:xfrm>
            <a:off x="36209958" y="21380459"/>
            <a:ext cx="13860752" cy="271017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694" tIns="221844" rIns="443694" bIns="221844">
            <a:spAutoFit/>
          </a:bodyPr>
          <a:lstStyle>
            <a:lvl1pPr>
              <a:tabLst>
                <a:tab pos="569913" algn="l"/>
                <a:tab pos="635000" algn="l"/>
              </a:tabLst>
              <a:defRPr sz="124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1pPr>
            <a:lvl2pPr marL="742950" indent="-285750">
              <a:tabLst>
                <a:tab pos="569913" algn="l"/>
                <a:tab pos="635000" algn="l"/>
              </a:tabLst>
              <a:defRPr sz="113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2pPr>
            <a:lvl3pPr marL="1143000" indent="-228600">
              <a:tabLst>
                <a:tab pos="569913" algn="l"/>
                <a:tab pos="635000" algn="l"/>
              </a:tabLst>
              <a:defRPr sz="96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3pPr>
            <a:lvl4pPr marL="16002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4pPr>
            <a:lvl5pPr marL="20574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5pPr>
            <a:lvl6pPr marL="25146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6pPr>
            <a:lvl7pPr marL="29718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7pPr>
            <a:lvl8pPr marL="34290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8pPr>
            <a:lvl9pPr marL="38862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en-US" altLang="en-US" sz="4900" dirty="0" smtClean="0">
                <a:cs typeface="Arial" charset="0"/>
              </a:rPr>
              <a:t>The 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4900" dirty="0">
                <a:cs typeface="Arial" charset="0"/>
              </a:rPr>
              <a:t> </a:t>
            </a:r>
            <a:r>
              <a:rPr lang="en-US" altLang="en-US" sz="4900" dirty="0" smtClean="0">
                <a:cs typeface="Arial" charset="0"/>
              </a:rPr>
              <a:t>the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4900" dirty="0">
                <a:cs typeface="Arial" charset="0"/>
              </a:rPr>
              <a:t> </a:t>
            </a:r>
            <a:r>
              <a:rPr lang="en-US" altLang="en-US" sz="4900" dirty="0" smtClean="0">
                <a:cs typeface="Arial" charset="0"/>
              </a:rPr>
              <a:t>  </a:t>
            </a:r>
            <a:endParaRPr lang="en-US" altLang="en-US" sz="4900" dirty="0">
              <a:cs typeface="Arial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223896" y="5998694"/>
            <a:ext cx="25603195" cy="11252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dirty="0" smtClean="0"/>
              <a:t>Text</a:t>
            </a:r>
            <a:endParaRPr lang="en-US" sz="4400" dirty="0"/>
          </a:p>
        </p:txBody>
      </p:sp>
      <p:sp>
        <p:nvSpPr>
          <p:cNvPr id="22" name="TextBox 21"/>
          <p:cNvSpPr txBox="1"/>
          <p:nvPr/>
        </p:nvSpPr>
        <p:spPr>
          <a:xfrm>
            <a:off x="405265" y="13912857"/>
            <a:ext cx="9419459" cy="11252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dirty="0" smtClean="0"/>
              <a:t>Text </a:t>
            </a:r>
            <a:endParaRPr lang="en-US" sz="4400" dirty="0"/>
          </a:p>
        </p:txBody>
      </p:sp>
      <p:sp>
        <p:nvSpPr>
          <p:cNvPr id="4" name="Rectangle 3"/>
          <p:cNvSpPr/>
          <p:nvPr/>
        </p:nvSpPr>
        <p:spPr>
          <a:xfrm>
            <a:off x="948260" y="24090638"/>
            <a:ext cx="277029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5400" dirty="0"/>
              <a:t>Background color and layout remain the choice of the investigator </a:t>
            </a:r>
          </a:p>
          <a:p>
            <a:pPr lvl="0"/>
            <a:r>
              <a:rPr lang="en-US" sz="5400" dirty="0"/>
              <a:t>The heading should be standardized as shown using BU Red with white lettering and BU Logo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181515" y="1523609"/>
            <a:ext cx="5645576" cy="11252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dirty="0" smtClean="0"/>
              <a:t>Presenter’s photo</a:t>
            </a:r>
            <a:endParaRPr lang="en-US" sz="4400" dirty="0"/>
          </a:p>
        </p:txBody>
      </p:sp>
      <p:pic>
        <p:nvPicPr>
          <p:cNvPr id="1026" name="Picture 2" descr="C:\Documents and Settings\ahourani\Desktop\GSDM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88" y="679148"/>
            <a:ext cx="5986478" cy="231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284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71</Words>
  <Application>Microsoft Office PowerPoint</Application>
  <PresentationFormat>Custom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BU GSDM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Hourani, Afaf J</dc:creator>
  <cp:lastModifiedBy>Goss, Heather</cp:lastModifiedBy>
  <cp:revision>14</cp:revision>
  <dcterms:created xsi:type="dcterms:W3CDTF">2014-09-11T11:29:55Z</dcterms:created>
  <dcterms:modified xsi:type="dcterms:W3CDTF">2015-05-12T18:45:44Z</dcterms:modified>
</cp:coreProperties>
</file>