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004000" cy="51206400"/>
  <p:notesSz cx="7010400" cy="9296400"/>
  <p:defaultTextStyle>
    <a:defPPr>
      <a:defRPr lang="en-US"/>
    </a:defPPr>
    <a:lvl1pPr marL="0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1pPr>
    <a:lvl2pPr marL="1997050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2pPr>
    <a:lvl3pPr marL="3994099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3pPr>
    <a:lvl4pPr marL="5991149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4pPr>
    <a:lvl5pPr marL="7988198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5pPr>
    <a:lvl6pPr marL="9985248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6pPr>
    <a:lvl7pPr marL="11982298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7pPr>
    <a:lvl8pPr marL="13979347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8pPr>
    <a:lvl9pPr marL="15976397" algn="l" defTabSz="3994099" rtl="0" eaLnBrk="1" latinLnBrk="0" hangingPunct="1">
      <a:defRPr sz="786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6" d="100"/>
          <a:sy n="16" d="100"/>
        </p:scale>
        <p:origin x="-1488" y="-198"/>
      </p:cViewPr>
      <p:guideLst>
        <p:guide orient="horz" pos="16128"/>
        <p:guide pos="100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8380311"/>
            <a:ext cx="27203400" cy="17827413"/>
          </a:xfrm>
        </p:spPr>
        <p:txBody>
          <a:bodyPr anchor="b"/>
          <a:lstStyle>
            <a:lvl1pPr algn="ctr">
              <a:defRPr sz="21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26895217"/>
            <a:ext cx="24003000" cy="12363023"/>
          </a:xfrm>
        </p:spPr>
        <p:txBody>
          <a:bodyPr/>
          <a:lstStyle>
            <a:lvl1pPr marL="0" indent="0" algn="ctr">
              <a:buNone/>
              <a:defRPr sz="8400"/>
            </a:lvl1pPr>
            <a:lvl2pPr marL="1600200" indent="0" algn="ctr">
              <a:buNone/>
              <a:defRPr sz="7000"/>
            </a:lvl2pPr>
            <a:lvl3pPr marL="3200400" indent="0" algn="ctr">
              <a:buNone/>
              <a:defRPr sz="6300"/>
            </a:lvl3pPr>
            <a:lvl4pPr marL="4800600" indent="0" algn="ctr">
              <a:buNone/>
              <a:defRPr sz="5600"/>
            </a:lvl4pPr>
            <a:lvl5pPr marL="6400800" indent="0" algn="ctr">
              <a:buNone/>
              <a:defRPr sz="5600"/>
            </a:lvl5pPr>
            <a:lvl6pPr marL="8001000" indent="0" algn="ctr">
              <a:buNone/>
              <a:defRPr sz="5600"/>
            </a:lvl6pPr>
            <a:lvl7pPr marL="9601200" indent="0" algn="ctr">
              <a:buNone/>
              <a:defRPr sz="5600"/>
            </a:lvl7pPr>
            <a:lvl8pPr marL="11201400" indent="0" algn="ctr">
              <a:buNone/>
              <a:defRPr sz="5600"/>
            </a:lvl8pPr>
            <a:lvl9pPr marL="12801600" indent="0" algn="ctr">
              <a:buNone/>
              <a:defRPr sz="5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5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4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12766055"/>
            <a:ext cx="27603450" cy="21300436"/>
          </a:xfrm>
        </p:spPr>
        <p:txBody>
          <a:bodyPr anchor="b"/>
          <a:lstStyle>
            <a:lvl1pPr>
              <a:defRPr sz="21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34268002"/>
            <a:ext cx="27603450" cy="11201396"/>
          </a:xfrm>
        </p:spPr>
        <p:txBody>
          <a:bodyPr/>
          <a:lstStyle>
            <a:lvl1pPr marL="0" indent="0">
              <a:buNone/>
              <a:defRPr sz="8400">
                <a:solidFill>
                  <a:schemeClr val="tx1"/>
                </a:solidFill>
              </a:defRPr>
            </a:lvl1pPr>
            <a:lvl2pPr marL="1600200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2pPr>
            <a:lvl3pPr marL="32004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4800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 marL="64008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  <a:lvl6pPr marL="80010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6pPr>
            <a:lvl7pPr marL="96012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7pPr>
            <a:lvl8pPr marL="112014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8pPr>
            <a:lvl9pPr marL="12801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865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13631334"/>
            <a:ext cx="13601700" cy="324899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13631334"/>
            <a:ext cx="13601700" cy="324899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57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2726278"/>
            <a:ext cx="27603450" cy="9897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12552684"/>
            <a:ext cx="13539190" cy="6151876"/>
          </a:xfrm>
        </p:spPr>
        <p:txBody>
          <a:bodyPr anchor="b"/>
          <a:lstStyle>
            <a:lvl1pPr marL="0" indent="0">
              <a:buNone/>
              <a:defRPr sz="8400" b="1"/>
            </a:lvl1pPr>
            <a:lvl2pPr marL="1600200" indent="0">
              <a:buNone/>
              <a:defRPr sz="7000" b="1"/>
            </a:lvl2pPr>
            <a:lvl3pPr marL="3200400" indent="0">
              <a:buNone/>
              <a:defRPr sz="6300" b="1"/>
            </a:lvl3pPr>
            <a:lvl4pPr marL="4800600" indent="0">
              <a:buNone/>
              <a:defRPr sz="5600" b="1"/>
            </a:lvl4pPr>
            <a:lvl5pPr marL="6400800" indent="0">
              <a:buNone/>
              <a:defRPr sz="5600" b="1"/>
            </a:lvl5pPr>
            <a:lvl6pPr marL="8001000" indent="0">
              <a:buNone/>
              <a:defRPr sz="5600" b="1"/>
            </a:lvl6pPr>
            <a:lvl7pPr marL="9601200" indent="0">
              <a:buNone/>
              <a:defRPr sz="5600" b="1"/>
            </a:lvl7pPr>
            <a:lvl8pPr marL="11201400" indent="0">
              <a:buNone/>
              <a:defRPr sz="5600" b="1"/>
            </a:lvl8pPr>
            <a:lvl9pPr marL="12801600" indent="0">
              <a:buNone/>
              <a:defRPr sz="5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18704560"/>
            <a:ext cx="13539190" cy="27511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12552684"/>
            <a:ext cx="13605869" cy="6151876"/>
          </a:xfrm>
        </p:spPr>
        <p:txBody>
          <a:bodyPr anchor="b"/>
          <a:lstStyle>
            <a:lvl1pPr marL="0" indent="0">
              <a:buNone/>
              <a:defRPr sz="8400" b="1"/>
            </a:lvl1pPr>
            <a:lvl2pPr marL="1600200" indent="0">
              <a:buNone/>
              <a:defRPr sz="7000" b="1"/>
            </a:lvl2pPr>
            <a:lvl3pPr marL="3200400" indent="0">
              <a:buNone/>
              <a:defRPr sz="6300" b="1"/>
            </a:lvl3pPr>
            <a:lvl4pPr marL="4800600" indent="0">
              <a:buNone/>
              <a:defRPr sz="5600" b="1"/>
            </a:lvl4pPr>
            <a:lvl5pPr marL="6400800" indent="0">
              <a:buNone/>
              <a:defRPr sz="5600" b="1"/>
            </a:lvl5pPr>
            <a:lvl6pPr marL="8001000" indent="0">
              <a:buNone/>
              <a:defRPr sz="5600" b="1"/>
            </a:lvl6pPr>
            <a:lvl7pPr marL="9601200" indent="0">
              <a:buNone/>
              <a:defRPr sz="5600" b="1"/>
            </a:lvl7pPr>
            <a:lvl8pPr marL="11201400" indent="0">
              <a:buNone/>
              <a:defRPr sz="5600" b="1"/>
            </a:lvl8pPr>
            <a:lvl9pPr marL="12801600" indent="0">
              <a:buNone/>
              <a:defRPr sz="5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18704560"/>
            <a:ext cx="13605869" cy="27511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237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52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3413760"/>
            <a:ext cx="10322123" cy="11948160"/>
          </a:xfrm>
        </p:spPr>
        <p:txBody>
          <a:bodyPr anchor="b"/>
          <a:lstStyle>
            <a:lvl1pPr>
              <a:defRPr sz="11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7372785"/>
            <a:ext cx="16202025" cy="36389733"/>
          </a:xfrm>
        </p:spPr>
        <p:txBody>
          <a:bodyPr/>
          <a:lstStyle>
            <a:lvl1pPr>
              <a:defRPr sz="11200"/>
            </a:lvl1pPr>
            <a:lvl2pPr>
              <a:defRPr sz="9800"/>
            </a:lvl2pPr>
            <a:lvl3pPr>
              <a:defRPr sz="84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15361920"/>
            <a:ext cx="10322123" cy="28459857"/>
          </a:xfrm>
        </p:spPr>
        <p:txBody>
          <a:bodyPr/>
          <a:lstStyle>
            <a:lvl1pPr marL="0" indent="0">
              <a:buNone/>
              <a:defRPr sz="5600"/>
            </a:lvl1pPr>
            <a:lvl2pPr marL="1600200" indent="0">
              <a:buNone/>
              <a:defRPr sz="4900"/>
            </a:lvl2pPr>
            <a:lvl3pPr marL="3200400" indent="0">
              <a:buNone/>
              <a:defRPr sz="4200"/>
            </a:lvl3pPr>
            <a:lvl4pPr marL="4800600" indent="0">
              <a:buNone/>
              <a:defRPr sz="3500"/>
            </a:lvl4pPr>
            <a:lvl5pPr marL="6400800" indent="0">
              <a:buNone/>
              <a:defRPr sz="3500"/>
            </a:lvl5pPr>
            <a:lvl6pPr marL="8001000" indent="0">
              <a:buNone/>
              <a:defRPr sz="3500"/>
            </a:lvl6pPr>
            <a:lvl7pPr marL="9601200" indent="0">
              <a:buNone/>
              <a:defRPr sz="3500"/>
            </a:lvl7pPr>
            <a:lvl8pPr marL="11201400" indent="0">
              <a:buNone/>
              <a:defRPr sz="3500"/>
            </a:lvl8pPr>
            <a:lvl9pPr marL="12801600" indent="0">
              <a:buNone/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07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3413760"/>
            <a:ext cx="10322123" cy="11948160"/>
          </a:xfrm>
        </p:spPr>
        <p:txBody>
          <a:bodyPr anchor="b"/>
          <a:lstStyle>
            <a:lvl1pPr>
              <a:defRPr sz="11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7372785"/>
            <a:ext cx="16202025" cy="36389733"/>
          </a:xfrm>
        </p:spPr>
        <p:txBody>
          <a:bodyPr anchor="t"/>
          <a:lstStyle>
            <a:lvl1pPr marL="0" indent="0">
              <a:buNone/>
              <a:defRPr sz="11200"/>
            </a:lvl1pPr>
            <a:lvl2pPr marL="1600200" indent="0">
              <a:buNone/>
              <a:defRPr sz="9800"/>
            </a:lvl2pPr>
            <a:lvl3pPr marL="3200400" indent="0">
              <a:buNone/>
              <a:defRPr sz="8400"/>
            </a:lvl3pPr>
            <a:lvl4pPr marL="4800600" indent="0">
              <a:buNone/>
              <a:defRPr sz="7000"/>
            </a:lvl4pPr>
            <a:lvl5pPr marL="6400800" indent="0">
              <a:buNone/>
              <a:defRPr sz="7000"/>
            </a:lvl5pPr>
            <a:lvl6pPr marL="8001000" indent="0">
              <a:buNone/>
              <a:defRPr sz="7000"/>
            </a:lvl6pPr>
            <a:lvl7pPr marL="9601200" indent="0">
              <a:buNone/>
              <a:defRPr sz="7000"/>
            </a:lvl7pPr>
            <a:lvl8pPr marL="11201400" indent="0">
              <a:buNone/>
              <a:defRPr sz="7000"/>
            </a:lvl8pPr>
            <a:lvl9pPr marL="12801600" indent="0">
              <a:buNone/>
              <a:defRPr sz="7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15361920"/>
            <a:ext cx="10322123" cy="28459857"/>
          </a:xfrm>
        </p:spPr>
        <p:txBody>
          <a:bodyPr/>
          <a:lstStyle>
            <a:lvl1pPr marL="0" indent="0">
              <a:buNone/>
              <a:defRPr sz="5600"/>
            </a:lvl1pPr>
            <a:lvl2pPr marL="1600200" indent="0">
              <a:buNone/>
              <a:defRPr sz="4900"/>
            </a:lvl2pPr>
            <a:lvl3pPr marL="3200400" indent="0">
              <a:buNone/>
              <a:defRPr sz="4200"/>
            </a:lvl3pPr>
            <a:lvl4pPr marL="4800600" indent="0">
              <a:buNone/>
              <a:defRPr sz="3500"/>
            </a:lvl4pPr>
            <a:lvl5pPr marL="6400800" indent="0">
              <a:buNone/>
              <a:defRPr sz="3500"/>
            </a:lvl5pPr>
            <a:lvl6pPr marL="8001000" indent="0">
              <a:buNone/>
              <a:defRPr sz="3500"/>
            </a:lvl6pPr>
            <a:lvl7pPr marL="9601200" indent="0">
              <a:buNone/>
              <a:defRPr sz="3500"/>
            </a:lvl7pPr>
            <a:lvl8pPr marL="11201400" indent="0">
              <a:buNone/>
              <a:defRPr sz="3500"/>
            </a:lvl8pPr>
            <a:lvl9pPr marL="12801600" indent="0">
              <a:buNone/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723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56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2726267"/>
            <a:ext cx="6900863" cy="4339505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2726267"/>
            <a:ext cx="20302538" cy="433950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561-B4ED-413F-822F-0F07B049167A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03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2726278"/>
            <a:ext cx="27603450" cy="9897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13631334"/>
            <a:ext cx="27603450" cy="32489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47460758"/>
            <a:ext cx="720090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59561-B4ED-413F-822F-0F07B049167A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47460758"/>
            <a:ext cx="1080135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47460758"/>
            <a:ext cx="720090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EB091-69AC-4E98-8356-95D3B2E17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8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00400" rtl="0" eaLnBrk="1" latinLnBrk="0" hangingPunct="1">
        <a:lnSpc>
          <a:spcPct val="90000"/>
        </a:lnSpc>
        <a:spcBef>
          <a:spcPct val="0"/>
        </a:spcBef>
        <a:buNone/>
        <a:defRPr sz="1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0100" indent="-800100" algn="l" defTabSz="3200400" rtl="0" eaLnBrk="1" latinLnBrk="0" hangingPunct="1">
        <a:lnSpc>
          <a:spcPct val="90000"/>
        </a:lnSpc>
        <a:spcBef>
          <a:spcPts val="3500"/>
        </a:spcBef>
        <a:buFont typeface="Arial" panose="020B0604020202020204" pitchFamily="34" charset="0"/>
        <a:buChar char="•"/>
        <a:defRPr sz="9800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2pPr>
      <a:lvl3pPr marL="40005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3pPr>
      <a:lvl4pPr marL="56007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9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88011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104013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36017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1pPr>
      <a:lvl2pPr marL="16002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2pPr>
      <a:lvl3pPr marL="32004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3pPr>
      <a:lvl4pPr marL="48006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80010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6012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12014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8016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hourani\Desktop\GSDM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86" y="494326"/>
            <a:ext cx="5986479" cy="250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762200" y="1422400"/>
            <a:ext cx="3530600" cy="18023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 smtClean="0"/>
              <a:t>Presenter’s </a:t>
            </a:r>
          </a:p>
          <a:p>
            <a:r>
              <a:rPr lang="en-US" sz="4400" dirty="0" smtClean="0"/>
              <a:t>photo</a:t>
            </a:r>
            <a:endParaRPr lang="en-US" sz="4400" dirty="0"/>
          </a:p>
        </p:txBody>
      </p:sp>
      <p:sp>
        <p:nvSpPr>
          <p:cNvPr id="6" name="TextBox 207"/>
          <p:cNvSpPr>
            <a:spLocks noGrp="1" noChangeArrowheads="1"/>
          </p:cNvSpPr>
          <p:nvPr>
            <p:ph type="ctrTitle"/>
          </p:nvPr>
        </p:nvSpPr>
        <p:spPr bwMode="auto">
          <a:xfrm>
            <a:off x="6464166" y="494326"/>
            <a:ext cx="20561434" cy="4585673"/>
          </a:xfrm>
          <a:custGeom>
            <a:avLst/>
            <a:gdLst>
              <a:gd name="T0" fmla="*/ 2147483647 w 11658600"/>
              <a:gd name="T1" fmla="*/ 2147483647 h 1408176"/>
              <a:gd name="T2" fmla="*/ 2147483647 w 11658600"/>
              <a:gd name="T3" fmla="*/ 2147483647 h 1408176"/>
              <a:gd name="T4" fmla="*/ 0 w 11658600"/>
              <a:gd name="T5" fmla="*/ 2147483647 h 1408176"/>
              <a:gd name="T6" fmla="*/ 214748364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>
            <a:normAutofit fontScale="90000"/>
          </a:bodyPr>
          <a:lstStyle/>
          <a:p>
            <a:pPr defTabSz="17736021"/>
            <a:r>
              <a:rPr lang="en-US" altLang="ja-JP" sz="96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lang="en-US" altLang="ja-JP" sz="96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en-US" altLang="ja-JP" sz="67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TITLE </a:t>
            </a:r>
            <a:r>
              <a:rPr lang="en-US" altLang="ja-JP" sz="9600" b="1" dirty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lang="en-US" altLang="ja-JP" sz="9600" b="1" dirty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Authors </a:t>
            </a: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…………</a:t>
            </a:r>
            <a:b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Department </a:t>
            </a:r>
            <a: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of </a:t>
            </a: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….. </a:t>
            </a:r>
            <a:b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Boston </a:t>
            </a:r>
            <a: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University </a:t>
            </a: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Henry </a:t>
            </a:r>
            <a: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M. Goldman </a:t>
            </a: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School </a:t>
            </a:r>
            <a: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of Dental </a:t>
            </a:r>
            <a:r>
              <a:rPr lang="en-US" altLang="ja-JP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Medicine, Boston</a:t>
            </a:r>
            <a: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, MA </a:t>
            </a:r>
            <a:br>
              <a:rPr lang="en-US" altLang="ja-JP" sz="4400" b="1" dirty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lang="en-US" sz="4400" dirty="0"/>
          </a:p>
        </p:txBody>
      </p:sp>
      <p:sp>
        <p:nvSpPr>
          <p:cNvPr id="7" name="TextBox 207"/>
          <p:cNvSpPr>
            <a:spLocks noChangeArrowheads="1"/>
          </p:cNvSpPr>
          <p:nvPr/>
        </p:nvSpPr>
        <p:spPr bwMode="auto">
          <a:xfrm>
            <a:off x="356181" y="6328538"/>
            <a:ext cx="14499994" cy="2059861"/>
          </a:xfrm>
          <a:custGeom>
            <a:avLst/>
            <a:gdLst>
              <a:gd name="T0" fmla="*/ 494013 w 11658600"/>
              <a:gd name="T1" fmla="*/ 1911 h 1408176"/>
              <a:gd name="T2" fmla="*/ 247007 w 11658600"/>
              <a:gd name="T3" fmla="*/ 3823 h 1408176"/>
              <a:gd name="T4" fmla="*/ 0 w 11658600"/>
              <a:gd name="T5" fmla="*/ 1911 h 1408176"/>
              <a:gd name="T6" fmla="*/ 24700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zh-CN" sz="5800" b="1" dirty="0" smtClean="0">
                <a:solidFill>
                  <a:schemeClr val="bg1"/>
                </a:solidFill>
                <a:ea typeface="SimSun" pitchFamily="2" charset="-122"/>
                <a:cs typeface="Arial" charset="0"/>
              </a:rPr>
              <a:t>Abstract</a:t>
            </a:r>
            <a:endParaRPr lang="en-US" altLang="zh-CN" sz="5800" b="1" dirty="0">
              <a:solidFill>
                <a:schemeClr val="bg1"/>
              </a:solidFill>
              <a:ea typeface="SimSun" pitchFamily="2" charset="-122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730" y="8451030"/>
            <a:ext cx="14350445" cy="65420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 smtClean="0"/>
              <a:t>Text</a:t>
            </a:r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r>
              <a:rPr lang="en-US" sz="4400" dirty="0" smtClean="0"/>
              <a:t> </a:t>
            </a:r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</p:txBody>
      </p:sp>
      <p:sp>
        <p:nvSpPr>
          <p:cNvPr id="9" name="TextBox 207"/>
          <p:cNvSpPr>
            <a:spLocks noChangeArrowheads="1"/>
          </p:cNvSpPr>
          <p:nvPr/>
        </p:nvSpPr>
        <p:spPr bwMode="auto">
          <a:xfrm>
            <a:off x="477686" y="15537824"/>
            <a:ext cx="14378490" cy="2021985"/>
          </a:xfrm>
          <a:custGeom>
            <a:avLst/>
            <a:gdLst>
              <a:gd name="T0" fmla="*/ 494013 w 11658600"/>
              <a:gd name="T1" fmla="*/ 1911 h 1408176"/>
              <a:gd name="T2" fmla="*/ 247007 w 11658600"/>
              <a:gd name="T3" fmla="*/ 3823 h 1408176"/>
              <a:gd name="T4" fmla="*/ 0 w 11658600"/>
              <a:gd name="T5" fmla="*/ 1911 h 1408176"/>
              <a:gd name="T6" fmla="*/ 24700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zh-CN" sz="5800" b="1" dirty="0">
                <a:solidFill>
                  <a:schemeClr val="bg1"/>
                </a:solidFill>
                <a:ea typeface="SimSun" pitchFamily="2" charset="-122"/>
                <a:cs typeface="Arial" charset="0"/>
              </a:rPr>
              <a:t>Introduction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5731" y="17622440"/>
            <a:ext cx="14350445" cy="126360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 smtClean="0"/>
              <a:t>Text</a:t>
            </a:r>
          </a:p>
          <a:p>
            <a:endParaRPr lang="en-US" sz="4400" dirty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/>
          </a:p>
          <a:p>
            <a:r>
              <a:rPr lang="en-US" sz="4400" dirty="0" smtClean="0"/>
              <a:t> </a:t>
            </a:r>
            <a:endParaRPr lang="en-US" sz="4400" dirty="0"/>
          </a:p>
        </p:txBody>
      </p:sp>
      <p:sp>
        <p:nvSpPr>
          <p:cNvPr id="13" name="TextBox 207"/>
          <p:cNvSpPr>
            <a:spLocks noChangeArrowheads="1"/>
          </p:cNvSpPr>
          <p:nvPr/>
        </p:nvSpPr>
        <p:spPr bwMode="auto">
          <a:xfrm>
            <a:off x="356182" y="30569811"/>
            <a:ext cx="14499994" cy="2574138"/>
          </a:xfrm>
          <a:custGeom>
            <a:avLst/>
            <a:gdLst>
              <a:gd name="T0" fmla="*/ 494013 w 11658600"/>
              <a:gd name="T1" fmla="*/ 1911 h 1408176"/>
              <a:gd name="T2" fmla="*/ 247007 w 11658600"/>
              <a:gd name="T3" fmla="*/ 3823 h 1408176"/>
              <a:gd name="T4" fmla="*/ 0 w 11658600"/>
              <a:gd name="T5" fmla="*/ 1911 h 1408176"/>
              <a:gd name="T6" fmla="*/ 24700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zh-CN" sz="5800" b="1" dirty="0">
                <a:solidFill>
                  <a:schemeClr val="bg1"/>
                </a:solidFill>
                <a:ea typeface="SimSun" pitchFamily="2" charset="-122"/>
                <a:cs typeface="Arial" charset="0"/>
              </a:rPr>
              <a:t>Material and Methods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730" y="33136493"/>
            <a:ext cx="14378491" cy="90658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000" dirty="0" smtClean="0"/>
              <a:t>Text</a:t>
            </a:r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</p:txBody>
      </p:sp>
      <p:sp>
        <p:nvSpPr>
          <p:cNvPr id="15" name="TextBox 207"/>
          <p:cNvSpPr>
            <a:spLocks noChangeArrowheads="1"/>
          </p:cNvSpPr>
          <p:nvPr/>
        </p:nvSpPr>
        <p:spPr bwMode="auto">
          <a:xfrm>
            <a:off x="15472789" y="6328538"/>
            <a:ext cx="15820011" cy="2122493"/>
          </a:xfrm>
          <a:custGeom>
            <a:avLst/>
            <a:gdLst>
              <a:gd name="T0" fmla="*/ 494013 w 11658600"/>
              <a:gd name="T1" fmla="*/ 1911 h 1408176"/>
              <a:gd name="T2" fmla="*/ 247007 w 11658600"/>
              <a:gd name="T3" fmla="*/ 3823 h 1408176"/>
              <a:gd name="T4" fmla="*/ 0 w 11658600"/>
              <a:gd name="T5" fmla="*/ 1911 h 1408176"/>
              <a:gd name="T6" fmla="*/ 24700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zh-CN" sz="5800" b="1" dirty="0">
                <a:solidFill>
                  <a:schemeClr val="bg1"/>
                </a:solidFill>
                <a:ea typeface="SimSun" pitchFamily="2" charset="-122"/>
                <a:cs typeface="Arial" charset="0"/>
              </a:rPr>
              <a:t>Results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472790" y="8451031"/>
            <a:ext cx="15820010" cy="166987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 smtClean="0"/>
              <a:t>Text</a:t>
            </a:r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/>
          </a:p>
        </p:txBody>
      </p:sp>
      <p:sp>
        <p:nvSpPr>
          <p:cNvPr id="17" name="TextBox 207"/>
          <p:cNvSpPr>
            <a:spLocks noChangeArrowheads="1"/>
          </p:cNvSpPr>
          <p:nvPr/>
        </p:nvSpPr>
        <p:spPr bwMode="auto">
          <a:xfrm>
            <a:off x="15472790" y="25857307"/>
            <a:ext cx="15820010" cy="2250737"/>
          </a:xfrm>
          <a:custGeom>
            <a:avLst/>
            <a:gdLst>
              <a:gd name="T0" fmla="*/ 494013 w 11658600"/>
              <a:gd name="T1" fmla="*/ 1911 h 1408176"/>
              <a:gd name="T2" fmla="*/ 247007 w 11658600"/>
              <a:gd name="T3" fmla="*/ 3823 h 1408176"/>
              <a:gd name="T4" fmla="*/ 0 w 11658600"/>
              <a:gd name="T5" fmla="*/ 1911 h 1408176"/>
              <a:gd name="T6" fmla="*/ 24700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zh-CN" sz="5800" b="1" dirty="0">
                <a:solidFill>
                  <a:schemeClr val="bg1"/>
                </a:solidFill>
                <a:ea typeface="SimSun" pitchFamily="2" charset="-122"/>
                <a:cs typeface="Arial" charset="0"/>
              </a:rPr>
              <a:t>Conclusions</a:t>
            </a:r>
          </a:p>
        </p:txBody>
      </p:sp>
      <p:sp>
        <p:nvSpPr>
          <p:cNvPr id="18" name="Text Box 333"/>
          <p:cNvSpPr txBox="1">
            <a:spLocks noChangeArrowheads="1"/>
          </p:cNvSpPr>
          <p:nvPr/>
        </p:nvSpPr>
        <p:spPr bwMode="auto">
          <a:xfrm>
            <a:off x="15646400" y="28227157"/>
            <a:ext cx="15646400" cy="572638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694" tIns="221844" rIns="443694" bIns="221844">
            <a:spAutoFit/>
          </a:bodyPr>
          <a:lstStyle>
            <a:lvl1pPr>
              <a:tabLst>
                <a:tab pos="569913" algn="l"/>
                <a:tab pos="635000" algn="l"/>
              </a:tabLst>
              <a:defRPr sz="124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1pPr>
            <a:lvl2pPr marL="742950" indent="-285750">
              <a:tabLst>
                <a:tab pos="569913" algn="l"/>
                <a:tab pos="635000" algn="l"/>
              </a:tabLst>
              <a:defRPr sz="113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2pPr>
            <a:lvl3pPr marL="1143000" indent="-228600">
              <a:tabLst>
                <a:tab pos="569913" algn="l"/>
                <a:tab pos="635000" algn="l"/>
              </a:tabLst>
              <a:defRPr sz="96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3pPr>
            <a:lvl4pPr marL="16002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4pPr>
            <a:lvl5pPr marL="20574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5pPr>
            <a:lvl6pPr marL="25146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6pPr>
            <a:lvl7pPr marL="29718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7pPr>
            <a:lvl8pPr marL="34290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8pPr>
            <a:lvl9pPr marL="38862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en-US" altLang="en-US" sz="4900" dirty="0" smtClean="0">
                <a:cs typeface="Arial" charset="0"/>
              </a:rPr>
              <a:t>The 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4900" dirty="0">
                <a:cs typeface="Arial" charset="0"/>
              </a:rPr>
              <a:t> </a:t>
            </a:r>
            <a:r>
              <a:rPr lang="en-US" altLang="en-US" sz="4900" dirty="0" smtClean="0">
                <a:cs typeface="Arial" charset="0"/>
              </a:rPr>
              <a:t>the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4900" dirty="0">
                <a:cs typeface="Arial" charset="0"/>
              </a:rPr>
              <a:t> </a:t>
            </a:r>
            <a:r>
              <a:rPr lang="en-US" altLang="en-US" sz="4900" dirty="0" smtClean="0">
                <a:cs typeface="Arial" charset="0"/>
              </a:rPr>
              <a:t>  </a:t>
            </a:r>
          </a:p>
          <a:p>
            <a:endParaRPr lang="en-US" altLang="en-US" sz="4900" dirty="0" smtClean="0">
              <a:cs typeface="Arial" charset="0"/>
            </a:endParaRPr>
          </a:p>
          <a:p>
            <a:endParaRPr lang="en-US" altLang="en-US" sz="4900" dirty="0"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endParaRPr lang="en-US" altLang="en-US" sz="4900" dirty="0" smtClean="0"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endParaRPr lang="en-US" altLang="en-US" sz="4900" dirty="0">
              <a:cs typeface="Arial" charset="0"/>
            </a:endParaRPr>
          </a:p>
        </p:txBody>
      </p:sp>
      <p:sp>
        <p:nvSpPr>
          <p:cNvPr id="19" name="TextBox 207"/>
          <p:cNvSpPr>
            <a:spLocks noChangeArrowheads="1"/>
          </p:cNvSpPr>
          <p:nvPr/>
        </p:nvSpPr>
        <p:spPr bwMode="auto">
          <a:xfrm>
            <a:off x="15559594" y="34342118"/>
            <a:ext cx="15733206" cy="1995252"/>
          </a:xfrm>
          <a:custGeom>
            <a:avLst/>
            <a:gdLst>
              <a:gd name="T0" fmla="*/ 494013 w 11658600"/>
              <a:gd name="T1" fmla="*/ 1911 h 1408176"/>
              <a:gd name="T2" fmla="*/ 247007 w 11658600"/>
              <a:gd name="T3" fmla="*/ 3823 h 1408176"/>
              <a:gd name="T4" fmla="*/ 0 w 11658600"/>
              <a:gd name="T5" fmla="*/ 1911 h 1408176"/>
              <a:gd name="T6" fmla="*/ 247007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19050">
            <a:solidFill>
              <a:srgbClr val="F2F2F2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zh-CN" sz="5800" b="1" dirty="0">
                <a:solidFill>
                  <a:schemeClr val="bg1"/>
                </a:solidFill>
                <a:ea typeface="SimSun" pitchFamily="2" charset="-122"/>
                <a:cs typeface="Arial" charset="0"/>
              </a:rPr>
              <a:t>References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59594" y="36337370"/>
            <a:ext cx="15646400" cy="58649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/>
              <a:t>1. </a:t>
            </a:r>
            <a:endParaRPr lang="en-US" sz="4400" dirty="0" smtClean="0"/>
          </a:p>
          <a:p>
            <a:r>
              <a:rPr lang="en-US" sz="4400" dirty="0" smtClean="0"/>
              <a:t>2.</a:t>
            </a:r>
          </a:p>
          <a:p>
            <a:r>
              <a:rPr lang="en-US" sz="4400" dirty="0" smtClean="0"/>
              <a:t>3..</a:t>
            </a:r>
          </a:p>
          <a:p>
            <a:r>
              <a:rPr lang="en-US" sz="4400" dirty="0" smtClean="0"/>
              <a:t>4.</a:t>
            </a:r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/>
          </a:p>
        </p:txBody>
      </p:sp>
      <p:sp>
        <p:nvSpPr>
          <p:cNvPr id="2" name="Rectangle 1"/>
          <p:cNvSpPr/>
          <p:nvPr/>
        </p:nvSpPr>
        <p:spPr>
          <a:xfrm>
            <a:off x="2388182" y="43962425"/>
            <a:ext cx="28433868" cy="6226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8000" dirty="0"/>
              <a:t>Background color and layout remain the choice of the investigator </a:t>
            </a:r>
            <a:endParaRPr lang="en-US" sz="8000" dirty="0" smtClean="0"/>
          </a:p>
          <a:p>
            <a:pPr lvl="0"/>
            <a:endParaRPr lang="en-US" sz="8000" dirty="0"/>
          </a:p>
          <a:p>
            <a:r>
              <a:rPr lang="en-US" sz="8000" dirty="0"/>
              <a:t>The heading should be standardized as shown using BU Red with white lettering and BU Logo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297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54</Words>
  <Application>Microsoft Office PowerPoint</Application>
  <PresentationFormat>Custom</PresentationFormat>
  <Paragraphs>82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TITLE  Authors ………… Department of …..  Boston University Henry M. Goldman School of Dental Medicine, Boston, MA  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Authors  Department of …..  Boston University Henry M. Goldman  School of Dental Medicine  Boston, MA</dc:title>
  <dc:creator>Hourani, Afaf J</dc:creator>
  <cp:lastModifiedBy>Goss, Heather</cp:lastModifiedBy>
  <cp:revision>11</cp:revision>
  <cp:lastPrinted>2014-12-10T16:10:22Z</cp:lastPrinted>
  <dcterms:created xsi:type="dcterms:W3CDTF">2014-12-09T20:04:32Z</dcterms:created>
  <dcterms:modified xsi:type="dcterms:W3CDTF">2015-05-12T18:46:06Z</dcterms:modified>
</cp:coreProperties>
</file>