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7463413" cy="21067713"/>
  <p:notesSz cx="6985000" cy="9283700"/>
  <p:defaultTextStyle>
    <a:defPPr>
      <a:defRPr lang="en-US"/>
    </a:defPPr>
    <a:lvl1pPr marL="0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60722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21444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82165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42887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803610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64331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925053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85775" algn="l" defTabSz="3121444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rasic, M" initials="JM" lastIdx="4" clrIdx="0">
    <p:extLst>
      <p:ext uri="{19B8F6BF-5375-455C-9EA6-DF929625EA0E}">
        <p15:presenceInfo xmlns:p15="http://schemas.microsoft.com/office/powerpoint/2012/main" userId="S-1-5-21-848115496-1524922173-1168901340-708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9" autoAdjust="0"/>
    <p:restoredTop sz="95899" autoAdjust="0"/>
  </p:normalViewPr>
  <p:slideViewPr>
    <p:cSldViewPr>
      <p:cViewPr varScale="1">
        <p:scale>
          <a:sx n="31" d="100"/>
          <a:sy n="31" d="100"/>
        </p:scale>
        <p:origin x="24" y="24"/>
      </p:cViewPr>
      <p:guideLst>
        <p:guide orient="horz" pos="6636"/>
        <p:guide pos="1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D4E9F-1279-4C87-B9B5-6B8EDD09E7F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4B3C9-77CE-4161-825A-8BABCB06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1pPr>
    <a:lvl2pPr marL="321579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2pPr>
    <a:lvl3pPr marL="643159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3pPr>
    <a:lvl4pPr marL="964738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4pPr>
    <a:lvl5pPr marL="1286318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5pPr>
    <a:lvl6pPr marL="1607897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6pPr>
    <a:lvl7pPr marL="1929477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7pPr>
    <a:lvl8pPr marL="2251056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8pPr>
    <a:lvl9pPr marL="2572636" algn="l" defTabSz="643159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1160463"/>
            <a:ext cx="5572125" cy="3133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4B3C9-77CE-4161-825A-8BABCB0647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73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7" y="6544651"/>
            <a:ext cx="31843901" cy="45159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3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60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214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82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0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764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22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5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61"/>
            <a:ext cx="31843901" cy="4184282"/>
          </a:xfrm>
        </p:spPr>
        <p:txBody>
          <a:bodyPr anchor="t"/>
          <a:lstStyle>
            <a:lvl1pPr algn="l">
              <a:defRPr sz="1277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8"/>
            <a:ext cx="31843901" cy="4608561"/>
          </a:xfrm>
        </p:spPr>
        <p:txBody>
          <a:bodyPr anchor="b"/>
          <a:lstStyle>
            <a:lvl1pPr marL="0" indent="0">
              <a:buNone/>
              <a:defRPr sz="6386">
                <a:solidFill>
                  <a:schemeClr val="tx1">
                    <a:tint val="75000"/>
                  </a:schemeClr>
                </a:solidFill>
              </a:defRPr>
            </a:lvl1pPr>
            <a:lvl2pPr marL="1460721" indent="0">
              <a:buNone/>
              <a:defRPr sz="5727">
                <a:solidFill>
                  <a:schemeClr val="tx1">
                    <a:tint val="75000"/>
                  </a:schemeClr>
                </a:solidFill>
              </a:defRPr>
            </a:lvl2pPr>
            <a:lvl3pPr marL="2921442" indent="0">
              <a:buNone/>
              <a:defRPr sz="5135">
                <a:solidFill>
                  <a:schemeClr val="tx1">
                    <a:tint val="75000"/>
                  </a:schemeClr>
                </a:solidFill>
              </a:defRPr>
            </a:lvl3pPr>
            <a:lvl4pPr marL="4382162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4pPr>
            <a:lvl5pPr marL="5842883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5pPr>
            <a:lvl6pPr marL="7303604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6pPr>
            <a:lvl7pPr marL="8764325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7pPr>
            <a:lvl8pPr marL="10225045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8pPr>
            <a:lvl9pPr marL="11685766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3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3" y="4915806"/>
            <a:ext cx="16546341" cy="13903717"/>
          </a:xfrm>
        </p:spPr>
        <p:txBody>
          <a:bodyPr/>
          <a:lstStyle>
            <a:lvl1pPr>
              <a:defRPr sz="8953"/>
            </a:lvl1pPr>
            <a:lvl2pPr>
              <a:defRPr sz="7636"/>
            </a:lvl2pPr>
            <a:lvl3pPr>
              <a:defRPr sz="6386"/>
            </a:lvl3pPr>
            <a:lvl4pPr>
              <a:defRPr sz="5727"/>
            </a:lvl4pPr>
            <a:lvl5pPr>
              <a:defRPr sz="5727"/>
            </a:lvl5pPr>
            <a:lvl6pPr>
              <a:defRPr sz="5727"/>
            </a:lvl6pPr>
            <a:lvl7pPr>
              <a:defRPr sz="5727"/>
            </a:lvl7pPr>
            <a:lvl8pPr>
              <a:defRPr sz="5727"/>
            </a:lvl8pPr>
            <a:lvl9pPr>
              <a:defRPr sz="57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4" y="4915806"/>
            <a:ext cx="16546341" cy="13903717"/>
          </a:xfrm>
        </p:spPr>
        <p:txBody>
          <a:bodyPr/>
          <a:lstStyle>
            <a:lvl1pPr>
              <a:defRPr sz="8953"/>
            </a:lvl1pPr>
            <a:lvl2pPr>
              <a:defRPr sz="7636"/>
            </a:lvl2pPr>
            <a:lvl3pPr>
              <a:defRPr sz="6386"/>
            </a:lvl3pPr>
            <a:lvl4pPr>
              <a:defRPr sz="5727"/>
            </a:lvl4pPr>
            <a:lvl5pPr>
              <a:defRPr sz="5727"/>
            </a:lvl5pPr>
            <a:lvl6pPr>
              <a:defRPr sz="5727"/>
            </a:lvl6pPr>
            <a:lvl7pPr>
              <a:defRPr sz="5727"/>
            </a:lvl7pPr>
            <a:lvl8pPr>
              <a:defRPr sz="5727"/>
            </a:lvl8pPr>
            <a:lvl9pPr>
              <a:defRPr sz="57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8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3"/>
            <a:ext cx="16552848" cy="1965343"/>
          </a:xfrm>
        </p:spPr>
        <p:txBody>
          <a:bodyPr anchor="b"/>
          <a:lstStyle>
            <a:lvl1pPr marL="0" indent="0">
              <a:buNone/>
              <a:defRPr sz="7636" b="1"/>
            </a:lvl1pPr>
            <a:lvl2pPr marL="1460721" indent="0">
              <a:buNone/>
              <a:defRPr sz="6386" b="1"/>
            </a:lvl2pPr>
            <a:lvl3pPr marL="2921442" indent="0">
              <a:buNone/>
              <a:defRPr sz="5727" b="1"/>
            </a:lvl3pPr>
            <a:lvl4pPr marL="4382162" indent="0">
              <a:buNone/>
              <a:defRPr sz="5135" b="1"/>
            </a:lvl4pPr>
            <a:lvl5pPr marL="5842883" indent="0">
              <a:buNone/>
              <a:defRPr sz="5135" b="1"/>
            </a:lvl5pPr>
            <a:lvl6pPr marL="7303604" indent="0">
              <a:buNone/>
              <a:defRPr sz="5135" b="1"/>
            </a:lvl6pPr>
            <a:lvl7pPr marL="8764325" indent="0">
              <a:buNone/>
              <a:defRPr sz="5135" b="1"/>
            </a:lvl7pPr>
            <a:lvl8pPr marL="10225045" indent="0">
              <a:buNone/>
              <a:defRPr sz="5135" b="1"/>
            </a:lvl8pPr>
            <a:lvl9pPr marL="11685766" indent="0">
              <a:buNone/>
              <a:defRPr sz="5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6"/>
            <a:ext cx="16552848" cy="12138320"/>
          </a:xfrm>
        </p:spPr>
        <p:txBody>
          <a:bodyPr/>
          <a:lstStyle>
            <a:lvl1pPr>
              <a:defRPr sz="7636"/>
            </a:lvl1pPr>
            <a:lvl2pPr>
              <a:defRPr sz="6386"/>
            </a:lvl2pPr>
            <a:lvl3pPr>
              <a:defRPr sz="5727"/>
            </a:lvl3pPr>
            <a:lvl4pPr>
              <a:defRPr sz="5135"/>
            </a:lvl4pPr>
            <a:lvl5pPr>
              <a:defRPr sz="5135"/>
            </a:lvl5pPr>
            <a:lvl6pPr>
              <a:defRPr sz="5135"/>
            </a:lvl6pPr>
            <a:lvl7pPr>
              <a:defRPr sz="5135"/>
            </a:lvl7pPr>
            <a:lvl8pPr>
              <a:defRPr sz="5135"/>
            </a:lvl8pPr>
            <a:lvl9pPr>
              <a:defRPr sz="5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899" y="4715853"/>
            <a:ext cx="16559350" cy="1965343"/>
          </a:xfrm>
        </p:spPr>
        <p:txBody>
          <a:bodyPr anchor="b"/>
          <a:lstStyle>
            <a:lvl1pPr marL="0" indent="0">
              <a:buNone/>
              <a:defRPr sz="7636" b="1"/>
            </a:lvl1pPr>
            <a:lvl2pPr marL="1460721" indent="0">
              <a:buNone/>
              <a:defRPr sz="6386" b="1"/>
            </a:lvl2pPr>
            <a:lvl3pPr marL="2921442" indent="0">
              <a:buNone/>
              <a:defRPr sz="5727" b="1"/>
            </a:lvl3pPr>
            <a:lvl4pPr marL="4382162" indent="0">
              <a:buNone/>
              <a:defRPr sz="5135" b="1"/>
            </a:lvl4pPr>
            <a:lvl5pPr marL="5842883" indent="0">
              <a:buNone/>
              <a:defRPr sz="5135" b="1"/>
            </a:lvl5pPr>
            <a:lvl6pPr marL="7303604" indent="0">
              <a:buNone/>
              <a:defRPr sz="5135" b="1"/>
            </a:lvl6pPr>
            <a:lvl7pPr marL="8764325" indent="0">
              <a:buNone/>
              <a:defRPr sz="5135" b="1"/>
            </a:lvl7pPr>
            <a:lvl8pPr marL="10225045" indent="0">
              <a:buNone/>
              <a:defRPr sz="5135" b="1"/>
            </a:lvl8pPr>
            <a:lvl9pPr marL="11685766" indent="0">
              <a:buNone/>
              <a:defRPr sz="5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899" y="6681196"/>
            <a:ext cx="16559350" cy="12138320"/>
          </a:xfrm>
        </p:spPr>
        <p:txBody>
          <a:bodyPr/>
          <a:lstStyle>
            <a:lvl1pPr>
              <a:defRPr sz="7636"/>
            </a:lvl1pPr>
            <a:lvl2pPr>
              <a:defRPr sz="6386"/>
            </a:lvl2pPr>
            <a:lvl3pPr>
              <a:defRPr sz="5727"/>
            </a:lvl3pPr>
            <a:lvl4pPr>
              <a:defRPr sz="5135"/>
            </a:lvl4pPr>
            <a:lvl5pPr>
              <a:defRPr sz="5135"/>
            </a:lvl5pPr>
            <a:lvl6pPr>
              <a:defRPr sz="5135"/>
            </a:lvl6pPr>
            <a:lvl7pPr>
              <a:defRPr sz="5135"/>
            </a:lvl7pPr>
            <a:lvl8pPr>
              <a:defRPr sz="5135"/>
            </a:lvl8pPr>
            <a:lvl9pPr>
              <a:defRPr sz="5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4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9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4" y="838807"/>
            <a:ext cx="12325204" cy="3569807"/>
          </a:xfrm>
        </p:spPr>
        <p:txBody>
          <a:bodyPr anchor="b"/>
          <a:lstStyle>
            <a:lvl1pPr algn="l">
              <a:defRPr sz="63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6" y="838814"/>
            <a:ext cx="20943089" cy="17980709"/>
          </a:xfrm>
        </p:spPr>
        <p:txBody>
          <a:bodyPr/>
          <a:lstStyle>
            <a:lvl1pPr>
              <a:defRPr sz="10204"/>
            </a:lvl1pPr>
            <a:lvl2pPr>
              <a:defRPr sz="8953"/>
            </a:lvl2pPr>
            <a:lvl3pPr>
              <a:defRPr sz="7636"/>
            </a:lvl3pPr>
            <a:lvl4pPr>
              <a:defRPr sz="6386"/>
            </a:lvl4pPr>
            <a:lvl5pPr>
              <a:defRPr sz="6386"/>
            </a:lvl5pPr>
            <a:lvl6pPr>
              <a:defRPr sz="6386"/>
            </a:lvl6pPr>
            <a:lvl7pPr>
              <a:defRPr sz="6386"/>
            </a:lvl7pPr>
            <a:lvl8pPr>
              <a:defRPr sz="6386"/>
            </a:lvl8pPr>
            <a:lvl9pPr>
              <a:defRPr sz="63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4" y="4408620"/>
            <a:ext cx="12325204" cy="14410902"/>
          </a:xfrm>
        </p:spPr>
        <p:txBody>
          <a:bodyPr/>
          <a:lstStyle>
            <a:lvl1pPr marL="0" indent="0">
              <a:buNone/>
              <a:defRPr sz="4476"/>
            </a:lvl1pPr>
            <a:lvl2pPr marL="1460721" indent="0">
              <a:buNone/>
              <a:defRPr sz="3818"/>
            </a:lvl2pPr>
            <a:lvl3pPr marL="2921442" indent="0">
              <a:buNone/>
              <a:defRPr sz="3226"/>
            </a:lvl3pPr>
            <a:lvl4pPr marL="4382162" indent="0">
              <a:buNone/>
              <a:defRPr sz="2897"/>
            </a:lvl4pPr>
            <a:lvl5pPr marL="5842883" indent="0">
              <a:buNone/>
              <a:defRPr sz="2897"/>
            </a:lvl5pPr>
            <a:lvl6pPr marL="7303604" indent="0">
              <a:buNone/>
              <a:defRPr sz="2897"/>
            </a:lvl6pPr>
            <a:lvl7pPr marL="8764325" indent="0">
              <a:buNone/>
              <a:defRPr sz="2897"/>
            </a:lvl7pPr>
            <a:lvl8pPr marL="10225045" indent="0">
              <a:buNone/>
              <a:defRPr sz="2897"/>
            </a:lvl8pPr>
            <a:lvl9pPr marL="11685766" indent="0">
              <a:buNone/>
              <a:defRPr sz="28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4"/>
          </a:xfrm>
        </p:spPr>
        <p:txBody>
          <a:bodyPr anchor="b"/>
          <a:lstStyle>
            <a:lvl1pPr algn="l">
              <a:defRPr sz="63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9"/>
            <a:ext cx="22478048" cy="12640628"/>
          </a:xfrm>
        </p:spPr>
        <p:txBody>
          <a:bodyPr/>
          <a:lstStyle>
            <a:lvl1pPr marL="0" indent="0">
              <a:buNone/>
              <a:defRPr sz="10204"/>
            </a:lvl1pPr>
            <a:lvl2pPr marL="1460721" indent="0">
              <a:buNone/>
              <a:defRPr sz="8953"/>
            </a:lvl2pPr>
            <a:lvl3pPr marL="2921442" indent="0">
              <a:buNone/>
              <a:defRPr sz="7636"/>
            </a:lvl3pPr>
            <a:lvl4pPr marL="4382162" indent="0">
              <a:buNone/>
              <a:defRPr sz="6386"/>
            </a:lvl4pPr>
            <a:lvl5pPr marL="5842883" indent="0">
              <a:buNone/>
              <a:defRPr sz="6386"/>
            </a:lvl5pPr>
            <a:lvl6pPr marL="7303604" indent="0">
              <a:buNone/>
              <a:defRPr sz="6386"/>
            </a:lvl6pPr>
            <a:lvl7pPr marL="8764325" indent="0">
              <a:buNone/>
              <a:defRPr sz="6386"/>
            </a:lvl7pPr>
            <a:lvl8pPr marL="10225045" indent="0">
              <a:buNone/>
              <a:defRPr sz="6386"/>
            </a:lvl8pPr>
            <a:lvl9pPr marL="11685766" indent="0">
              <a:buNone/>
              <a:defRPr sz="638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4"/>
            <a:ext cx="22478048" cy="2472529"/>
          </a:xfrm>
        </p:spPr>
        <p:txBody>
          <a:bodyPr/>
          <a:lstStyle>
            <a:lvl1pPr marL="0" indent="0">
              <a:buNone/>
              <a:defRPr sz="4476"/>
            </a:lvl1pPr>
            <a:lvl2pPr marL="1460721" indent="0">
              <a:buNone/>
              <a:defRPr sz="3818"/>
            </a:lvl2pPr>
            <a:lvl3pPr marL="2921442" indent="0">
              <a:buNone/>
              <a:defRPr sz="3226"/>
            </a:lvl3pPr>
            <a:lvl4pPr marL="4382162" indent="0">
              <a:buNone/>
              <a:defRPr sz="2897"/>
            </a:lvl4pPr>
            <a:lvl5pPr marL="5842883" indent="0">
              <a:buNone/>
              <a:defRPr sz="2897"/>
            </a:lvl5pPr>
            <a:lvl6pPr marL="7303604" indent="0">
              <a:buNone/>
              <a:defRPr sz="2897"/>
            </a:lvl6pPr>
            <a:lvl7pPr marL="8764325" indent="0">
              <a:buNone/>
              <a:defRPr sz="2897"/>
            </a:lvl7pPr>
            <a:lvl8pPr marL="10225045" indent="0">
              <a:buNone/>
              <a:defRPr sz="2897"/>
            </a:lvl8pPr>
            <a:lvl9pPr marL="11685766" indent="0">
              <a:buNone/>
              <a:defRPr sz="28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6" y="843691"/>
            <a:ext cx="8429268" cy="1797583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3" y="843691"/>
            <a:ext cx="24663414" cy="1797583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  <a:prstGeom prst="rect">
            <a:avLst/>
          </a:prstGeom>
        </p:spPr>
        <p:txBody>
          <a:bodyPr vert="horz" lIns="443786" tIns="221893" rIns="443786" bIns="22189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915806"/>
            <a:ext cx="33717072" cy="13903717"/>
          </a:xfrm>
          <a:prstGeom prst="rect">
            <a:avLst/>
          </a:prstGeom>
        </p:spPr>
        <p:txBody>
          <a:bodyPr vert="horz" lIns="443786" tIns="221893" rIns="443786" bIns="22189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5"/>
            <a:ext cx="8741463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l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FC47-AEE8-48C8-B420-AAEC323CD4F9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5"/>
            <a:ext cx="11863414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ctr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5"/>
            <a:ext cx="8741463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r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21442" rtl="0" eaLnBrk="1" latinLnBrk="0" hangingPunct="1">
        <a:spcBef>
          <a:spcPct val="0"/>
        </a:spcBef>
        <a:buNone/>
        <a:defRPr sz="140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5541" indent="-1095541" algn="l" defTabSz="2921442" rtl="0" eaLnBrk="1" latinLnBrk="0" hangingPunct="1">
        <a:spcBef>
          <a:spcPct val="20000"/>
        </a:spcBef>
        <a:buFont typeface="Arial" pitchFamily="34" charset="0"/>
        <a:buChar char="•"/>
        <a:defRPr sz="10204" kern="1200">
          <a:solidFill>
            <a:schemeClr val="tx1"/>
          </a:solidFill>
          <a:latin typeface="+mn-lt"/>
          <a:ea typeface="+mn-ea"/>
          <a:cs typeface="+mn-cs"/>
        </a:defRPr>
      </a:lvl1pPr>
      <a:lvl2pPr marL="2373671" indent="-912950" algn="l" defTabSz="2921442" rtl="0" eaLnBrk="1" latinLnBrk="0" hangingPunct="1">
        <a:spcBef>
          <a:spcPct val="20000"/>
        </a:spcBef>
        <a:buFont typeface="Arial" pitchFamily="34" charset="0"/>
        <a:buChar char="–"/>
        <a:defRPr sz="8953" kern="1200">
          <a:solidFill>
            <a:schemeClr val="tx1"/>
          </a:solidFill>
          <a:latin typeface="+mn-lt"/>
          <a:ea typeface="+mn-ea"/>
          <a:cs typeface="+mn-cs"/>
        </a:defRPr>
      </a:lvl2pPr>
      <a:lvl3pPr marL="3651802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7636" kern="1200">
          <a:solidFill>
            <a:schemeClr val="tx1"/>
          </a:solidFill>
          <a:latin typeface="+mn-lt"/>
          <a:ea typeface="+mn-ea"/>
          <a:cs typeface="+mn-cs"/>
        </a:defRPr>
      </a:lvl3pPr>
      <a:lvl4pPr marL="5112523" indent="-730360" algn="l" defTabSz="2921442" rtl="0" eaLnBrk="1" latinLnBrk="0" hangingPunct="1">
        <a:spcBef>
          <a:spcPct val="20000"/>
        </a:spcBef>
        <a:buFont typeface="Arial" pitchFamily="34" charset="0"/>
        <a:buChar char="–"/>
        <a:defRPr sz="6386" kern="1200">
          <a:solidFill>
            <a:schemeClr val="tx1"/>
          </a:solidFill>
          <a:latin typeface="+mn-lt"/>
          <a:ea typeface="+mn-ea"/>
          <a:cs typeface="+mn-cs"/>
        </a:defRPr>
      </a:lvl4pPr>
      <a:lvl5pPr marL="6573243" indent="-730360" algn="l" defTabSz="2921442" rtl="0" eaLnBrk="1" latinLnBrk="0" hangingPunct="1">
        <a:spcBef>
          <a:spcPct val="20000"/>
        </a:spcBef>
        <a:buFont typeface="Arial" pitchFamily="34" charset="0"/>
        <a:buChar char="»"/>
        <a:defRPr sz="6386" kern="1200">
          <a:solidFill>
            <a:schemeClr val="tx1"/>
          </a:solidFill>
          <a:latin typeface="+mn-lt"/>
          <a:ea typeface="+mn-ea"/>
          <a:cs typeface="+mn-cs"/>
        </a:defRPr>
      </a:lvl5pPr>
      <a:lvl6pPr marL="8033964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6pPr>
      <a:lvl7pPr marL="9494685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7pPr>
      <a:lvl8pPr marL="10955406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8pPr>
      <a:lvl9pPr marL="12416127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1pPr>
      <a:lvl2pPr marL="1460721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2pPr>
      <a:lvl3pPr marL="2921442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3pPr>
      <a:lvl4pPr marL="4382162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4pPr>
      <a:lvl5pPr marL="5842883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5pPr>
      <a:lvl6pPr marL="7303604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6pPr>
      <a:lvl7pPr marL="8764325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7pPr>
      <a:lvl8pPr marL="10225045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8pPr>
      <a:lvl9pPr marL="11685766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1264375" y="3453012"/>
            <a:ext cx="16446189" cy="17205290"/>
            <a:chOff x="15160129" y="5161648"/>
            <a:chExt cx="18977470" cy="26136587"/>
          </a:xfrm>
        </p:grpSpPr>
        <p:sp>
          <p:nvSpPr>
            <p:cNvPr id="28" name="TextBox 27"/>
            <p:cNvSpPr txBox="1"/>
            <p:nvPr/>
          </p:nvSpPr>
          <p:spPr>
            <a:xfrm>
              <a:off x="15160129" y="6793830"/>
              <a:ext cx="18977469" cy="24504405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292137" tIns="146069" rIns="292137" bIns="146069" rtlCol="0">
              <a:noAutofit/>
            </a:bodyPr>
            <a:lstStyle/>
            <a:p>
              <a:endParaRPr lang="en-US" sz="2633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</p:txBody>
        </p:sp>
        <p:sp>
          <p:nvSpPr>
            <p:cNvPr id="19" name="TextBox 207"/>
            <p:cNvSpPr>
              <a:spLocks noChangeArrowheads="1"/>
            </p:cNvSpPr>
            <p:nvPr/>
          </p:nvSpPr>
          <p:spPr bwMode="auto">
            <a:xfrm>
              <a:off x="15160131" y="5161648"/>
              <a:ext cx="18977468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876229" tIns="876229" rIns="876229" bIns="876229" anchor="ctr"/>
            <a:lstStyle/>
            <a:p>
              <a:pPr algn="ctr" defTabSz="11675623"/>
              <a:r>
                <a:rPr lang="en-US" altLang="ja-JP" sz="3950" b="1" dirty="0">
                  <a:solidFill>
                    <a:schemeClr val="bg1"/>
                  </a:solidFill>
                  <a:cs typeface="Arial" charset="0"/>
                </a:rPr>
                <a:t>Results</a:t>
              </a:r>
            </a:p>
          </p:txBody>
        </p:sp>
      </p:grpSp>
      <p:sp>
        <p:nvSpPr>
          <p:cNvPr id="29" name="Text Box 333"/>
          <p:cNvSpPr txBox="1">
            <a:spLocks noChangeArrowheads="1"/>
          </p:cNvSpPr>
          <p:nvPr/>
        </p:nvSpPr>
        <p:spPr bwMode="auto">
          <a:xfrm>
            <a:off x="125064104" y="42489299"/>
            <a:ext cx="6657815" cy="2118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92077" tIns="146036" rIns="292077" bIns="146036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endParaRPr lang="en-US" altLang="en-US" sz="8953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2897" dirty="0">
                <a:cs typeface="Arial" charset="0"/>
              </a:rPr>
              <a:t>The human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870721" y="1053386"/>
            <a:ext cx="3661769" cy="163247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dirty="0"/>
              <a:t>Presenter’s photo and poster number (if applicable)</a:t>
            </a:r>
          </a:p>
        </p:txBody>
      </p:sp>
      <p:pic>
        <p:nvPicPr>
          <p:cNvPr id="1026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77" y="656335"/>
            <a:ext cx="5248082" cy="202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13966392" y="9229665"/>
            <a:ext cx="12117518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160" b="1" dirty="0"/>
              <a:t>Formatting Guidelines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The BU Logo in the top corner and the red header at the top are required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Section heading colors and style formats of each section are recommended, but can be changed.    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Background color and layout remain the choice of the investigator.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QR codes can be used if needed to communicate additional material, but should not replace sections entirely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The title should be at least 72 point font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Body text should be at least 24-36 point font </a:t>
            </a:r>
          </a:p>
          <a:p>
            <a:pPr marL="376218" indent="-376218">
              <a:buFont typeface="Arial" panose="020B0604020202020204" pitchFamily="34" charset="0"/>
              <a:buChar char="•"/>
            </a:pPr>
            <a:r>
              <a:rPr lang="en-US" sz="3160" dirty="0"/>
              <a:t>References can be much smaller font</a:t>
            </a:r>
          </a:p>
        </p:txBody>
      </p:sp>
      <p:sp>
        <p:nvSpPr>
          <p:cNvPr id="16" name="TextBox 207"/>
          <p:cNvSpPr>
            <a:spLocks noChangeArrowheads="1"/>
          </p:cNvSpPr>
          <p:nvPr/>
        </p:nvSpPr>
        <p:spPr bwMode="auto">
          <a:xfrm>
            <a:off x="7049919" y="351282"/>
            <a:ext cx="23529470" cy="2623651"/>
          </a:xfrm>
          <a:custGeom>
            <a:avLst/>
            <a:gdLst>
              <a:gd name="T0" fmla="*/ 2496393 w 11658600"/>
              <a:gd name="T1" fmla="*/ 5400 h 1408176"/>
              <a:gd name="T2" fmla="*/ 1248198 w 11658600"/>
              <a:gd name="T3" fmla="*/ 10799 h 1408176"/>
              <a:gd name="T4" fmla="*/ 0 w 11658600"/>
              <a:gd name="T5" fmla="*/ 5400 h 1408176"/>
              <a:gd name="T6" fmla="*/ 1248198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76200">
            <a:solidFill>
              <a:srgbClr val="5E0000"/>
            </a:solidFill>
            <a:miter lim="800000"/>
            <a:headEnd/>
            <a:tailEnd/>
          </a:ln>
        </p:spPr>
        <p:txBody>
          <a:bodyPr wrap="none" lIns="876229" tIns="876229" rIns="876229" bIns="876229" anchor="ctr"/>
          <a:lstStyle/>
          <a:p>
            <a:pPr algn="ctr" defTabSz="11675623"/>
            <a:r>
              <a:rPr lang="en-US" altLang="ja-JP" sz="4740" b="1" dirty="0">
                <a:solidFill>
                  <a:schemeClr val="bg1"/>
                </a:solidFill>
                <a:cs typeface="Arial" charset="0"/>
              </a:rPr>
              <a:t>Title</a:t>
            </a:r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 defTabSz="11675623"/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Authors </a:t>
            </a:r>
          </a:p>
          <a:p>
            <a:pPr algn="ctr" defTabSz="11675623"/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Department of ….., Boston University Henry M. Goldman School of Dental Medicine, Boston, MA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52747" y="3453010"/>
            <a:ext cx="8345385" cy="8249410"/>
            <a:chOff x="1528586" y="5161648"/>
            <a:chExt cx="12677490" cy="12531693"/>
          </a:xfrm>
        </p:grpSpPr>
        <p:sp>
          <p:nvSpPr>
            <p:cNvPr id="25" name="Text Box 333"/>
            <p:cNvSpPr txBox="1">
              <a:spLocks noChangeArrowheads="1"/>
            </p:cNvSpPr>
            <p:nvPr/>
          </p:nvSpPr>
          <p:spPr bwMode="auto">
            <a:xfrm>
              <a:off x="1528586" y="6765528"/>
              <a:ext cx="12677490" cy="10927813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292077" tIns="146036" rIns="292077" bIns="146036">
              <a:noAutofit/>
            </a:bodyPr>
            <a:lstStyle>
              <a:lvl1pPr>
                <a:tabLst>
                  <a:tab pos="569913" algn="l"/>
                  <a:tab pos="635000" algn="l"/>
                </a:tabLst>
                <a:defRPr sz="124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1pPr>
              <a:lvl2pPr marL="742950" indent="-285750">
                <a:tabLst>
                  <a:tab pos="569913" algn="l"/>
                  <a:tab pos="635000" algn="l"/>
                </a:tabLst>
                <a:defRPr sz="113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2pPr>
              <a:lvl3pPr marL="1143000" indent="-228600">
                <a:tabLst>
                  <a:tab pos="569913" algn="l"/>
                  <a:tab pos="635000" algn="l"/>
                </a:tabLst>
                <a:defRPr sz="96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3pPr>
              <a:lvl4pPr marL="16002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4pPr>
              <a:lvl5pPr marL="20574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5pPr>
              <a:lvl6pPr marL="25146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6pPr>
              <a:lvl7pPr marL="29718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7pPr>
              <a:lvl8pPr marL="34290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8pPr>
              <a:lvl9pPr marL="38862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9pPr>
            </a:lstStyle>
            <a:p>
              <a:pPr marL="451462" indent="-451462">
                <a:buFont typeface="Arial" panose="020B0604020202020204" pitchFamily="34" charset="0"/>
                <a:buChar char="•"/>
              </a:pPr>
              <a:r>
                <a:rPr lang="en-US" altLang="en-US" sz="3160" dirty="0">
                  <a:cs typeface="Arial" charset="0"/>
                </a:rPr>
                <a:t>Can be changed to abstract, graphical abstract, objectives or aims</a:t>
              </a:r>
            </a:p>
            <a:p>
              <a:pPr marL="451462" indent="-451462">
                <a:buFont typeface="Arial" panose="020B0604020202020204" pitchFamily="34" charset="0"/>
                <a:buChar char="•"/>
              </a:pPr>
              <a:r>
                <a:rPr lang="en-US" altLang="en-US" sz="3160" dirty="0">
                  <a:cs typeface="Arial" charset="0"/>
                </a:rPr>
                <a:t>Full abstracts are not required for Science Day or AADOCR posters</a:t>
              </a:r>
            </a:p>
            <a:p>
              <a:endParaRPr lang="en-US" altLang="en-US" sz="2897" dirty="0">
                <a:cs typeface="Arial" charset="0"/>
              </a:endParaRPr>
            </a:p>
            <a:p>
              <a:endParaRPr lang="en-US" altLang="en-US" sz="3226" dirty="0">
                <a:cs typeface="Arial" charset="0"/>
              </a:endParaRPr>
            </a:p>
            <a:p>
              <a:endParaRPr lang="en-US" altLang="en-US" sz="3226" dirty="0">
                <a:cs typeface="Arial" charset="0"/>
              </a:endParaRPr>
            </a:p>
            <a:p>
              <a:endParaRPr lang="en-US" altLang="en-US" sz="3226" dirty="0">
                <a:cs typeface="Arial" charset="0"/>
              </a:endParaRPr>
            </a:p>
            <a:p>
              <a:endParaRPr lang="en-US" altLang="en-US" sz="3226" dirty="0">
                <a:cs typeface="Arial" charset="0"/>
              </a:endParaRPr>
            </a:p>
            <a:p>
              <a:endParaRPr lang="en-US" altLang="en-US" sz="3226" dirty="0">
                <a:cs typeface="Arial" charset="0"/>
              </a:endParaRPr>
            </a:p>
            <a:p>
              <a:pPr>
                <a:buFont typeface="Wingdings" pitchFamily="2" charset="2"/>
                <a:buChar char="v"/>
              </a:pPr>
              <a:endParaRPr lang="en-US" altLang="en-US" sz="3226" dirty="0">
                <a:cs typeface="Arial" charset="0"/>
              </a:endParaRPr>
            </a:p>
          </p:txBody>
        </p:sp>
        <p:sp>
          <p:nvSpPr>
            <p:cNvPr id="17" name="TextBox 207"/>
            <p:cNvSpPr>
              <a:spLocks noChangeArrowheads="1"/>
            </p:cNvSpPr>
            <p:nvPr/>
          </p:nvSpPr>
          <p:spPr bwMode="auto">
            <a:xfrm>
              <a:off x="1528587" y="5161648"/>
              <a:ext cx="12669323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876229" tIns="876229" rIns="876229" bIns="876229" anchor="ctr"/>
            <a:lstStyle/>
            <a:p>
              <a:pPr algn="ctr" defTabSz="11675623"/>
              <a:r>
                <a:rPr lang="en-US" altLang="ja-JP" sz="3950" b="1" dirty="0">
                  <a:solidFill>
                    <a:schemeClr val="bg1"/>
                  </a:solidFill>
                  <a:cs typeface="Arial" charset="0"/>
                </a:rPr>
                <a:t>Introduction</a:t>
              </a:r>
              <a:endParaRPr lang="en-US" altLang="ja-JP" sz="2897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47372" y="12183088"/>
            <a:ext cx="8358922" cy="8475213"/>
            <a:chOff x="1520421" y="18519689"/>
            <a:chExt cx="12698053" cy="10873880"/>
          </a:xfrm>
        </p:grpSpPr>
        <p:sp>
          <p:nvSpPr>
            <p:cNvPr id="27" name="TextBox 26"/>
            <p:cNvSpPr txBox="1"/>
            <p:nvPr/>
          </p:nvSpPr>
          <p:spPr>
            <a:xfrm>
              <a:off x="1520421" y="20139841"/>
              <a:ext cx="12698053" cy="9253728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292137" tIns="146069" rIns="292137" bIns="146069" rtlCol="0">
              <a:noAutofit/>
            </a:bodyPr>
            <a:lstStyle/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  <a:p>
              <a:endParaRPr lang="en-US" sz="2633" dirty="0"/>
            </a:p>
          </p:txBody>
        </p:sp>
        <p:sp>
          <p:nvSpPr>
            <p:cNvPr id="18" name="TextBox 207"/>
            <p:cNvSpPr>
              <a:spLocks noChangeArrowheads="1"/>
            </p:cNvSpPr>
            <p:nvPr/>
          </p:nvSpPr>
          <p:spPr bwMode="auto">
            <a:xfrm>
              <a:off x="1520421" y="18519689"/>
              <a:ext cx="12698053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876229" tIns="876229" rIns="876229" bIns="876229" anchor="ctr"/>
            <a:lstStyle/>
            <a:p>
              <a:pPr algn="ctr" defTabSz="11675623"/>
              <a:r>
                <a:rPr lang="en-US" altLang="ja-JP" sz="3950" b="1" dirty="0">
                  <a:solidFill>
                    <a:schemeClr val="bg1"/>
                  </a:solidFill>
                  <a:cs typeface="Arial" charset="0"/>
                </a:rPr>
                <a:t>Materials &amp; Methods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162015" y="3453010"/>
            <a:ext cx="6872089" cy="14008375"/>
            <a:chOff x="36341738" y="5161648"/>
            <a:chExt cx="12673910" cy="22292637"/>
          </a:xfrm>
        </p:grpSpPr>
        <p:sp>
          <p:nvSpPr>
            <p:cNvPr id="33" name="TextBox 32"/>
            <p:cNvSpPr txBox="1"/>
            <p:nvPr/>
          </p:nvSpPr>
          <p:spPr>
            <a:xfrm>
              <a:off x="36343486" y="6858885"/>
              <a:ext cx="12672161" cy="20595400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292137" tIns="146069" rIns="292137" bIns="146069" rtlCol="0">
              <a:noAutofit/>
            </a:bodyPr>
            <a:lstStyle/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  <a:p>
              <a:endParaRPr lang="en-US" sz="2897" dirty="0"/>
            </a:p>
          </p:txBody>
        </p:sp>
        <p:sp>
          <p:nvSpPr>
            <p:cNvPr id="20" name="TextBox 207"/>
            <p:cNvSpPr>
              <a:spLocks noChangeArrowheads="1"/>
            </p:cNvSpPr>
            <p:nvPr/>
          </p:nvSpPr>
          <p:spPr bwMode="auto">
            <a:xfrm>
              <a:off x="36341738" y="5161648"/>
              <a:ext cx="12673910" cy="1697237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876229" tIns="876229" rIns="876229" bIns="876229" anchor="ctr"/>
            <a:lstStyle/>
            <a:p>
              <a:pPr algn="ctr" defTabSz="11675623"/>
              <a:r>
                <a:rPr lang="en-US" altLang="ja-JP" sz="3950" b="1" dirty="0">
                  <a:solidFill>
                    <a:schemeClr val="bg1"/>
                  </a:solidFill>
                  <a:cs typeface="Arial" charset="0"/>
                </a:rPr>
                <a:t>Conclusions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8162015" y="17907555"/>
            <a:ext cx="6872089" cy="2750745"/>
            <a:chOff x="35857995" y="26417619"/>
            <a:chExt cx="14534779" cy="4178661"/>
          </a:xfrm>
        </p:grpSpPr>
        <p:sp>
          <p:nvSpPr>
            <p:cNvPr id="32" name="TextBox 31"/>
            <p:cNvSpPr txBox="1"/>
            <p:nvPr/>
          </p:nvSpPr>
          <p:spPr>
            <a:xfrm>
              <a:off x="35857995" y="28053813"/>
              <a:ext cx="14534779" cy="2542467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292137" tIns="146069" rIns="292137" bIns="146069" rtlCol="0">
              <a:noAutofit/>
            </a:bodyPr>
            <a:lstStyle/>
            <a:p>
              <a:endParaRPr lang="en-US" sz="2897" b="1" dirty="0"/>
            </a:p>
            <a:p>
              <a:endParaRPr lang="en-US" sz="2897" dirty="0"/>
            </a:p>
            <a:p>
              <a:endParaRPr lang="en-US" sz="2897" dirty="0"/>
            </a:p>
          </p:txBody>
        </p:sp>
        <p:sp>
          <p:nvSpPr>
            <p:cNvPr id="22" name="TextBox 207"/>
            <p:cNvSpPr>
              <a:spLocks noChangeArrowheads="1"/>
            </p:cNvSpPr>
            <p:nvPr/>
          </p:nvSpPr>
          <p:spPr bwMode="auto">
            <a:xfrm>
              <a:off x="35857995" y="26417619"/>
              <a:ext cx="14534779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876229" tIns="876229" rIns="876229" bIns="876229" anchor="ctr"/>
            <a:lstStyle/>
            <a:p>
              <a:pPr algn="ctr" defTabSz="11675623"/>
              <a:r>
                <a:rPr lang="en-US" altLang="ja-JP" sz="3950" b="1" dirty="0">
                  <a:solidFill>
                    <a:schemeClr val="bg1"/>
                  </a:solidFill>
                  <a:cs typeface="Arial" charset="0"/>
                </a:rPr>
                <a:t>References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28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149</Words>
  <Application>Microsoft Office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Wingdings</vt:lpstr>
      <vt:lpstr>Office Theme</vt:lpstr>
      <vt:lpstr>PowerPoint Presentation</vt:lpstr>
    </vt:vector>
  </TitlesOfParts>
  <Company>BU GSDM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Hourani, Afaf J</dc:creator>
  <cp:lastModifiedBy>Smaellie, Kendrick</cp:lastModifiedBy>
  <cp:revision>50</cp:revision>
  <cp:lastPrinted>2020-02-05T14:32:58Z</cp:lastPrinted>
  <dcterms:created xsi:type="dcterms:W3CDTF">2014-09-11T11:29:55Z</dcterms:created>
  <dcterms:modified xsi:type="dcterms:W3CDTF">2024-02-09T21:41:57Z</dcterms:modified>
</cp:coreProperties>
</file>