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3b97857f55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3b97857f55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3b97858216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3b97858216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3de2756dee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13de2756dee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3de2756dee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13de2756dee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3de2756dee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3de2756dee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3de2756dee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3de2756dee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3de2756dee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13de2756dee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3de2756dee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13de2756dee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3de2756dee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13de2756dee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3de2756dee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13de2756dee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3de2756dee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13de2756dee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3de2756dee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13de2756dee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3de2756dee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13de2756dee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13de2756dee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13de2756dee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3de2756dee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13de2756dee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3de2756dee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13de2756dee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13de2756dee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13de2756dee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13de2756dee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13de2756dee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3de2756dee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13de2756dee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13de2756dee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13de2756dee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3de2756dee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13de2756dee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13de2756dee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13de2756dee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13de2756dee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13de2756dee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13de2756dee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13de2756dee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13de2756dee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13de2756dee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13de2756dee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13de2756dee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13de2756dee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13de2756dee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13de2756dee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13de2756dee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13de2756dee_0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13de2756dee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3de2756dee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13de2756dee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13de2756dee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13de2756dee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13de2756dee_0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13de2756dee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13de2756dee_0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13de2756dee_0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teamsdemo.office.com/mobile/index.html#/" TargetMode="External"/><Relationship Id="rId4" Type="http://schemas.openxmlformats.org/officeDocument/2006/relationships/image" Target="../media/image3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0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9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7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Understanding Microsoft Teams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Meetings and Chats</a:t>
            </a:r>
            <a:endParaRPr/>
          </a:p>
        </p:txBody>
      </p:sp>
      <p:pic>
        <p:nvPicPr>
          <p:cNvPr descr="File:Microsoft Office Teams (2018–present).svg - Wikimedia Commons"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3436250"/>
            <a:ext cx="1555776" cy="144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</a:t>
            </a:r>
            <a:endParaRPr/>
          </a:p>
        </p:txBody>
      </p:sp>
      <p:sp>
        <p:nvSpPr>
          <p:cNvPr id="62" name="Google Shape;62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https://teamsdemo.office.com/mobile/index.html#/</a:t>
            </a:r>
            <a:endParaRPr/>
          </a:p>
        </p:txBody>
      </p:sp>
      <p:pic>
        <p:nvPicPr>
          <p:cNvPr descr="Microsoft Teams Logo and symbol, meaning, history, PNG" id="63" name="Google Shape;6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4925" y="455996"/>
            <a:ext cx="2561174" cy="144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Scheduling Meetings</a:t>
            </a:r>
            <a:endParaRPr/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5375" y="1202775"/>
            <a:ext cx="5476925" cy="3423075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 txBox="1"/>
          <p:nvPr/>
        </p:nvSpPr>
        <p:spPr>
          <a:xfrm>
            <a:off x="775425" y="1617450"/>
            <a:ext cx="19149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Schedule meetings within teams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All meetings in Teams and your Outlook calendar are automatically synchronized.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Scheduling Meetings</a:t>
            </a:r>
            <a:endParaRPr/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5375" y="1202776"/>
            <a:ext cx="5476925" cy="3423098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6"/>
          <p:cNvSpPr txBox="1"/>
          <p:nvPr/>
        </p:nvSpPr>
        <p:spPr>
          <a:xfrm>
            <a:off x="775425" y="1617450"/>
            <a:ext cx="19149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the </a:t>
            </a:r>
            <a:r>
              <a:rPr b="1" lang="en"/>
              <a:t>New Meeting</a:t>
            </a:r>
            <a:r>
              <a:rPr lang="en"/>
              <a:t> button to schedule a standard Teams meeting.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Scheduling Meetings</a:t>
            </a:r>
            <a:endParaRPr/>
          </a:p>
        </p:txBody>
      </p:sp>
      <p:pic>
        <p:nvPicPr>
          <p:cNvPr id="83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5375" y="1202776"/>
            <a:ext cx="5476925" cy="3423085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7"/>
          <p:cNvSpPr txBox="1"/>
          <p:nvPr/>
        </p:nvSpPr>
        <p:spPr>
          <a:xfrm>
            <a:off x="775425" y="1617450"/>
            <a:ext cx="1914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Fill in the details.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Scheduling Meetings</a:t>
            </a:r>
            <a:endParaRPr/>
          </a:p>
        </p:txBody>
      </p:sp>
      <p:pic>
        <p:nvPicPr>
          <p:cNvPr id="90" name="Google Shape;9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5380" y="1202771"/>
            <a:ext cx="5476920" cy="3423075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8"/>
          <p:cNvSpPr txBox="1"/>
          <p:nvPr/>
        </p:nvSpPr>
        <p:spPr>
          <a:xfrm>
            <a:off x="775425" y="1617450"/>
            <a:ext cx="19149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</a:t>
            </a:r>
            <a:r>
              <a:rPr b="1" lang="en"/>
              <a:t>Send</a:t>
            </a:r>
            <a:r>
              <a:rPr lang="en"/>
              <a:t> to schedule the meeting and send invites to attendees.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Scheduling Meetings</a:t>
            </a:r>
            <a:endParaRPr/>
          </a:p>
        </p:txBody>
      </p:sp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5375" y="1202775"/>
            <a:ext cx="5476925" cy="3423075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/>
          <p:nvPr/>
        </p:nvSpPr>
        <p:spPr>
          <a:xfrm>
            <a:off x="775425" y="1617450"/>
            <a:ext cx="19149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Every </a:t>
            </a:r>
            <a:r>
              <a:rPr lang="en"/>
              <a:t>meeting</a:t>
            </a:r>
            <a:r>
              <a:rPr lang="en"/>
              <a:t> scheduled in Teams will </a:t>
            </a:r>
            <a:r>
              <a:rPr lang="en"/>
              <a:t>automatically</a:t>
            </a:r>
            <a:r>
              <a:rPr lang="en"/>
              <a:t> include a link to join the meeting online.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schedule Teams enabled meetings using Microsoft Outlook.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Scheduling Meetings</a:t>
            </a:r>
            <a:endParaRPr/>
          </a:p>
        </p:txBody>
      </p:sp>
      <p:pic>
        <p:nvPicPr>
          <p:cNvPr id="104" name="Google Shape;10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5375" y="1202775"/>
            <a:ext cx="5476925" cy="3423085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0"/>
          <p:cNvSpPr txBox="1"/>
          <p:nvPr/>
        </p:nvSpPr>
        <p:spPr>
          <a:xfrm>
            <a:off x="775425" y="1617450"/>
            <a:ext cx="19149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When creating a meeting in Outlook, select the Teams Meeting button.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5375" y="1202775"/>
            <a:ext cx="5476925" cy="342308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Scheduling Meetings</a:t>
            </a:r>
            <a:endParaRPr/>
          </a:p>
        </p:txBody>
      </p:sp>
      <p:sp>
        <p:nvSpPr>
          <p:cNvPr id="112" name="Google Shape;112;p21"/>
          <p:cNvSpPr txBox="1"/>
          <p:nvPr/>
        </p:nvSpPr>
        <p:spPr>
          <a:xfrm>
            <a:off x="775425" y="1617450"/>
            <a:ext cx="19149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link to join the Teams Meeting online will be added to the meeting invite.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5375" y="1202775"/>
            <a:ext cx="5476925" cy="3423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Joining Meetings</a:t>
            </a:r>
            <a:endParaRPr/>
          </a:p>
        </p:txBody>
      </p:sp>
      <p:sp>
        <p:nvSpPr>
          <p:cNvPr id="119" name="Google Shape;119;p22"/>
          <p:cNvSpPr txBox="1"/>
          <p:nvPr/>
        </p:nvSpPr>
        <p:spPr>
          <a:xfrm>
            <a:off x="775425" y="1617450"/>
            <a:ext cx="19149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the Calendar to join scheduled meetings or create your own.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the </a:t>
            </a:r>
            <a:r>
              <a:rPr b="1" lang="en"/>
              <a:t>Calendar</a:t>
            </a:r>
            <a:r>
              <a:rPr lang="en"/>
              <a:t> icon.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5375" y="1202775"/>
            <a:ext cx="5476925" cy="3423069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Joining M</a:t>
            </a:r>
            <a:r>
              <a:rPr lang="en"/>
              <a:t>eetings</a:t>
            </a:r>
            <a:endParaRPr/>
          </a:p>
        </p:txBody>
      </p:sp>
      <p:sp>
        <p:nvSpPr>
          <p:cNvPr id="126" name="Google Shape;126;p23"/>
          <p:cNvSpPr txBox="1"/>
          <p:nvPr/>
        </p:nvSpPr>
        <p:spPr>
          <a:xfrm>
            <a:off x="775425" y="1617450"/>
            <a:ext cx="1914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to </a:t>
            </a:r>
            <a:r>
              <a:rPr b="1" lang="en"/>
              <a:t>Join </a:t>
            </a:r>
            <a:r>
              <a:rPr lang="en"/>
              <a:t>the scheduled meeting.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5375" y="1202775"/>
            <a:ext cx="5476925" cy="342308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Joining M</a:t>
            </a:r>
            <a:r>
              <a:rPr lang="en"/>
              <a:t>eetings</a:t>
            </a:r>
            <a:endParaRPr/>
          </a:p>
        </p:txBody>
      </p:sp>
      <p:sp>
        <p:nvSpPr>
          <p:cNvPr id="133" name="Google Shape;133;p24"/>
          <p:cNvSpPr txBox="1"/>
          <p:nvPr/>
        </p:nvSpPr>
        <p:spPr>
          <a:xfrm>
            <a:off x="775425" y="1617450"/>
            <a:ext cx="19149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Teams will detect if there are already multiple participants in a meeting and suggest that you join muted.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Joining Meetings</a:t>
            </a:r>
            <a:endParaRPr/>
          </a:p>
        </p:txBody>
      </p:sp>
      <p:pic>
        <p:nvPicPr>
          <p:cNvPr id="139" name="Google Shape;13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5375" y="1202775"/>
            <a:ext cx="5476925" cy="3423091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5"/>
          <p:cNvSpPr txBox="1"/>
          <p:nvPr/>
        </p:nvSpPr>
        <p:spPr>
          <a:xfrm>
            <a:off x="775425" y="1617450"/>
            <a:ext cx="1914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here to turn on you video.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5375" y="1202775"/>
            <a:ext cx="5476925" cy="3423075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Joining Meetings</a:t>
            </a:r>
            <a:endParaRPr/>
          </a:p>
        </p:txBody>
      </p:sp>
      <p:sp>
        <p:nvSpPr>
          <p:cNvPr id="147" name="Google Shape;147;p26"/>
          <p:cNvSpPr txBox="1"/>
          <p:nvPr/>
        </p:nvSpPr>
        <p:spPr>
          <a:xfrm>
            <a:off x="775425" y="1617450"/>
            <a:ext cx="19149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here to enable background blur and customized backgrounds.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61450" y="1202775"/>
            <a:ext cx="5522074" cy="3451299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Joining Meetings</a:t>
            </a:r>
            <a:endParaRPr/>
          </a:p>
        </p:txBody>
      </p:sp>
      <p:sp>
        <p:nvSpPr>
          <p:cNvPr id="154" name="Google Shape;154;p27"/>
          <p:cNvSpPr txBox="1"/>
          <p:nvPr/>
        </p:nvSpPr>
        <p:spPr>
          <a:xfrm>
            <a:off x="775425" y="1617450"/>
            <a:ext cx="19149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Makes sure you’re ready to go, and then select </a:t>
            </a:r>
            <a:r>
              <a:rPr b="1" lang="en"/>
              <a:t>Join now.</a:t>
            </a:r>
            <a:endParaRPr b="1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5375" y="1202775"/>
            <a:ext cx="5476910" cy="34230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Joining Meetings</a:t>
            </a:r>
            <a:endParaRPr/>
          </a:p>
        </p:txBody>
      </p:sp>
      <p:sp>
        <p:nvSpPr>
          <p:cNvPr id="161" name="Google Shape;161;p28"/>
          <p:cNvSpPr txBox="1"/>
          <p:nvPr/>
        </p:nvSpPr>
        <p:spPr>
          <a:xfrm>
            <a:off x="775425" y="1617450"/>
            <a:ext cx="19149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Live captions can make your meeting more inclusive to participants who are deaf or hard-of-hearing, and people with different levels of language proficiency.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the </a:t>
            </a:r>
            <a:r>
              <a:rPr b="1" lang="en"/>
              <a:t>Three dot Icon.</a:t>
            </a:r>
            <a:endParaRPr b="1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5376" y="1202775"/>
            <a:ext cx="5476925" cy="3423072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Joining Meetings</a:t>
            </a:r>
            <a:endParaRPr/>
          </a:p>
        </p:txBody>
      </p:sp>
      <p:sp>
        <p:nvSpPr>
          <p:cNvPr id="168" name="Google Shape;168;p29"/>
          <p:cNvSpPr txBox="1"/>
          <p:nvPr/>
        </p:nvSpPr>
        <p:spPr>
          <a:xfrm>
            <a:off x="775425" y="1617450"/>
            <a:ext cx="19149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Prepare to speak slowly and clearly into the microphone.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5375" y="1202775"/>
            <a:ext cx="5476925" cy="3423078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Joining Meetings</a:t>
            </a:r>
            <a:endParaRPr/>
          </a:p>
        </p:txBody>
      </p:sp>
      <p:sp>
        <p:nvSpPr>
          <p:cNvPr id="175" name="Google Shape;175;p30"/>
          <p:cNvSpPr txBox="1"/>
          <p:nvPr/>
        </p:nvSpPr>
        <p:spPr>
          <a:xfrm>
            <a:off x="775425" y="1617450"/>
            <a:ext cx="1914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here to open the Share Tray.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5374" y="1202775"/>
            <a:ext cx="5476925" cy="3423072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Scheduling meetings</a:t>
            </a:r>
            <a:endParaRPr/>
          </a:p>
        </p:txBody>
      </p:sp>
      <p:sp>
        <p:nvSpPr>
          <p:cNvPr id="182" name="Google Shape;182;p31"/>
          <p:cNvSpPr txBox="1"/>
          <p:nvPr/>
        </p:nvSpPr>
        <p:spPr>
          <a:xfrm>
            <a:off x="775425" y="1617450"/>
            <a:ext cx="19149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share a single Window, present a PowerPoint, start a Whiteboarding session, or share your whole Desktop.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example, select the Adobe Xd, app to share just that window.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5378" y="1202775"/>
            <a:ext cx="5476925" cy="3423066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Joining Meetings</a:t>
            </a:r>
            <a:endParaRPr/>
          </a:p>
        </p:txBody>
      </p:sp>
      <p:sp>
        <p:nvSpPr>
          <p:cNvPr id="189" name="Google Shape;189;p32"/>
          <p:cNvSpPr txBox="1"/>
          <p:nvPr/>
        </p:nvSpPr>
        <p:spPr>
          <a:xfrm>
            <a:off x="775425" y="1617450"/>
            <a:ext cx="19149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red border will indicate the content that others can see.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2113" y="1175738"/>
            <a:ext cx="5563448" cy="3477149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Joining Meetings</a:t>
            </a:r>
            <a:endParaRPr/>
          </a:p>
        </p:txBody>
      </p:sp>
      <p:sp>
        <p:nvSpPr>
          <p:cNvPr id="196" name="Google Shape;196;p33"/>
          <p:cNvSpPr txBox="1"/>
          <p:nvPr/>
        </p:nvSpPr>
        <p:spPr>
          <a:xfrm>
            <a:off x="775425" y="1617450"/>
            <a:ext cx="19149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the red </a:t>
            </a:r>
            <a:r>
              <a:rPr b="1" lang="en"/>
              <a:t>Hang up</a:t>
            </a:r>
            <a:r>
              <a:rPr lang="en"/>
              <a:t> icon to end the call.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8525" y="1050375"/>
            <a:ext cx="5603773" cy="3502349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Chats</a:t>
            </a:r>
            <a:endParaRPr/>
          </a:p>
        </p:txBody>
      </p:sp>
      <p:sp>
        <p:nvSpPr>
          <p:cNvPr id="203" name="Google Shape;203;p34"/>
          <p:cNvSpPr txBox="1"/>
          <p:nvPr/>
        </p:nvSpPr>
        <p:spPr>
          <a:xfrm>
            <a:off x="775425" y="1617450"/>
            <a:ext cx="19149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Chats are great for communicating with individuals or smaller groups in Teams.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Simply select the </a:t>
            </a:r>
            <a:r>
              <a:rPr b="1" lang="en"/>
              <a:t>New Chat </a:t>
            </a:r>
            <a:r>
              <a:rPr lang="en"/>
              <a:t>icon in the top navigation.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6000" y="1202775"/>
            <a:ext cx="5476925" cy="3423078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Chats</a:t>
            </a:r>
            <a:endParaRPr/>
          </a:p>
        </p:txBody>
      </p:sp>
      <p:sp>
        <p:nvSpPr>
          <p:cNvPr id="210" name="Google Shape;210;p35"/>
          <p:cNvSpPr txBox="1"/>
          <p:nvPr/>
        </p:nvSpPr>
        <p:spPr>
          <a:xfrm>
            <a:off x="775425" y="1617450"/>
            <a:ext cx="19149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the </a:t>
            </a:r>
            <a:r>
              <a:rPr b="1" lang="en"/>
              <a:t>To</a:t>
            </a:r>
            <a:r>
              <a:rPr lang="en"/>
              <a:t> field to add the name of the recipient(s).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6125" y="1050375"/>
            <a:ext cx="5603773" cy="3502371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Chats</a:t>
            </a:r>
            <a:endParaRPr/>
          </a:p>
        </p:txBody>
      </p:sp>
      <p:sp>
        <p:nvSpPr>
          <p:cNvPr id="217" name="Google Shape;217;p36"/>
          <p:cNvSpPr txBox="1"/>
          <p:nvPr/>
        </p:nvSpPr>
        <p:spPr>
          <a:xfrm>
            <a:off x="775425" y="1617450"/>
            <a:ext cx="19149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the text area below to </a:t>
            </a:r>
            <a:r>
              <a:rPr lang="en"/>
              <a:t>compose your message.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5375" y="1202775"/>
            <a:ext cx="5476925" cy="3423078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Chats</a:t>
            </a:r>
            <a:endParaRPr/>
          </a:p>
        </p:txBody>
      </p:sp>
      <p:sp>
        <p:nvSpPr>
          <p:cNvPr id="224" name="Google Shape;224;p37"/>
          <p:cNvSpPr txBox="1"/>
          <p:nvPr/>
        </p:nvSpPr>
        <p:spPr>
          <a:xfrm>
            <a:off x="775425" y="1617450"/>
            <a:ext cx="19149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have rich text editing options.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the </a:t>
            </a:r>
            <a:r>
              <a:rPr b="1" lang="en"/>
              <a:t>Format</a:t>
            </a:r>
            <a:r>
              <a:rPr lang="en"/>
              <a:t> icon. 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60175" y="1202775"/>
            <a:ext cx="5476920" cy="3423075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Chats</a:t>
            </a:r>
            <a:endParaRPr/>
          </a:p>
        </p:txBody>
      </p:sp>
      <p:sp>
        <p:nvSpPr>
          <p:cNvPr id="231" name="Google Shape;231;p38"/>
          <p:cNvSpPr txBox="1"/>
          <p:nvPr/>
        </p:nvSpPr>
        <p:spPr>
          <a:xfrm>
            <a:off x="775425" y="1617450"/>
            <a:ext cx="19149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choose options like B, I, or U to bold, italicize, or underline the text.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the </a:t>
            </a:r>
            <a:r>
              <a:rPr b="1" lang="en"/>
              <a:t>Format</a:t>
            </a:r>
            <a:r>
              <a:rPr lang="en"/>
              <a:t> icon to close.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63325" y="1202775"/>
            <a:ext cx="5476925" cy="3423088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Chats</a:t>
            </a:r>
            <a:endParaRPr/>
          </a:p>
        </p:txBody>
      </p:sp>
      <p:sp>
        <p:nvSpPr>
          <p:cNvPr id="238" name="Google Shape;238;p39"/>
          <p:cNvSpPr txBox="1"/>
          <p:nvPr/>
        </p:nvSpPr>
        <p:spPr>
          <a:xfrm>
            <a:off x="775425" y="1617450"/>
            <a:ext cx="19149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Once your chat is composed, select the </a:t>
            </a:r>
            <a:r>
              <a:rPr b="1" lang="en">
                <a:solidFill>
                  <a:schemeClr val="dk1"/>
                </a:solidFill>
              </a:rPr>
              <a:t>Send</a:t>
            </a:r>
            <a:r>
              <a:rPr lang="en">
                <a:solidFill>
                  <a:schemeClr val="dk1"/>
                </a:solidFill>
              </a:rPr>
              <a:t> icon.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7896" y="1202775"/>
            <a:ext cx="5476925" cy="3423078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Chats</a:t>
            </a:r>
            <a:endParaRPr/>
          </a:p>
        </p:txBody>
      </p:sp>
      <p:sp>
        <p:nvSpPr>
          <p:cNvPr id="245" name="Google Shape;245;p40"/>
          <p:cNvSpPr txBox="1"/>
          <p:nvPr/>
        </p:nvSpPr>
        <p:spPr>
          <a:xfrm>
            <a:off x="775425" y="1617450"/>
            <a:ext cx="1914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New chats will arrive here.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04697" y="1139262"/>
            <a:ext cx="5680123" cy="3550099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Chats</a:t>
            </a:r>
            <a:endParaRPr/>
          </a:p>
        </p:txBody>
      </p:sp>
      <p:sp>
        <p:nvSpPr>
          <p:cNvPr id="252" name="Google Shape;252;p41"/>
          <p:cNvSpPr txBox="1"/>
          <p:nvPr/>
        </p:nvSpPr>
        <p:spPr>
          <a:xfrm>
            <a:off x="775425" y="1617450"/>
            <a:ext cx="19149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Pop out chats make it easy to spread your workflow across your desktop to help conversations and productivity going simultaneously.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Select the </a:t>
            </a:r>
            <a:r>
              <a:rPr b="1" lang="en">
                <a:solidFill>
                  <a:schemeClr val="dk1"/>
                </a:solidFill>
              </a:rPr>
              <a:t>Pop out</a:t>
            </a:r>
            <a:r>
              <a:rPr lang="en">
                <a:solidFill>
                  <a:schemeClr val="dk1"/>
                </a:solidFill>
              </a:rPr>
              <a:t> icon.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2072" y="1202775"/>
            <a:ext cx="5476925" cy="3423085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Chats</a:t>
            </a:r>
            <a:endParaRPr/>
          </a:p>
        </p:txBody>
      </p:sp>
      <p:sp>
        <p:nvSpPr>
          <p:cNvPr id="259" name="Google Shape;259;p42"/>
          <p:cNvSpPr txBox="1"/>
          <p:nvPr/>
        </p:nvSpPr>
        <p:spPr>
          <a:xfrm>
            <a:off x="775425" y="1617450"/>
            <a:ext cx="1914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the </a:t>
            </a:r>
            <a:r>
              <a:rPr b="1" lang="en"/>
              <a:t>Text field</a:t>
            </a:r>
            <a:r>
              <a:rPr lang="en"/>
              <a:t> to reply.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7897" y="1202775"/>
            <a:ext cx="5476925" cy="3423082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Calling</a:t>
            </a:r>
            <a:endParaRPr/>
          </a:p>
        </p:txBody>
      </p:sp>
      <p:sp>
        <p:nvSpPr>
          <p:cNvPr id="266" name="Google Shape;266;p43"/>
          <p:cNvSpPr txBox="1"/>
          <p:nvPr/>
        </p:nvSpPr>
        <p:spPr>
          <a:xfrm>
            <a:off x="775425" y="1617450"/>
            <a:ext cx="19149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Sometimes jumping on a call is the fastest way to resolve an issue.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Any chat conversation can be escalated into a video or audio-only call. Select the </a:t>
            </a:r>
            <a:r>
              <a:rPr b="1" lang="en"/>
              <a:t>Audio call </a:t>
            </a:r>
            <a:r>
              <a:rPr lang="en"/>
              <a:t>icon. 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7896" y="1202775"/>
            <a:ext cx="5476925" cy="3423072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Calling</a:t>
            </a:r>
            <a:endParaRPr/>
          </a:p>
        </p:txBody>
      </p:sp>
      <p:sp>
        <p:nvSpPr>
          <p:cNvPr id="273" name="Google Shape;273;p44"/>
          <p:cNvSpPr txBox="1"/>
          <p:nvPr/>
        </p:nvSpPr>
        <p:spPr>
          <a:xfrm>
            <a:off x="775425" y="1617450"/>
            <a:ext cx="19149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the red </a:t>
            </a:r>
            <a:r>
              <a:rPr b="1" lang="en"/>
              <a:t>Hang up </a:t>
            </a:r>
            <a:r>
              <a:rPr lang="en"/>
              <a:t>icon to </a:t>
            </a:r>
            <a:r>
              <a:rPr lang="en"/>
              <a:t>end the call.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278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7896" y="1202775"/>
            <a:ext cx="5476925" cy="3423069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Calling</a:t>
            </a:r>
            <a:endParaRPr/>
          </a:p>
        </p:txBody>
      </p:sp>
      <p:sp>
        <p:nvSpPr>
          <p:cNvPr id="280" name="Google Shape;280;p45"/>
          <p:cNvSpPr txBox="1"/>
          <p:nvPr/>
        </p:nvSpPr>
        <p:spPr>
          <a:xfrm>
            <a:off x="775425" y="1617450"/>
            <a:ext cx="19149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make calls and manage your contacts from the Calls pane.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7897" y="1202775"/>
            <a:ext cx="5476925" cy="3423062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Calling</a:t>
            </a:r>
            <a:endParaRPr/>
          </a:p>
        </p:txBody>
      </p:sp>
      <p:sp>
        <p:nvSpPr>
          <p:cNvPr id="287" name="Google Shape;287;p46"/>
          <p:cNvSpPr txBox="1"/>
          <p:nvPr/>
        </p:nvSpPr>
        <p:spPr>
          <a:xfrm>
            <a:off x="775425" y="1617450"/>
            <a:ext cx="19149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you can manage your Contact, view your calling History, and check your V</a:t>
            </a:r>
            <a:r>
              <a:rPr lang="en"/>
              <a:t>oicemail</a:t>
            </a:r>
            <a:r>
              <a:rPr lang="en"/>
              <a:t>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