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3b97857f5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3b97857f5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3b97857f55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3b97857f5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3df1a3247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3df1a3247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3df1a3247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3df1a3247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df1a3247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3df1a3247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3df1a3247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3df1a3247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3df1a3247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3df1a3247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3df1a3247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3df1a3247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df1a3247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3df1a3247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df1a3247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df1a3247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3df1a3247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3df1a3247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3df1a3247e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3df1a3247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3df1a3247e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3df1a3247e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3df1a3247e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3df1a3247e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df1a3247e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3df1a3247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df1a3247e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df1a3247e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df1a3247e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df1a3247e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df1a3247e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df1a3247e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3df1a3247e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3df1a3247e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df1a3247e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df1a3247e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df1a3247e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3df1a3247e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df1a3247e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df1a3247e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3df1a3247e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3df1a3247e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3df1a3247e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3df1a3247e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3df1a3247e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3df1a3247e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3df1a3247e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3df1a3247e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3df1a3247e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3df1a3247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3df1a3247e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3df1a3247e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3df1a3247e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3df1a3247e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df1a3247e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3df1a3247e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3df1a3247e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3df1a3247e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teamsdemo.office.com/TipsAndTricks/index.html#/0/0" TargetMode="External"/><Relationship Id="rId4" Type="http://schemas.openxmlformats.org/officeDocument/2006/relationships/image" Target="../media/image3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Understanding Microsoft Teams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Teams Basic Desktop Demo</a:t>
            </a:r>
            <a:endParaRPr/>
          </a:p>
        </p:txBody>
      </p:sp>
      <p:pic>
        <p:nvPicPr>
          <p:cNvPr descr="File:Microsoft Office Teams (2018–present).svg - Wikimedia Commons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436250"/>
            <a:ext cx="1555776" cy="14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https://teamsdemo.office.com/TipsAndTricks/index.html#/0/0</a:t>
            </a:r>
            <a:endParaRPr/>
          </a:p>
        </p:txBody>
      </p:sp>
      <p:pic>
        <p:nvPicPr>
          <p:cNvPr descr="Microsoft Teams Logo and symbol, meaning, history, PNG"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925" y="455996"/>
            <a:ext cx="2561174" cy="14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your status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375" y="1091000"/>
            <a:ext cx="6113562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6979325" y="1107825"/>
            <a:ext cx="1978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Setting your status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your status in Teams so people know when you’re</a:t>
            </a:r>
            <a:r>
              <a:rPr b="1" lang="en"/>
              <a:t> busy </a:t>
            </a:r>
            <a:r>
              <a:rPr lang="en"/>
              <a:t>or </a:t>
            </a:r>
            <a:r>
              <a:rPr b="1" lang="en"/>
              <a:t>away</a:t>
            </a:r>
            <a:r>
              <a:rPr lang="en"/>
              <a:t> from your desk. The little dot on your profile indicates if you’re </a:t>
            </a:r>
            <a:r>
              <a:rPr lang="en"/>
              <a:t>available</a:t>
            </a:r>
            <a:r>
              <a:rPr lang="en"/>
              <a:t> or not.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75" y="1091000"/>
            <a:ext cx="6113551" cy="382097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your status</a:t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6979325" y="1107825"/>
            <a:ext cx="1978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</a:t>
            </a:r>
            <a:r>
              <a:rPr lang="en"/>
              <a:t> the </a:t>
            </a:r>
            <a:r>
              <a:rPr b="1" lang="en"/>
              <a:t>profile picture</a:t>
            </a:r>
            <a:r>
              <a:rPr lang="en"/>
              <a:t> to set your status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75" y="1017725"/>
            <a:ext cx="6230789" cy="38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your status</a:t>
            </a:r>
            <a:endParaRPr/>
          </a:p>
        </p:txBody>
      </p:sp>
      <p:sp>
        <p:nvSpPr>
          <p:cNvPr id="84" name="Google Shape;84;p17"/>
          <p:cNvSpPr txBox="1"/>
          <p:nvPr/>
        </p:nvSpPr>
        <p:spPr>
          <a:xfrm>
            <a:off x="6979325" y="1107825"/>
            <a:ext cx="1978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Available</a:t>
            </a:r>
            <a:r>
              <a:rPr lang="en"/>
              <a:t> to show a list of options and set your status to </a:t>
            </a:r>
            <a:r>
              <a:rPr b="1" lang="en"/>
              <a:t>Busy</a:t>
            </a:r>
            <a:r>
              <a:rPr lang="en"/>
              <a:t>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15" y="1017725"/>
            <a:ext cx="6230758" cy="38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your status</a:t>
            </a:r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6979325" y="1107825"/>
            <a:ext cx="1978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set a written status message that others will see when they contact you.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Set status message.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75" y="1017725"/>
            <a:ext cx="6230774" cy="38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your status</a:t>
            </a:r>
            <a:endParaRPr/>
          </a:p>
        </p:txBody>
      </p:sp>
      <p:sp>
        <p:nvSpPr>
          <p:cNvPr id="98" name="Google Shape;98;p19"/>
          <p:cNvSpPr txBox="1"/>
          <p:nvPr/>
        </p:nvSpPr>
        <p:spPr>
          <a:xfrm>
            <a:off x="6979325" y="1107825"/>
            <a:ext cx="1978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custom status message helps indicate how long you will be set to a </a:t>
            </a:r>
            <a:r>
              <a:rPr lang="en"/>
              <a:t>specific</a:t>
            </a:r>
            <a:r>
              <a:rPr lang="en"/>
              <a:t> status, or if you are available to talk.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message field </a:t>
            </a:r>
            <a:r>
              <a:rPr lang="en"/>
              <a:t>to trigger typing.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1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your status</a:t>
            </a:r>
            <a:endParaRPr/>
          </a:p>
        </p:txBody>
      </p:sp>
      <p:sp>
        <p:nvSpPr>
          <p:cNvPr id="105" name="Google Shape;105;p20"/>
          <p:cNvSpPr txBox="1"/>
          <p:nvPr/>
        </p:nvSpPr>
        <p:spPr>
          <a:xfrm>
            <a:off x="6979325" y="1107825"/>
            <a:ext cx="1978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set the duration for your status message.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dropdown menu </a:t>
            </a:r>
            <a:r>
              <a:rPr lang="en"/>
              <a:t>to change the status.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38575"/>
            <a:ext cx="6230748" cy="389420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12" name="Google Shape;112;p21"/>
          <p:cNvSpPr txBox="1"/>
          <p:nvPr/>
        </p:nvSpPr>
        <p:spPr>
          <a:xfrm>
            <a:off x="6979325" y="1107825"/>
            <a:ext cx="1978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Group Chats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communicate in small groups, use Chats.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Chat with the team members you collaborate with the most.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25775"/>
            <a:ext cx="6230764" cy="38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6979325" y="1107825"/>
            <a:ext cx="1978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</a:t>
            </a:r>
            <a:r>
              <a:rPr lang="en"/>
              <a:t>roup chats are useful ways to communicate with a group of </a:t>
            </a:r>
            <a:r>
              <a:rPr lang="en"/>
              <a:t>people</a:t>
            </a:r>
            <a:r>
              <a:rPr lang="en"/>
              <a:t> you work closely with that you don’t need an entire Team or channel setup for.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425" y="1017731"/>
            <a:ext cx="6230748" cy="389421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26" name="Google Shape;126;p23"/>
          <p:cNvSpPr txBox="1"/>
          <p:nvPr/>
        </p:nvSpPr>
        <p:spPr>
          <a:xfrm>
            <a:off x="6979325" y="1107825"/>
            <a:ext cx="1978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want to add more people to the conversation select the </a:t>
            </a:r>
            <a:r>
              <a:rPr b="1" lang="en"/>
              <a:t>Add </a:t>
            </a:r>
            <a:r>
              <a:rPr lang="en"/>
              <a:t>icon.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15" y="1017725"/>
            <a:ext cx="6230758" cy="38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33" name="Google Shape;133;p24"/>
          <p:cNvSpPr txBox="1"/>
          <p:nvPr/>
        </p:nvSpPr>
        <p:spPr>
          <a:xfrm>
            <a:off x="6979325" y="1107825"/>
            <a:ext cx="197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40" name="Google Shape;140;p25"/>
          <p:cNvSpPr txBox="1"/>
          <p:nvPr/>
        </p:nvSpPr>
        <p:spPr>
          <a:xfrm>
            <a:off x="6979325" y="1107825"/>
            <a:ext cx="197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text field</a:t>
            </a:r>
            <a:r>
              <a:rPr lang="en"/>
              <a:t> to add someone new.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3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47" name="Google Shape;147;p26"/>
          <p:cNvSpPr txBox="1"/>
          <p:nvPr/>
        </p:nvSpPr>
        <p:spPr>
          <a:xfrm>
            <a:off x="6979325" y="1107825"/>
            <a:ext cx="1978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can also include chat history and can decide how much of that chat history they want to share with the new participant.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Include</a:t>
            </a:r>
            <a:r>
              <a:rPr lang="en"/>
              <a:t> </a:t>
            </a:r>
            <a:r>
              <a:rPr b="1" lang="en"/>
              <a:t>history from the past number of days.</a:t>
            </a:r>
            <a:endParaRPr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850" y="963800"/>
            <a:ext cx="6403323" cy="400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54" name="Google Shape;154;p27"/>
          <p:cNvSpPr txBox="1"/>
          <p:nvPr/>
        </p:nvSpPr>
        <p:spPr>
          <a:xfrm>
            <a:off x="6979325" y="1107825"/>
            <a:ext cx="1978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Including the </a:t>
            </a:r>
            <a:r>
              <a:rPr lang="en"/>
              <a:t>history allows new chat participants to get the content they need without requiring others to catch them up on the topic.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Add</a:t>
            </a:r>
            <a:r>
              <a:rPr lang="en"/>
              <a:t> button.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1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61" name="Google Shape;161;p28"/>
          <p:cNvSpPr txBox="1"/>
          <p:nvPr/>
        </p:nvSpPr>
        <p:spPr>
          <a:xfrm>
            <a:off x="6979325" y="1107825"/>
            <a:ext cx="1978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even give your group chats a name.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Edit</a:t>
            </a:r>
            <a:r>
              <a:rPr lang="en"/>
              <a:t> icon next to the end participants.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68" name="Google Shape;168;p29"/>
          <p:cNvSpPr txBox="1"/>
          <p:nvPr/>
        </p:nvSpPr>
        <p:spPr>
          <a:xfrm>
            <a:off x="6979325" y="1107825"/>
            <a:ext cx="1978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Naming your chats make them easier to keep track of.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Group name field</a:t>
            </a:r>
            <a:r>
              <a:rPr lang="en"/>
              <a:t> to rename.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75" name="Google Shape;175;p30"/>
          <p:cNvSpPr txBox="1"/>
          <p:nvPr/>
        </p:nvSpPr>
        <p:spPr>
          <a:xfrm>
            <a:off x="6979325" y="1107825"/>
            <a:ext cx="1978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pin the chats that you most </a:t>
            </a:r>
            <a:r>
              <a:rPr lang="en"/>
              <a:t>frequently</a:t>
            </a:r>
            <a:r>
              <a:rPr lang="en"/>
              <a:t> use.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Three Dots.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0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82" name="Google Shape;182;p31"/>
          <p:cNvSpPr txBox="1"/>
          <p:nvPr/>
        </p:nvSpPr>
        <p:spPr>
          <a:xfrm>
            <a:off x="6979325" y="1107825"/>
            <a:ext cx="1978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a chat is pinned, it will stay at the top of the list.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8"/>
            <a:ext cx="6230748" cy="389422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 Mentions</a:t>
            </a:r>
            <a:endParaRPr/>
          </a:p>
        </p:txBody>
      </p:sp>
      <p:sp>
        <p:nvSpPr>
          <p:cNvPr id="189" name="Google Shape;189;p32"/>
          <p:cNvSpPr txBox="1"/>
          <p:nvPr/>
        </p:nvSpPr>
        <p:spPr>
          <a:xfrm>
            <a:off x="6979325" y="1107825"/>
            <a:ext cx="19782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@ Mentions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use @ mentions in chats just like you do in </a:t>
            </a:r>
            <a:r>
              <a:rPr lang="en"/>
              <a:t>Channels</a:t>
            </a:r>
            <a:r>
              <a:rPr lang="en"/>
              <a:t>. When someone receives an @ mention, they will be </a:t>
            </a:r>
            <a:r>
              <a:rPr lang="en"/>
              <a:t>notified</a:t>
            </a:r>
            <a:r>
              <a:rPr lang="en"/>
              <a:t> and the </a:t>
            </a:r>
            <a:r>
              <a:rPr lang="en"/>
              <a:t>message</a:t>
            </a:r>
            <a:r>
              <a:rPr lang="en"/>
              <a:t> show up in their </a:t>
            </a:r>
            <a:r>
              <a:rPr b="1" lang="en"/>
              <a:t>Activity</a:t>
            </a:r>
            <a:r>
              <a:rPr lang="en"/>
              <a:t> feed.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31"/>
            <a:ext cx="6230748" cy="389421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Chats</a:t>
            </a:r>
            <a:endParaRPr/>
          </a:p>
        </p:txBody>
      </p:sp>
      <p:sp>
        <p:nvSpPr>
          <p:cNvPr id="196" name="Google Shape;196;p33"/>
          <p:cNvSpPr txBox="1"/>
          <p:nvPr/>
        </p:nvSpPr>
        <p:spPr>
          <a:xfrm>
            <a:off x="6979325" y="1107825"/>
            <a:ext cx="19782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add an @ mention, enter @ into the message field and then begin typing a chat </a:t>
            </a:r>
            <a:r>
              <a:rPr lang="en"/>
              <a:t>participant’s</a:t>
            </a:r>
            <a:r>
              <a:rPr lang="en"/>
              <a:t> name. You can then select from a menu of users.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message field</a:t>
            </a:r>
            <a:r>
              <a:rPr lang="en"/>
              <a:t> to view more.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Feed</a:t>
            </a:r>
            <a:endParaRPr/>
          </a:p>
        </p:txBody>
      </p:sp>
      <p:sp>
        <p:nvSpPr>
          <p:cNvPr id="203" name="Google Shape;203;p34"/>
          <p:cNvSpPr txBox="1"/>
          <p:nvPr/>
        </p:nvSpPr>
        <p:spPr>
          <a:xfrm>
            <a:off x="6979325" y="1107825"/>
            <a:ext cx="1978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Activity Feed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</a:t>
            </a:r>
            <a:r>
              <a:rPr b="1" lang="en"/>
              <a:t>Activity</a:t>
            </a:r>
            <a:r>
              <a:rPr lang="en"/>
              <a:t> Feed to find and filter all your Teams activity, including @ mentions, replies, reactions, and more.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Feed</a:t>
            </a:r>
            <a:endParaRPr/>
          </a:p>
        </p:txBody>
      </p:sp>
      <p:sp>
        <p:nvSpPr>
          <p:cNvPr id="210" name="Google Shape;210;p35"/>
          <p:cNvSpPr txBox="1"/>
          <p:nvPr/>
        </p:nvSpPr>
        <p:spPr>
          <a:xfrm>
            <a:off x="6979325" y="1107825"/>
            <a:ext cx="1978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Filter to find the information you need. For example, see what posts you have been @ Mentioned in.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@ </a:t>
            </a:r>
            <a:r>
              <a:rPr b="1" lang="en"/>
              <a:t>Mentions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2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Bookmark</a:t>
            </a:r>
            <a:r>
              <a:rPr lang="en"/>
              <a:t> Messages &amp; Content</a:t>
            </a:r>
            <a:endParaRPr/>
          </a:p>
        </p:txBody>
      </p:sp>
      <p:sp>
        <p:nvSpPr>
          <p:cNvPr id="217" name="Google Shape;217;p36"/>
          <p:cNvSpPr txBox="1"/>
          <p:nvPr/>
        </p:nvSpPr>
        <p:spPr>
          <a:xfrm>
            <a:off x="6979325" y="1107825"/>
            <a:ext cx="19782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Bookmark Messages &amp; Content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save, bookmark chat conversations, mentions, and other types of notifications to respond in a timely manner.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Three dots </a:t>
            </a:r>
            <a:r>
              <a:rPr lang="en"/>
              <a:t>to save the message.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Bookmark Messages &amp; Content</a:t>
            </a:r>
            <a:endParaRPr/>
          </a:p>
        </p:txBody>
      </p:sp>
      <p:sp>
        <p:nvSpPr>
          <p:cNvPr id="224" name="Google Shape;224;p37"/>
          <p:cNvSpPr txBox="1"/>
          <p:nvPr/>
        </p:nvSpPr>
        <p:spPr>
          <a:xfrm>
            <a:off x="6979325" y="1107825"/>
            <a:ext cx="1978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Profile photo</a:t>
            </a:r>
            <a:r>
              <a:rPr lang="en"/>
              <a:t> to view saved messages.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48" cy="389422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Organizing channels</a:t>
            </a:r>
            <a:endParaRPr/>
          </a:p>
        </p:txBody>
      </p:sp>
      <p:sp>
        <p:nvSpPr>
          <p:cNvPr id="231" name="Google Shape;231;p38"/>
          <p:cNvSpPr txBox="1"/>
          <p:nvPr/>
        </p:nvSpPr>
        <p:spPr>
          <a:xfrm>
            <a:off x="6979325" y="1107825"/>
            <a:ext cx="1978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Organizing channels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organize your chats, channels and teams lists by marking favorites, pinning and re-ordering.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Teams.</a:t>
            </a:r>
            <a:endParaRPr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0"/>
            <a:ext cx="6230748" cy="389423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Organizing channels</a:t>
            </a:r>
            <a:endParaRPr/>
          </a:p>
        </p:txBody>
      </p:sp>
      <p:sp>
        <p:nvSpPr>
          <p:cNvPr id="238" name="Google Shape;238;p39"/>
          <p:cNvSpPr txBox="1"/>
          <p:nvPr/>
        </p:nvSpPr>
        <p:spPr>
          <a:xfrm>
            <a:off x="6979325" y="1107825"/>
            <a:ext cx="1978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Three dots</a:t>
            </a:r>
            <a:r>
              <a:rPr lang="en"/>
              <a:t> to pin and rearrange teams.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38"/>
            <a:ext cx="6230748" cy="389421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Sharing Files</a:t>
            </a:r>
            <a:endParaRPr/>
          </a:p>
        </p:txBody>
      </p:sp>
      <p:sp>
        <p:nvSpPr>
          <p:cNvPr id="245" name="Google Shape;245;p40"/>
          <p:cNvSpPr txBox="1"/>
          <p:nvPr/>
        </p:nvSpPr>
        <p:spPr>
          <a:xfrm>
            <a:off x="6979325" y="1107825"/>
            <a:ext cx="1978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Sharing Files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collaborate on shared files with your colleagues.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file</a:t>
            </a:r>
            <a:r>
              <a:rPr lang="en"/>
              <a:t> to open.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42"/>
            <a:ext cx="6230748" cy="3894208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Sharing Files</a:t>
            </a:r>
            <a:endParaRPr/>
          </a:p>
        </p:txBody>
      </p:sp>
      <p:sp>
        <p:nvSpPr>
          <p:cNvPr id="252" name="Google Shape;252;p41"/>
          <p:cNvSpPr txBox="1"/>
          <p:nvPr/>
        </p:nvSpPr>
        <p:spPr>
          <a:xfrm>
            <a:off x="6979325" y="1107825"/>
            <a:ext cx="1978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Edits are made in real time, and changes are saved automatically.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Close</a:t>
            </a:r>
            <a:r>
              <a:rPr lang="en"/>
              <a:t> button to exit the document.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35"/>
            <a:ext cx="6230748" cy="38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tabs</a:t>
            </a:r>
            <a:endParaRPr/>
          </a:p>
        </p:txBody>
      </p:sp>
      <p:sp>
        <p:nvSpPr>
          <p:cNvPr id="259" name="Google Shape;259;p42"/>
          <p:cNvSpPr txBox="1"/>
          <p:nvPr/>
        </p:nvSpPr>
        <p:spPr>
          <a:xfrm>
            <a:off x="6979325" y="1107825"/>
            <a:ext cx="19782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Adding tabs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Tabs allow you to integrate the tools and services you frequently use for optimal productivity right into your chat or channel.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Plus</a:t>
            </a:r>
            <a:r>
              <a:rPr lang="en"/>
              <a:t> icon to add.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25"/>
            <a:ext cx="6230758" cy="38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tabs</a:t>
            </a:r>
            <a:endParaRPr/>
          </a:p>
        </p:txBody>
      </p:sp>
      <p:sp>
        <p:nvSpPr>
          <p:cNvPr id="266" name="Google Shape;266;p43"/>
          <p:cNvSpPr txBox="1"/>
          <p:nvPr/>
        </p:nvSpPr>
        <p:spPr>
          <a:xfrm>
            <a:off x="6979325" y="1107825"/>
            <a:ext cx="197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</a:t>
            </a:r>
            <a:r>
              <a:rPr b="1" lang="en"/>
              <a:t>Power Bl </a:t>
            </a:r>
            <a:r>
              <a:rPr lang="en"/>
              <a:t>app.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1017708"/>
            <a:ext cx="6230748" cy="389424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tabs</a:t>
            </a:r>
            <a:endParaRPr/>
          </a:p>
        </p:txBody>
      </p:sp>
      <p:sp>
        <p:nvSpPr>
          <p:cNvPr id="273" name="Google Shape;273;p44"/>
          <p:cNvSpPr txBox="1"/>
          <p:nvPr/>
        </p:nvSpPr>
        <p:spPr>
          <a:xfrm>
            <a:off x="6979325" y="1107825"/>
            <a:ext cx="197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lang="en"/>
              <a:t>Save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