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1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76" d="100"/>
          <a:sy n="76" d="100"/>
        </p:scale>
        <p:origin x="-1206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3DC0C-9697-764C-991E-99A7177F6BC7}" type="datetimeFigureOut">
              <a:rPr lang="en-US" smtClean="0"/>
              <a:t>11/12/2014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7B3CB-279C-3949-B54F-33A9378376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5229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3DC0C-9697-764C-991E-99A7177F6BC7}" type="datetimeFigureOut">
              <a:rPr lang="en-US" smtClean="0"/>
              <a:t>11/12/2014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7B3CB-279C-3949-B54F-33A9378376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661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3DC0C-9697-764C-991E-99A7177F6BC7}" type="datetimeFigureOut">
              <a:rPr lang="en-US" smtClean="0"/>
              <a:t>11/12/2014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7B3CB-279C-3949-B54F-33A9378376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0545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3DC0C-9697-764C-991E-99A7177F6BC7}" type="datetimeFigureOut">
              <a:rPr lang="en-US" smtClean="0"/>
              <a:t>11/12/2014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7B3CB-279C-3949-B54F-33A9378376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416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3DC0C-9697-764C-991E-99A7177F6BC7}" type="datetimeFigureOut">
              <a:rPr lang="en-US" smtClean="0"/>
              <a:t>11/12/2014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7B3CB-279C-3949-B54F-33A9378376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8080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3DC0C-9697-764C-991E-99A7177F6BC7}" type="datetimeFigureOut">
              <a:rPr lang="en-US" smtClean="0"/>
              <a:t>11/12/2014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7B3CB-279C-3949-B54F-33A9378376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4739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3DC0C-9697-764C-991E-99A7177F6BC7}" type="datetimeFigureOut">
              <a:rPr lang="en-US" smtClean="0"/>
              <a:t>11/12/2014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7B3CB-279C-3949-B54F-33A9378376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957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3DC0C-9697-764C-991E-99A7177F6BC7}" type="datetimeFigureOut">
              <a:rPr lang="en-US" smtClean="0"/>
              <a:t>11/12/2014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7B3CB-279C-3949-B54F-33A9378376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6778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3DC0C-9697-764C-991E-99A7177F6BC7}" type="datetimeFigureOut">
              <a:rPr lang="en-US" smtClean="0"/>
              <a:t>11/12/2014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7B3CB-279C-3949-B54F-33A9378376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8925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3DC0C-9697-764C-991E-99A7177F6BC7}" type="datetimeFigureOut">
              <a:rPr lang="en-US" smtClean="0"/>
              <a:t>11/12/2014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7B3CB-279C-3949-B54F-33A9378376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842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3DC0C-9697-764C-991E-99A7177F6BC7}" type="datetimeFigureOut">
              <a:rPr lang="en-US" smtClean="0"/>
              <a:t>11/12/2014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7B3CB-279C-3949-B54F-33A9378376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4049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470025"/>
            <a:ext cx="9177338" cy="5408613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3" name="Picture 2" descr="NUseal_lr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r="24342" b="26767"/>
          <a:stretch>
            <a:fillRect/>
          </a:stretch>
        </p:blipFill>
        <p:spPr bwMode="auto">
          <a:xfrm>
            <a:off x="6323013" y="4116388"/>
            <a:ext cx="2854325" cy="276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24001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0" y="1470025"/>
            <a:ext cx="9177338" cy="5408613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28738"/>
            <a:ext cx="9177338" cy="43815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900113" y="1250950"/>
            <a:ext cx="7770812" cy="450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750" b="1" dirty="0">
                <a:solidFill>
                  <a:schemeClr val="bg1"/>
                </a:solidFill>
                <a:latin typeface="Arial"/>
                <a:ea typeface="+mn-ea"/>
                <a:cs typeface="Arial"/>
              </a:rPr>
              <a:t>Kitty and Michael Dukakis Center For Urban and Regional Policy</a:t>
            </a:r>
            <a:r>
              <a:rPr lang="en-US" sz="1750" dirty="0">
                <a:solidFill>
                  <a:schemeClr val="bg1"/>
                </a:solidFill>
                <a:latin typeface="Arial"/>
                <a:ea typeface="+mn-ea"/>
                <a:cs typeface="Arial"/>
              </a:rPr>
              <a:t> </a:t>
            </a:r>
          </a:p>
        </p:txBody>
      </p:sp>
      <p:pic>
        <p:nvPicPr>
          <p:cNvPr id="7" name="Picture 6" descr="NUseal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891" b="27039"/>
          <a:stretch>
            <a:fillRect/>
          </a:stretch>
        </p:blipFill>
        <p:spPr bwMode="auto">
          <a:xfrm>
            <a:off x="6465888" y="4141788"/>
            <a:ext cx="2706687" cy="271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0" y="1328738"/>
            <a:ext cx="9177338" cy="43815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484131"/>
              </a:solidFill>
            </a:endParaRPr>
          </a:p>
        </p:txBody>
      </p:sp>
      <p:pic>
        <p:nvPicPr>
          <p:cNvPr id="12" name="Picture 11" descr="NUseal_s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25" y="177800"/>
            <a:ext cx="728663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 descr="stacked-logo-NU-SPP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900" y="146050"/>
            <a:ext cx="5959475" cy="112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 Placeholder 14"/>
          <p:cNvSpPr>
            <a:spLocks noGrp="1"/>
          </p:cNvSpPr>
          <p:nvPr>
            <p:ph type="body" sz="quarter" idx="10"/>
          </p:nvPr>
        </p:nvSpPr>
        <p:spPr>
          <a:xfrm>
            <a:off x="903288" y="1945980"/>
            <a:ext cx="7794625" cy="105240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3726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93DC0C-9697-764C-991E-99A7177F6BC7}" type="datetimeFigureOut">
              <a:rPr lang="en-US" smtClean="0"/>
              <a:t>11/12/2014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F7B3CB-279C-3949-B54F-33A9378376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141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4"/>
          <p:cNvSpPr>
            <a:spLocks noGrp="1"/>
          </p:cNvSpPr>
          <p:nvPr>
            <p:ph type="body" sz="quarter" idx="10"/>
          </p:nvPr>
        </p:nvSpPr>
        <p:spPr>
          <a:xfrm>
            <a:off x="977900" y="2095057"/>
            <a:ext cx="7794625" cy="2897152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0" lvl="0" indent="0" algn="ctr">
              <a:buNone/>
            </a:pPr>
            <a:r>
              <a:rPr lang="en-US" sz="5700" dirty="0" smtClean="0"/>
              <a:t>Public-Private </a:t>
            </a:r>
            <a:r>
              <a:rPr lang="en-US" sz="5700" dirty="0" smtClean="0"/>
              <a:t>Research </a:t>
            </a:r>
            <a:r>
              <a:rPr lang="en-US" sz="5700" dirty="0" smtClean="0"/>
              <a:t>Partnerships to Build Urban Resilience </a:t>
            </a:r>
          </a:p>
          <a:p>
            <a:pPr marL="0" lvl="0" indent="0" algn="ctr">
              <a:buNone/>
            </a:pPr>
            <a:endParaRPr lang="en-US" sz="5700" dirty="0" smtClean="0"/>
          </a:p>
          <a:p>
            <a:pPr marL="0" lvl="0" indent="0" algn="ctr">
              <a:buNone/>
            </a:pPr>
            <a:r>
              <a:rPr lang="en-US" sz="5700" dirty="0" smtClean="0"/>
              <a:t>Joan Fitzgerald</a:t>
            </a:r>
          </a:p>
          <a:p>
            <a:pPr marL="0" lvl="0" indent="0" algn="ctr">
              <a:buNone/>
            </a:pPr>
            <a:r>
              <a:rPr lang="en-US" sz="5700" dirty="0" smtClean="0"/>
              <a:t>Resilient </a:t>
            </a:r>
            <a:r>
              <a:rPr lang="en-US" sz="5700" dirty="0" smtClean="0"/>
              <a:t>Cities Lab</a:t>
            </a:r>
          </a:p>
          <a:p>
            <a:pPr marL="0" lvl="0" indent="0" algn="ctr">
              <a:buNone/>
            </a:pPr>
            <a:endParaRPr lang="en-US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725818" y="1272216"/>
            <a:ext cx="8046708" cy="5027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 smtClean="0">
                <a:solidFill>
                  <a:schemeClr val="bg1"/>
                </a:solidFill>
                <a:latin typeface="Arial"/>
                <a:cs typeface="Arial"/>
              </a:rPr>
              <a:t>Boston University Sear Level Rise Conference, November 14, 2014</a:t>
            </a:r>
            <a:endParaRPr lang="en-US" sz="2000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673999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cintosh HD:Users:jo.fitzgerald:Desktop:Screen Shot 2014-09-29 at 12.00.07 PM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3797" y="1404302"/>
            <a:ext cx="4256405" cy="404939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719667" y="6011333"/>
            <a:ext cx="47690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Source: Draft 2014 National Climate Assessment. </a:t>
            </a:r>
          </a:p>
        </p:txBody>
      </p:sp>
    </p:spTree>
    <p:extLst>
      <p:ext uri="{BB962C8B-B14F-4D97-AF65-F5344CB8AC3E}">
        <p14:creationId xmlns:p14="http://schemas.microsoft.com/office/powerpoint/2010/main" val="9653853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115" y="295586"/>
            <a:ext cx="8200841" cy="6150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365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595" y="290561"/>
            <a:ext cx="7894811" cy="5921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487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114" y="295586"/>
            <a:ext cx="8355772" cy="6266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786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31</Words>
  <Application>Microsoft Office PowerPoint</Application>
  <PresentationFormat>On-screen Show (4:3)</PresentationFormat>
  <Paragraphs>6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Fitzgerald, Joan</dc:creator>
  <cp:lastModifiedBy>Katharine Lusk</cp:lastModifiedBy>
  <cp:revision>5</cp:revision>
  <dcterms:created xsi:type="dcterms:W3CDTF">2014-11-12T17:44:43Z</dcterms:created>
  <dcterms:modified xsi:type="dcterms:W3CDTF">2014-11-12T20:56:31Z</dcterms:modified>
</cp:coreProperties>
</file>