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21" r:id="rId37"/>
    <p:sldId id="329" r:id="rId38"/>
    <p:sldId id="33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7489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adfarmer@bu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ctrTitle"/>
          </p:nvPr>
        </p:nvSpPr>
        <p:spPr>
          <a:xfrm>
            <a:off x="685800" y="711545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/>
              <a:t>Ashley </a:t>
            </a:r>
            <a:r>
              <a:rPr lang="en-US" dirty="0" smtClean="0"/>
              <a:t>D. Farmer</a:t>
            </a:r>
            <a:endParaRPr lang="en-US" dirty="0"/>
          </a:p>
        </p:txBody>
      </p:sp>
      <p:sp>
        <p:nvSpPr>
          <p:cNvPr id="115" name="Shape 115"/>
          <p:cNvSpPr txBox="1">
            <a:spLocks noGrp="1"/>
          </p:cNvSpPr>
          <p:nvPr>
            <p:ph type="subTitle" idx="1"/>
          </p:nvPr>
        </p:nvSpPr>
        <p:spPr>
          <a:xfrm>
            <a:off x="1143000" y="3814071"/>
            <a:ext cx="6374219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>
                <a:solidFill>
                  <a:srgbClr val="000000"/>
                </a:solidFill>
              </a:rPr>
              <a:t>Assistant </a:t>
            </a:r>
            <a:r>
              <a:rPr lang="en-US" sz="2250" i="1" dirty="0" smtClean="0">
                <a:solidFill>
                  <a:srgbClr val="000000"/>
                </a:solidFill>
              </a:rPr>
              <a:t>Professor, Departments of History </a:t>
            </a:r>
            <a:r>
              <a:rPr lang="en-US" sz="2250" i="1" dirty="0">
                <a:solidFill>
                  <a:srgbClr val="000000"/>
                </a:solidFill>
              </a:rPr>
              <a:t>and African American Studies </a:t>
            </a:r>
            <a:endParaRPr lang="en-US" sz="2250" i="1" dirty="0" smtClean="0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 smtClean="0">
                <a:solidFill>
                  <a:srgbClr val="000000"/>
                </a:solidFill>
              </a:rPr>
              <a:t>College of Arts &amp; Sciences</a:t>
            </a:r>
            <a:endParaRPr lang="en-US" sz="2250" i="1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69589" y="5100439"/>
            <a:ext cx="1921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adfarmer@bu.edu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2042568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025" y="245062"/>
            <a:ext cx="7867650" cy="529766"/>
          </a:xfrm>
        </p:spPr>
        <p:txBody>
          <a:bodyPr>
            <a:noAutofit/>
          </a:bodyPr>
          <a:lstStyle/>
          <a:p>
            <a:pPr algn="ctr"/>
            <a:r>
              <a:rPr lang="en-US" sz="2200" b="1" dirty="0" smtClean="0">
                <a:solidFill>
                  <a:srgbClr val="000000"/>
                </a:solidFill>
              </a:rPr>
              <a:t>Understanding Racial Inequities in Boston in the Context of National Movements</a:t>
            </a:r>
            <a:endParaRPr lang="en-US" sz="2200" b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025" y="1191428"/>
            <a:ext cx="58942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b="1" u="sng" dirty="0">
                <a:solidFill>
                  <a:srgbClr val="000000"/>
                </a:solidFill>
              </a:rPr>
              <a:t>Research: </a:t>
            </a:r>
          </a:p>
          <a:p>
            <a:pPr defTabSz="457200"/>
            <a:r>
              <a:rPr lang="en-US" b="1" dirty="0">
                <a:solidFill>
                  <a:srgbClr val="000000"/>
                </a:solidFill>
              </a:rPr>
              <a:t>Who:  </a:t>
            </a:r>
            <a:r>
              <a:rPr lang="en-US" dirty="0">
                <a:solidFill>
                  <a:srgbClr val="000000"/>
                </a:solidFill>
              </a:rPr>
              <a:t>African American Women in the Black Power Movement </a:t>
            </a:r>
          </a:p>
          <a:p>
            <a:pPr defTabSz="457200"/>
            <a:endParaRPr lang="en-US" dirty="0">
              <a:solidFill>
                <a:srgbClr val="000000"/>
              </a:solidFill>
            </a:endParaRPr>
          </a:p>
          <a:p>
            <a:pPr defTabSz="457200"/>
            <a:r>
              <a:rPr lang="en-US" b="1" dirty="0">
                <a:solidFill>
                  <a:srgbClr val="000000"/>
                </a:solidFill>
              </a:rPr>
              <a:t>When: </a:t>
            </a:r>
            <a:r>
              <a:rPr lang="en-US" dirty="0">
                <a:solidFill>
                  <a:srgbClr val="000000"/>
                </a:solidFill>
              </a:rPr>
              <a:t>1960s -1980.</a:t>
            </a:r>
          </a:p>
          <a:p>
            <a:pPr defTabSz="457200"/>
            <a:endParaRPr lang="en-US" dirty="0">
              <a:solidFill>
                <a:srgbClr val="000000"/>
              </a:solidFill>
            </a:endParaRPr>
          </a:p>
          <a:p>
            <a:pPr defTabSz="457200"/>
            <a:r>
              <a:rPr lang="en-US" b="1" dirty="0">
                <a:solidFill>
                  <a:srgbClr val="000000"/>
                </a:solidFill>
              </a:rPr>
              <a:t>Where</a:t>
            </a:r>
            <a:r>
              <a:rPr lang="en-US" dirty="0">
                <a:solidFill>
                  <a:srgbClr val="000000"/>
                </a:solidFill>
              </a:rPr>
              <a:t>: Nationwide </a:t>
            </a:r>
          </a:p>
          <a:p>
            <a:pPr defTabSz="457200"/>
            <a:endParaRPr lang="en-US" dirty="0">
              <a:solidFill>
                <a:srgbClr val="000000"/>
              </a:solidFill>
            </a:endParaRPr>
          </a:p>
          <a:p>
            <a:pPr defTabSz="457200"/>
            <a:r>
              <a:rPr lang="en-US" b="1" dirty="0">
                <a:solidFill>
                  <a:srgbClr val="000000"/>
                </a:solidFill>
              </a:rPr>
              <a:t>Why: </a:t>
            </a:r>
            <a:r>
              <a:rPr lang="en-US" dirty="0">
                <a:solidFill>
                  <a:srgbClr val="000000"/>
                </a:solidFill>
              </a:rPr>
              <a:t>I examine how African American women used political writings and images to reimagine their role in bringing about race, class, and gender equality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1025" y="4634183"/>
            <a:ext cx="85629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b="1" u="sng" dirty="0">
                <a:solidFill>
                  <a:srgbClr val="000000"/>
                </a:solidFill>
              </a:rPr>
              <a:t>My Research: </a:t>
            </a:r>
          </a:p>
          <a:p>
            <a:pPr defTabSz="457200"/>
            <a:endParaRPr lang="en-US" b="1" u="sng" dirty="0">
              <a:solidFill>
                <a:srgbClr val="000000"/>
              </a:solidFill>
            </a:endParaRPr>
          </a:p>
          <a:p>
            <a:pPr defTabSz="457200"/>
            <a:r>
              <a:rPr lang="en-US" dirty="0">
                <a:solidFill>
                  <a:srgbClr val="000000"/>
                </a:solidFill>
              </a:rPr>
              <a:t>1.Helps us understand how major issues in the civil rights and black power movements played out in Boston.</a:t>
            </a:r>
          </a:p>
          <a:p>
            <a:pPr defTabSz="457200"/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defTabSz="457200"/>
            <a:r>
              <a:rPr lang="en-US" dirty="0">
                <a:solidFill>
                  <a:srgbClr val="000000"/>
                </a:solidFill>
              </a:rPr>
              <a:t>2:  Helps us understand how we have fallen short of the dreams for racial and gender equality that past local activists  imagined.</a:t>
            </a:r>
            <a:endParaRPr lang="en-US" b="1" u="sng" dirty="0">
              <a:solidFill>
                <a:srgbClr val="000000"/>
              </a:solidFill>
            </a:endParaRPr>
          </a:p>
        </p:txBody>
      </p:sp>
      <p:pic>
        <p:nvPicPr>
          <p:cNvPr id="8" name="Picture 7" descr="BPP Back Pages 02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687" y="1265061"/>
            <a:ext cx="1981200" cy="306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3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994" y="389742"/>
            <a:ext cx="8963025" cy="52976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Ideas: Advancing Racial Equity in the Region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457" y="1052524"/>
            <a:ext cx="812482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8" indent="-257168" defTabSz="457200">
              <a:buFont typeface="Arial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Recreate some of the programs designed by the Black Panther Party </a:t>
            </a:r>
          </a:p>
          <a:p>
            <a:pPr marL="600060" lvl="1" indent="-257168" defTabSz="457200">
              <a:buFont typeface="Arial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Free Food Cooperative </a:t>
            </a:r>
          </a:p>
          <a:p>
            <a:pPr marL="600060" lvl="1" indent="-257168" defTabSz="457200">
              <a:buFont typeface="Arial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Free Health Clinic </a:t>
            </a:r>
          </a:p>
          <a:p>
            <a:pPr marL="600060" lvl="1" indent="-257168" defTabSz="457200">
              <a:buFont typeface="Arial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Legal Aid and Education Program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9499" y="3039919"/>
            <a:ext cx="81915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08" indent="-214308" defTabSz="457200">
              <a:buFont typeface="Arial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Create a “Civil Rights in Boston” Service Learning Course at BU </a:t>
            </a:r>
          </a:p>
          <a:p>
            <a:pPr marL="557199" lvl="1" indent="-214308" defTabSz="457200">
              <a:buFont typeface="Arial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Students would:</a:t>
            </a:r>
          </a:p>
          <a:p>
            <a:pPr marL="900091" lvl="2" indent="-214308" defTabSz="457200">
              <a:buFont typeface="Arial" charset="0"/>
              <a:buChar char="•"/>
            </a:pPr>
            <a:r>
              <a:rPr lang="en-US" sz="2200" dirty="0" smtClean="0">
                <a:solidFill>
                  <a:srgbClr val="000000"/>
                </a:solidFill>
              </a:rPr>
              <a:t>Learn </a:t>
            </a:r>
            <a:r>
              <a:rPr lang="en-US" sz="2200" dirty="0">
                <a:solidFill>
                  <a:srgbClr val="000000"/>
                </a:solidFill>
              </a:rPr>
              <a:t>history of Civil Rights Movement in Boston </a:t>
            </a:r>
          </a:p>
          <a:p>
            <a:pPr marL="900091" lvl="2" indent="-214308" defTabSz="457200">
              <a:buFont typeface="Arial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S</a:t>
            </a:r>
            <a:r>
              <a:rPr lang="en-US" sz="2200" dirty="0" smtClean="0">
                <a:solidFill>
                  <a:srgbClr val="000000"/>
                </a:solidFill>
              </a:rPr>
              <a:t>pend </a:t>
            </a:r>
            <a:r>
              <a:rPr lang="en-US" sz="2200" dirty="0">
                <a:solidFill>
                  <a:srgbClr val="000000"/>
                </a:solidFill>
              </a:rPr>
              <a:t>part of course working in a Boston-based civil rights group</a:t>
            </a:r>
          </a:p>
          <a:p>
            <a:pPr marL="900091" lvl="2" indent="-214308" defTabSz="457200">
              <a:buFont typeface="Arial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Play an active role in reshaping the racial landscape of the city 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2513524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237</Words>
  <Application>Microsoft Macintosh PowerPoint</Application>
  <PresentationFormat>On-screen Show (4:3)</PresentationFormat>
  <Paragraphs>30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Ashley D. Farmer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49</cp:revision>
  <dcterms:created xsi:type="dcterms:W3CDTF">2016-09-23T17:11:09Z</dcterms:created>
  <dcterms:modified xsi:type="dcterms:W3CDTF">2016-09-29T20:54:09Z</dcterms:modified>
</cp:coreProperties>
</file>