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3" r:id="rId2"/>
    <p:sldId id="262" r:id="rId3"/>
    <p:sldId id="256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16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78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35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30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56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90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9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7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88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67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98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75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92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5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91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7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E1DA79F-0FA2-4786-8E64-9328BA1380CD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A7E5E25-E013-4563-9641-55954F9DF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9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731955" y="2893958"/>
            <a:ext cx="6895751" cy="146791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Chadwick Fellowship Update:</a:t>
            </a:r>
          </a:p>
          <a:p>
            <a:pPr algn="ctr"/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Enhancing Data Analysis Skills</a:t>
            </a:r>
            <a:endParaRPr lang="en-US" sz="4400" dirty="0">
              <a:solidFill>
                <a:schemeClr val="accent1">
                  <a:lumMod val="75000"/>
                </a:schemeClr>
              </a:solidFill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8595" y="5198076"/>
            <a:ext cx="4942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Kristin McAuliffe</a:t>
            </a:r>
          </a:p>
          <a:p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Director of Retention &amp; Information Management</a:t>
            </a:r>
          </a:p>
          <a:p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Boston University Metropolitan College</a:t>
            </a:r>
          </a:p>
          <a:p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October 2017</a:t>
            </a:r>
            <a:endParaRPr lang="en-US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59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98397" y="1385075"/>
            <a:ext cx="11166126" cy="4167228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Attended the Storytelling with Data Workshop at BU’s College of Communication, June 2017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Obtained Digital Badge in Data Storytelling, connected with faculty director of data journalism program to consult on future workshops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Enhanced data gathering and reporting capabilities using tools from the workshop (R, Tabula, etc.)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Developing presentation for future conference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26421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/>
          <p:nvPr/>
        </p:nvSpPr>
        <p:spPr>
          <a:xfrm>
            <a:off x="692696" y="3299382"/>
            <a:ext cx="10732590" cy="2800767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How Forbes defined it in 2015: </a:t>
            </a:r>
          </a:p>
          <a:p>
            <a:endParaRPr lang="en-US" b="1" dirty="0">
              <a:solidFill>
                <a:schemeClr val="bg2">
                  <a:lumMod val="90000"/>
                </a:schemeClr>
              </a:solidFill>
              <a:latin typeface="Estrangelo Edessa" panose="03080600000000000000" pitchFamily="66" charset="0"/>
              <a:cs typeface="Estrangelo Edessa" panose="03080600000000000000" pitchFamily="66" charset="0"/>
            </a:endParaRPr>
          </a:p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“Data storytelling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 is the process of translating </a:t>
            </a:r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data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 analyses into layman's terms in order to influence a business decision or action. With the rise of digital business and </a:t>
            </a:r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data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-driven decision making, </a:t>
            </a:r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data storytelling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 has become a much-talked-about skill often associated with the </a:t>
            </a:r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data</a:t>
            </a:r>
            <a:r>
              <a:rPr lang="en-US" sz="2800" dirty="0">
                <a:solidFill>
                  <a:schemeClr val="bg2">
                    <a:lumMod val="90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 science and analytics community.”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l="7108" t="7582" r="74178" b="67305"/>
          <a:stretch/>
        </p:blipFill>
        <p:spPr>
          <a:xfrm>
            <a:off x="8842087" y="1568502"/>
            <a:ext cx="1866507" cy="20078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729" y="655814"/>
            <a:ext cx="6909511" cy="230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7316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New ways to GET data</a:t>
            </a:r>
            <a:endParaRPr lang="en-US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4" name="AutoShape 2" descr="Image result for the intercep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https://theintercept.com/static/logo-rectang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16" y="2070187"/>
            <a:ext cx="2383397" cy="124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ular Callout 9"/>
          <p:cNvSpPr/>
          <p:nvPr/>
        </p:nvSpPr>
        <p:spPr>
          <a:xfrm>
            <a:off x="3532651" y="1517517"/>
            <a:ext cx="2252146" cy="552670"/>
          </a:xfrm>
          <a:prstGeom prst="wedgeRectCallout">
            <a:avLst>
              <a:gd name="adj1" fmla="val -53265"/>
              <a:gd name="adj2" fmla="val 907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Mining from library of research links</a:t>
            </a:r>
            <a:endParaRPr lang="en-US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1036" name="Picture 12" descr="http://www.niemanlab.org/images/nytimes-twit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979" y="2995995"/>
            <a:ext cx="3355679" cy="20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ular Callout 12"/>
          <p:cNvSpPr/>
          <p:nvPr/>
        </p:nvSpPr>
        <p:spPr>
          <a:xfrm>
            <a:off x="8104681" y="2730492"/>
            <a:ext cx="2134952" cy="531005"/>
          </a:xfrm>
          <a:prstGeom prst="wedgeRectCallout">
            <a:avLst>
              <a:gd name="adj1" fmla="val -53265"/>
              <a:gd name="adj2" fmla="val 907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Mining Social Media</a:t>
            </a:r>
            <a:endParaRPr lang="en-US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1038" name="Picture 14" descr="Image result for tabu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174" y="4674716"/>
            <a:ext cx="2449890" cy="172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ular Callout 14"/>
          <p:cNvSpPr/>
          <p:nvPr/>
        </p:nvSpPr>
        <p:spPr>
          <a:xfrm>
            <a:off x="10239633" y="4258125"/>
            <a:ext cx="1861751" cy="612648"/>
          </a:xfrm>
          <a:prstGeom prst="wedgeRectCallout">
            <a:avLst>
              <a:gd name="adj1" fmla="val -53265"/>
              <a:gd name="adj2" fmla="val 907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Extract from PDFs</a:t>
            </a:r>
            <a:endParaRPr lang="en-US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1042" name="Picture 18" descr="Image result for openref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2401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ular Callout 17"/>
          <p:cNvSpPr/>
          <p:nvPr/>
        </p:nvSpPr>
        <p:spPr>
          <a:xfrm>
            <a:off x="2874556" y="6182692"/>
            <a:ext cx="2274092" cy="441754"/>
          </a:xfrm>
          <a:prstGeom prst="wedgeRectCallout">
            <a:avLst>
              <a:gd name="adj1" fmla="val -54490"/>
              <a:gd name="adj2" fmla="val -1123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Clean “messy” data</a:t>
            </a:r>
            <a:endParaRPr lang="en-US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23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882" y="109752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Tools for sharing data</a:t>
            </a:r>
            <a:endParaRPr lang="en-US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2050" name="Picture 2" descr="Image result for Exc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82" y="1435315"/>
            <a:ext cx="36004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geojs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6" t="3155"/>
          <a:stretch/>
        </p:blipFill>
        <p:spPr bwMode="auto">
          <a:xfrm>
            <a:off x="7013723" y="1573427"/>
            <a:ext cx="3300989" cy="233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r langu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661" y="4432314"/>
            <a:ext cx="2359196" cy="189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knight lab timel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961" y="3772761"/>
            <a:ext cx="4814946" cy="27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12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What’s Next?</a:t>
            </a:r>
            <a:endParaRPr lang="en-US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996" t="13943" r="55850" b="6058"/>
          <a:stretch/>
        </p:blipFill>
        <p:spPr>
          <a:xfrm>
            <a:off x="569390" y="2506555"/>
            <a:ext cx="3349160" cy="24989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1366" t="8170" r="61185" b="6332"/>
          <a:stretch/>
        </p:blipFill>
        <p:spPr>
          <a:xfrm>
            <a:off x="7931761" y="2429552"/>
            <a:ext cx="3346516" cy="2931736"/>
          </a:xfrm>
          <a:prstGeom prst="rect">
            <a:avLst/>
          </a:prstGeom>
        </p:spPr>
      </p:pic>
      <p:sp>
        <p:nvSpPr>
          <p:cNvPr id="6" name="AutoShape 2" descr="data:image/png;base64,iVBORw0KGgoAAAANSUhEUgAABAAAAAMACAYAAAC6uhUNAAAgAElEQVR4XuydB5hcVfnG33unbO81u5veKykkhAQSijQFlaJiRRERFbGiWEBAsP8REAUBCyiKCAgIIkVI75X0Xrb3vjv13v/zneFuZmdndmZnNyHJvOd5fEJ27r3nnN+5s+Z7v6ZdsvBKExwkQAIkQAIkQAIkQAIkQAIkQAIkQAKnNQGNAsBpfb7cHAmQAAmQAAmQAAmQAAmQAAmQAAkoAhQA+CKQAAmQAAmQAAmQAAmQAAmQAAmQQAIQoACQAIfMLZIACZAACZAACZAACZAACZAACZAABQC+AyRAAiRAAiRAAiRAAiRAAiRAAiSQAAQoACTAIXOLJEACJEACJEACJEACJEACJEACJEABgO8ACZAACZAACZAACZAACZAACZAACSQAAQoACXDI3CIJkAAJkAAJkAAJkAAJkAAJkAAJUADgO0ACJEACJEACJEACJEACJEACJEACCUCAAkACHDK3SAIkQAIkQAIkQAIkQAIkQAIkQAIUAPgOkAAJkAAJkAAJkAAJkAAJkAAJkEACEKAAkACHzC2SAAmQAAmQAAmQAAmQAAmQAAmQAAUAvgMkQAIkQAIkQAIkQAIkQAIkQAIkkAAEKAAkwCFziyRAAiRAAiRAAiRAAiRAAiRAAiRAAYDvAAmQAAmQAAmQAAmQAAmQAAmQAAkkAAEKAAlwyNwiCZAACZAACZAACZAACZAACZAACVAA4DtAAiRAAiRAAiRAAiRAAiRAAiRAAglAgAJAAhwyt0gCJEACJEACJEACJEACJEACJEACFAD4DpAACZAACZAACZAACZAACZAACZBAAhCgAJAAh8wtkgAJkAAJkAAJkAAJkAAJkAAJkAAFAL4DJEACJEACJEACJEACJEACJEACJJAABCgAJMAhc4skQAIkQAIkQAIkQAIkQAIkQAIkQAGA7wAJkAAJkAAJkAAJkAAJkAAJkAAJJAABCgAJcMjcIgmQAAmQAAmQAAmQAAmQAAmQAAlQAOA7QAIkQAIkQAIkQAIkQAIkQAIkQAIJQIACQAIcMrdIAiRAAiRAAiRAAiRAAiRAAiRAAhQA+A6QAAmQAAmQAAmQAAmQAAmQAAmQQAIQoACQAIfMLZIACZAACZAACZAACZAACZAACZAABQC+AyRAAiRAAiRAAiRAAiRAAiRAAiSQAAQoACTAIXOLJEACJEACJEACJEACJEACJEACJEABgO8ACZAACZAACZAACZAACZAACZAACSQAAQoACXDI3CIJkAAJkAAJkAAJkAAJkAAJkAAJUADgO0ACJEACJEACJEACJEACJEACJEACCUCAAkACHDK3SAIkQAIkQAIkQAIkQAIkQAIkQAIUAPgOkAAJkAAJkAAJkAAJkAAJkAAJkEACEKAAkACHzC2SAAmQAAmQAAmQAAmQAAmQAAmQAAUAvgMkQAIkQAIkQAIkQAIkQAIkQAIkkAAEKAAkwCFziyRAAiRAAiRAAiRAAiRAAiRAAiRAAYDvAAmQAAmQAAmQAAmQAAmQAAmQAAkkAAEKAAlwyNwiCZAACZAACZAACZAACZAACZAACVAA4DtAAiRAAiRAAiRAAiRAAiRAAiRAAglAgAJAAhwyt0gCJEACJEACJEACJEACJEACJEACFAD4DpAACZAACZAACZAACZAACZAACZBAAhCgAJAAh8wtkgAJkAAJkAAJkAAJkAAJkAAJkAAFAL4DJEACJEACJEACJEACJEACJEACJJAABCgAJMAhc4skQAIkQAIkQAIkQAIkQAIkQAIkQAGA7wAJkAAJkAAJkAAJkAAJkAAJkAAJJAABCgAJcMjcIgmQAAmQAAmQAAmQAAmQAAmQAAlQAOA7QAIkQAIkQAIkQAIkQAIkQAIkQAIJQIACQAIcMrdIAiRAAiRAAiRAAiRAAiRAAiRAAhQA+A6QAAmQAAmQAAmQAAmQAAmQAAmQQAIQoACQAIfMLZIACZAACZAACZAACZAACZAACZAABQC+AyRAAiRAAiRAAiRAAiRAAiRAAiSQAAQoACTAIXOLJEACJEACJEACJEACJEACJEACJEABgO8ACZAACZAACZAACZAACZAACZAACSQAAQoACXDI3CIJkAAJkAAJkAAJkAAJkAAJkAAJUADgO0ACJEACJEACJEACJEACJEACJEACCUCAAkACHDK3SAIkQAIkQAIkQAIkQAIkQAIkQAIUAPgOkAAJkAAJkAAJkAAJkAAJkAAJkEACEKAAkACHzC2SAAmQAAmQAAmQAAmQAAmQAAmQAAUAvgMkQAIkQAIkQAIkQAIkQAIkQAIkkAAEKAAkwCFziyRAAiRAAiRAAiRAAiRAAiRAAiRAAYDvAAmQAAmQAAmQAAmQAAmQAAmQAAkkAAEKAAlwyNwiCZAACZDA6UUgr9DEmPEmtm/W0d11eu2NuyEBEiABEiABEjh+BCgAHD+2fDIJkAAJkAAJ4LafeFE0zMTWDTr+/Ft7LyLXXu9Xf3/6j7Y+pL5xhxeb1+pY8lrfzz72OT/OudCPliYNqekmlr1uw4tP971OHtrfHPEcz6VX+nHR5X50dmh45s82JUKEG+HmlXvLRph4/IHeHEqGm/j0TT6sXRZ+v/Gsk/eQAAmQAAmQAAn0JUABgG8FCZAACZAACRxHAj9/xIvqSg1jJxp48F4H9u3Sema7+Taf+u+HfnbMIJ4xx8AF7zew5L86yo9oaKw7dr1147fv8iK/yISua2isB/ILTNx6ozPsLsLNMZjtfuIGHyZOM5GZZWLXNh2P3tfbmLeeLfMmp5j41Y8cPdPJvaPHm7j3u8d+Zn04c67Ra7+fu9mHuhoNrzwbXtgYzB54LwmQAAmQAAkkKgEKAIl68tw3CZAACZDACSHw6z95kJEFOJ0mTFNDWyuQngH4/UB1hYayUSa8bqCzA8jMBro7gew8E4Zfg8cj98l1QFYO4HBCCQj5hSYqj2oYP8VEUhJgmoHndXUCScmAZgJ2Z+C/W5sBV5cGSRtwu4DH7rdj05rwXvtYgIgRLwJFSkpgzpYmoKFeU+uw2YCcPBN+A+jq0FBYbMIwAZ8XcCYBddWAx60hI8tU+2mql+sBXYfaa2c7kJYOVJZrGDnGRG21hsd+be8lmsSyRl5DAiRAAiRAAiQQngAFAL4ZJEACJEACJBADgeu+7IPbpfWE66ekAmecaWD6HAOrl+gRQ+ElAmDjGh25+SbyCky0NgcM47RME7oGNNRpGD9Zfh4w8qvKgaQUQJ6fnm5i3Qobpsw04PcBNZUaCopM2OzAqrdtmHWWgbdf1VFYYuKscwzoNqClUcOOrRrmnWPg8H4NU2eacHWJuGDi6CEdzz9lw4ZVgxMAJALg38/Y1Byz5xtYv1LH9FkGdDtg04G//8GGabNMlI00UTjMBEyoNU2Yaiqhw+GAWtuUGSaaGoD0zIC4cWifhlFjTWzbpGPkOAMbV+n42+PhIwxiODJeQgIkQAIkQAIkEEKAAgBfCRIgARIgARKIQkAM7axsE263hpxcE+e+z0BjvYaJUw20NAO1VVqvUPfgx/30YS9ee0GH5LlL+LvkzL//6kDuf121pkLpxfPv8wGaBlQd1ZCWYar/zswKePfFSE5NDwgAI0abcHUDL/zdhks+ZOBvj9tw2VV+5TG3BIClr+u45MN+ZGQAXV2BCIDMHBNHD2p47cXBCwCyj6ceteOL3/YpMUPmE2Pe4w54+m02E5quKc9/Tr6pRAHZT3NTIAJA6hbI2g7u05RIcPSQhmFlphI5JAJAQv8lKmDHFg1PPUYBgF9QEiABEiABEhgqAhQAhookn0MCJEACJHDaERAv/NyFflzyYUMV8jP8UFX3xfiXHHz5u3jwxbsvue5V5X3z9QcKReYUYWHPjvAV/m/+nk+JEeHy6Ac611Bef/svvag4ouFPD8VusA8fZeKsRQbOu8SP5W/a8I8/Hcv3l6gIGcE1E4ZyvXwWCZAACZAACSQiAQoAiXjq3DMJkAAJkEBEAlPOMHDZlX4UFgcuSUs30dqqIS1Nwtc19XfDAOx2qBz19jYNW9bpKgw+kVvyffQ6P7Zu0JRwEesQoePCDxiK20vP2MIWPIz1WbyOBEiABEiABEggOgEKANEZ8QoSIAESIIHTnIB4oMdOMjF6nIn0jECevhSq27xOx/TZJhwOCbvXUF8rhe80tDQCRw5qYVv0nU6oJL+/vkZD+eHBRzacTly4FxIgARIgARI4VQlQADhVT47rJgESIAESGBQBMfoXXmCoSvaSxy758zLaWzU8+bAdX7rVq6rRT5xioqYqUPxv59bYvduDWtwAb772ej/mL/ajtlLDXx+1hzXYpb3gB67xq7Z6U84IhNfLniINiYT44jd9OHpYU/ULGmoiP3uAyz3ulzsmnAVbThH89UehZxfDvem//c6ZPO8K2EonwrXyWfjrDh/39XECEiABEiABEnivCFAAeK/Ic14SIAESIIETSkDyzcWQPf8yv2qjJxX9pehcbqGpCs7VVARy+T0eDX/9vQ0jx5qqJd+br5z8fehvvs2nIhakoJ6s919P9V1zcG2Bz9/iU+wf+lnffP1rPuNXLQslCuLiD/pVdf53NuqYPN3Ajq06Hr0v9hz/E3rAQZOJQe+ccQHMzjaYfi86nrkn4lL09BykXHQDXEufgr+5OlB18d0hn8lzXKuee6+2wnlJgARIgARIYEgJUAAYUpx8GAmQAAmQwHtFQMLVF11kKOP+id8FeseL0X/epX7k5EK165N2dK0tQEFR4E/TCKy2ulJDRibw9n91vPny4Az+wjQvzh3ejpnFXShJ9yDNYcCmHzMqu7w6ml12bKpJw5IjGShvTZJlDWqIACCdCqQugdcLuF2A3RFot9fVAaSkyR4D+5afaTrQWKshKcVUVffbWgMtCKVav2ECne2B+gbZOYHPpcr/5BmBNobSicDjgUqJGDfJUJ+LzSxiirQnrDwK5BUCHhfw5CN2bFoTOWpCEgsWj2zDtVMbkZvsU50C2tw2vHkoC8/uzoXXH1/qgRIAZl0KeF0w3V0wZXFSsREm9LRsGJ0t0NNy4D2yDbai0bBlF8F7aIuKFpDr5B4x/uVPW8EImF4XvAe3wJY/HJojCaa7W708elYB/E1VsOUMg/fARnQv+/ugzpE3kwAJkAAJkMDxJkAB4HgT5vNJgARIgAROCAHxap8x18DmtTqyc01IFXkx7MW6ll704uWXiv0ZmZa5rSlP95rlOv76+8F5tcVMPau0Ax+f2ohh6R5lyMY6RAx4cU8OXj+UFbfBKwJASpqJ116w4eM3+LFzi4ZFFxuqXaDk8BcUB1oHZucGjPwDezUUl5jq740NYvNqqoWftB8UXlLIT6Il6ms1jB5nYM0yHXMWGPB5NOTkmUjPNNHSpKGlCUhKASS6QMQC6Y4gLRHTM6DaE0rkQH/jfaNbccPM+l4CiVwvgsLL+3Pw5Dv5sWLsdZ0IAHpuKXyHtyJp9qUwPW5oKenKoPc3lMNeNApISoPv6A7oqVnQ0rPh2foWnFMXQUvLArxudL35R9hyh6kIAM2ZAl/VPiUAmK4OuNa8gNTLvgTT3QlfxW7YyybBaKpC1xt/6BVBENfieRMJkAAJkAAJHEcCFACOI1w+mgRIgARIYOgJiFf/M1/yITUNeORXvfPdP3ezD+MmmapA37BSEyvf1vG+DxhISQ0Y/Qf36aqA3xMPBwz+b93pVSLB3wbRaz7NaeBrc2sws6hzQIZ/KJlun44/binAkiOZA4YmAoAMCen/6cNevPaCjsuuCkQ82Gwm0jKgBBDx0OuaFDKECvGXCIC2Fg1JyYDPGxAAJHpAfiZ1EV79lw1zFxoqkkJqJLz9qo5zLjTg8wNpacDOrRoKSwJss3OAhloNzU2B/44mADh0Ez88txJT8rvD7re+y47blwxHY/fAxZlgASB5/pUwJRxB19WfIgDY8suUUS+bEsNdS8+Bv2of7GWTA9d1tcE0DPjrDqkIAU23QUsLRASY3W3ofusJpFz4WbVu0yVRAsPVszuf/wVMn2fA58cbSIAESIAESOBEEaAAcKJIcx4SIAESIIFBEcgrNPGhj/mVgS+5+uLRfu6vdix/85iXeeH5Bj52vQ/rVuiYOdfAW6/asOA8A3XVGt56Vcf2zUNbxC8ryY/bFlZhXI5rUHuzbj7cmoS7lpWiwzO4NITBLEaMfamTcMaZBv7woP24FT7MTvbj7sUVKmIi3BBB5BerSrC9PmUw24l6r4T6p17+VXS/9WTfAoCaplIBjI5mevajkuQFJEACJEACpwIBCgCnwilxjSRAAiSQgAQuvdKPSdNM/OX3NnzkM2L4G0hOAV562oaFFxrIyjbR0a7h8fvtOHwgEHMvoejfuMOLrRt07Nis9/z8eOCTGW+aU4sLRrUN2eN3NqTgnuWl8BoaCl1+5Lslbx3otGsoT3XAGEBqwZAt6jg9KN3px48WVWJUljvsDG6fjl+uGYattak9n4tYcEZRFzx+HWur0tHpGbygo9mdcEyYp3L8JbyfgwRIgARIgAROZwIUAE7n0+XeSIAESOAUJjB2golbfuBVVeglr3xYmYn2NqCjTcNDP7djzHhTefS7u96bTU7K78b3F1QhxfFuJcFBLkPy3p/cVoCX92WrJ119pAOLa7vRmKSjuNuP/5Sm4ZWytNNGBIiWAiC1EX64pAx1nY4esp+e3oAPTmhWAsn9a4uxrip9kNR5OwmQAAmQAAkkFgEKAIl13twtCZAACZwSBEaNNfHJG30oKDJVQTnJMpeCc5qmYdXbuspNf68MfwvgV86sxXkj+/f+Sxj7q/uzsaI8A34TmJDrwqziTkwr6EZmUsC7b42GLjt+tOyYwSsCgIznR6bjmsPtGNvuxW8mZ6PTPniv98nyEkQqAijre+twJh7ZWNSrQ8JtC6owJscNEQ/k879si69I4Hu1/wl5Lpw3og2Pbi58r5bAeUmABEiABBKcAAWABH8BuH0SIAESONkIfPsuLyZNN+FVreYCLeu8Hg2b1w2uWN9Q7jNa/rrMJcXr7l1RivI2Z5+pJZJ/bI4LV0xowayiTiTbjT5V7yMJAD5Nw1kNLuR4/Nib6cTuLCfSfAbm17uQ5DexOTcJVal2FLj8mNfggswl1xzIcGBWkxspPgMb85Ixp9GFbruOdruu7peOe04D2JbtxPQWD8q6vGhy2rCmIBnZHkM9S8a6/GTUJ9uQHmbOgTKWtV02rgVXT2rqEUS6vTr+dzgTz+zMgwgo1kh1GLhzUQUkNcCum+jy6SpdQtouXjO5CUk2A28dzsKW2lTMK+nA4pHtaHHZ8PzuXEjrxcvHt2BMjgsHm5NVlIXLp+OiMa1KkKloc+KFvblId/h7PetQSxI+Ma0B2+pSMTm/W7Vv3FmfggtHt2JPYwreOJiFjCQ/PjK5CfmpXpWuID/78MRmJVxIG8MRWR48uysXeSk+9az8VB9e2JOD5eWZQ5LCMFDmvJ4ESIAESCCxCVAASOzz5+5JgARI4KQgILn7X/iGDyNGS+u6QLj/ay9KBXq/ajf31KPH8vxPhgWLB/87Ev5vDx/+7zc1/GlLAV47mBX3ckUAmNDmQXmaHfMa3FhRmIxnR2ZgcW0Xzq53YW1+Ms6r6cbvJ2bhzAYXyrp82J6dBK8ObMhLxuf3t6LbpqsUgrkNbjwwOVulFOS6/fj76Ax8/FA7mpJsqE2x4ZMH27E+PxkNSTqOpDvw2f1teKs4FUmGiWVFKbjmSDvaHDrcuoYCtx9/GJeFyyo7e825svD4FusTQ/+e8yqwtjIdWUk+jMr24I6lZbhpdi1KMrzYVpcCj1/Dqwey1XUHmpPgNzQsPZqJojQvPjqlESuOZmDB8HY8uysPh1uS8O35VVhfnQ4RF/61O0cZ/8HP+u+BbNx7fjkMU8PuhmTMK+1EbYcDTS47Rme78JOVpTh/ZBvmlnRgY3WaagX5m/XFuHRsC6bmd2NjTZoSDkQ0kO4On5zWiDSnH//anYtlRzN6CRxxvyi8kQRIgARIgAQGQIACwABg8VISIAESIIGhJ3DVJ/2YNstAfqGpvP2b1uiYPMOErpv45xN2rF1+8oW8S+j/l+fURmz71+a24falZahq7+v9j5WgCAAL6rrhtWnwahoemJKNxiSbSgcY2emDGNxXlHfgiXGZGN3uxaLabvxzVIby4Kf4TXxtVwteLU1Fh0PHN3c041dTczGj2R1WAJjc4lHP8egaPlDRidEdXjw+Pgsum4YMr6GetSfTgXaHjtlNbjw4KRvn1HX3mtMn/QWP47BEF2sWqQNw97JSfGhiM+YM61RedUm3kJoM0l1AjP8n3snH5po0XD+zHotHtClBRiIDVlekq7SM7y2oQlWHA0+8U4B9Tcn42ryaXs+SNA0RAFaWZ2BTTRpunV+NP70TSDv43IwGVaRQahKUZnjUNRJRIHPOL+2ARIn8avUwfPvsahWJINEgPzinUv38ve70cByPiY8mARIgARI4yQlQADjJD4jLIwESIIHjTWD8ZBNXf9qHN1+2YdJ0A1NmmHjlORtWvqVDPrvsKj9efd6GfbuG1sCbv8jA7PkGxk8x8OyTdpy5wFCV/iXs/2+P27F57dAZ/lLpPeX8T8Poaodr5TO9kCbNvhRGS42qAh/rkBDwm2bXRbx8KNr5WSkAawuSccuuFjw5NlMZ4Z8+0IZRnT5syU1SBvua/GS0OnW8r7oLl1V2qRSAN0pS8ZXdgXukc8Ct25vxy2k5mNbsiSoAyLwSJWAJAkXdfnx9V7NKKziaZkerw4ZVhckqxD14zqfGZKj1HK8hzD8/s16F2MsQz/tDG4qwoyEVN86qw1klHTjS6sSPV5SiOM2Lm+fWqhaDr+zPQUm6B9MLu7C7MRAlsPRIJtZUpitD/boZ9chJ9uPxLQVYXZnR61m/31yI7y+siigAPLihCNdMakJhqhd7m1JUccIX9+bgI5MbKQAcrxeBzyUBEiABEhgUAQoAg8LHm0mABEhg6AnYNFPlDY/PdaliZzbdVEZLq9uuwpyPR4/4n//ei93bNOV537FFw8vP2tBYp2HGHAOfuMGPvz1uwzsb4zfIL/6gH8NHm3j9RRuyckwsOF+EBkNV+Jf/HT2oob1Nw7bNGrau19XcsYycZB/OLutQee71XXYVhi3h96HDlluCtA99E6anGx3P/Vy1exNRIGneFfDsWgmzowWmN5DjHsv43Bn1eP+4loiXVnc4VXi6eH7jHZYA8OLwNHzqYDschqmM8ivKO1V7wD+PzYTbFthrcbcPXXYdY9q9uLyiE4+Nz8Ln9rdiRVGKihq4cW8rfj0lB3MbXOrepyUF4GC7yuWXFIDgCADx7EtqgaQMiMc/3Wvglt0tWFGYotIBrBE6p3V9vPuNdp90ADh/VJvy+su4Y1Gl8vpLnn5Tt13l/Uue/93LS1UY/476FOWx9xiayvE/Z3h7r6iMrCQ/JuZ141BLMn60qEJFCqyrSuv1rAfWF+OWuTX9RgBcPr4ZuSk+3Lm0DO2ewHlbnn5GAEQ7VX5OAiRAAiRwoglQADjRxDkfCZAACUQgYBVEu3ZqY8TccmkV905dKu5fVzykQsDN3/Nh+CgTdoeJJCeQnAo4nUB1BWCaGtIyTKSlAx3tQEam/AyoqdRQVGKivRXIzAbcLuCx++0qhD94fPzzPiy6yEBHW6Caf1YOlMggbf7qawP5/htX69i5VceaZQMTGaQnvBh5SXYD/YXdO8bMRNJZHwYMv/qf5kyBv7kajpHTYfp9MBrKoecUwzQMwOcOfN5Uhc4X/i+w2ZAh+eRS+C3SkEJ2P1lVgt0N8efFWwLAcyPTVQeAL+9uwe8mZcNumrhxTyuyvIH6A+LllzD9D5Z3wGYCLw5Px6ulabikqrPnZ8uLUlTe/7QWD67f16oMe3nf1ucl9xEAxOP/lT0tKOnyKfHgwcnZmNnk7nlWuJ/JnMe7RaF0ABiR5cbtS4YrkUfC/CVs32kzlPdf06DaAv5jRy6+s6Ba5f1LGoB49ms6nCrfP02qHAKqUOCLe3J7fibndd+6Ylw4qq3Xs/6+PQ93Lq7oVwCQ4n+fP6MeDoEP4D/7s1GS4QkbASDvzXkj23H7kjJVJJKDBEiABEiABE40AQoAJ5o45yMBEiCBCASuGN8M8XKKIdPfqGx34kdLy9Dqjt+7HPr8D1ztxzXX+ZVRLx769HQT61bYMGWmAZ8XyMoG2lqlGn/AiJch7fm2vRsVMH+RH0cP6Xj+KRs2rOptxIuw8I07vMrTX12hKSHhyEENB/doWHyJgaWv6yr9IJ4RLABIdXjJyZZK7KEjadYlSJp9CaDbAJ8Hna/8Vl2ScsFnYHa1qWgA0+eBlp6jWg36m6qhOZLR+dKvwy4rWg0AuWlVRYbqVd9XPohtp2LoS41BycOXkew3IUXxpQuAfJbsM2FoGrrtmprDaQSut/5u3aObfX9mFdeX6+W/nf7e18g9KX4DXl3rCeuX+e2GCY/t2M/CzRnb7gZ+VbrTjySbqTz0sl/5u6CR70HoZ0JMvPJuv9YjlImBLhEjoufIM0REkGgbuU4899IVQL3XIfNIpIC0cOz02NS1nV5d3Zud5EOL264q/UsXB7nOZ2jq2SJIpTkM9d9S9M9apwgQZxR2qmiD4A4HA6fBO0iABEiABEggPgIUAOLjxrtIgARIYEgJjMxy445zK/v0hg83yZuHsvD7TUPbR1xy/W+924u9OzUMG24iKyvg+G5qOBYB0NWhQbeZyoaWYfiAtEygu1NDeqapwvilcn+oACDXfuIGH84618BPvufA9FmGMvwf+pkdtVWxhfpHgh2rAJBywXXqEWLo24aNg9FaD9+RrXCMmwfT3QXN7ggIAKmZ8NeXw14yHt1L/gJf+a6wU4+S81pUiQyxnCMM8T7/Y2cuXtiTG7cIEMtLJtXxZxZ1qXB2qWYfPKR6/cHmJGyrT8WBpqSw6RGhc4zLcanCdpZHW+FpyQAAACAASURBVJ6xvS4FyyK0rZMCeBeOblP59jKk5Z6kYkh1fTGO+xvSGu+qSU3KsLZGq8uOfc1J2FmfipoOR0zsZK1js12YkOeCrN9ae/DcR1qTsKcxGbsaUnqM/f7WJs+4ZEwLphZ0B953U1P7Wnokow9HMewvHNWqKv7LnjdUp2N1ZeT9S1tFKfAo9RkktUIKKErhxV1Z0YtGTm3x4EiaXRV35CABEiABEiCBgRKgADBQYryeBEiABI4DATG4xPtvDTEen9yWr6qai7dTjBEpbDYq262qkXd6Tq1//Eubv9t/6cXWDTr+8af4vP3hsPcSAPwafrW6RIV3xzr0jFwYXW2A/5gBaiscBefE+bAVjEDH878I+yipzfC9hVWqsFx/Q0SUNw5l4c/vFEQ1hmNds1wnZvXZZe3qnZG+8rEM8YZLAb1ndub1632W/HURFELH3sZk3LOitOfeiXkuXH9GHUZnu8NGrYiH++kdeT3vcLg19ldMUdj9bmORap8XaUiV/htm1mFeSaeqlRHLkOceaEnGn7cWKEEg0gh+t6xr5N4ntxXg5X3Z6kfSBlLC+qX6v0QnBA/Zv8zx9uHMPiLGsG4fxrd5sTEvSdVuSPMaOKvBhf8Ni/zuSrTFuDYvDmQ4VBRGbLuNhQivIQESIAESSCQCFAAS6bS5VxIggZOSgBhzPzy3EjOCjMn9zcmq2BnDhPs/slAj7ZFNhfjfoUCV+HiH1AuwFYyC99AW+OsOR3yM9HyXAnHOEMMv3A1SqO6BdcWQ9I3BDnlfPj2jAZePa46aLhJpLdKSLlIKSSQBQESp324sUikWX3i36n60dBUxmP9zIBtPbC0Ia7BG66bQ33lOK+jC18+qUaH38Qzx1Ev7P2kNGG6EEwDkOmnteNfyUkzIdan2gpJWEGkIs0c3F+Ktw71FDBEApDBjTYod7+Q4MaPZA58G2E0oUSDf5UdZlw97Mp3qZ+PaPDiU4VC1GKTTQkWaHaVdPqzPS8LYdp9K19iUl4xNuUnxoOA9JEACJEACCUSAAkACHTa3SgIkcHISkDByKTQ2IjMQQi3jvwey8YctBSfngk+iVR0PASDW7UkUgBigUn0+liEGp7Sek2gAKVgY7zh3RDu+Mqc2Zo93uHmkWJ7UJ5C2daEjkgAg14loIIKHeL5jHdLB4sH1xVhbmd7nlngFgIJUL+5aXAn5czBDiv9J3YhtdX0975EEABE1GrodyE/xRhVghK9wFt7BQwSA2Y1uVThRui5InQfx7mf4DNXGcVSHDzUpNqwqSFGRAbMaXaqjw/BOnyr0mOPxY01BMia2elV3iCPpdlUjQtIJOEiABEiABEigPwIUAPh+kAAJkMB7TECqld97fnkvT+ZftuXjpb05Ma/MKmY2LteNrCSfahkoIdtWwTTrQWLujc1xYVyuC9Krvr7T0esayeeWnGdpqSet06xiaZKCMKe4Uxl/0l7NqmAuP5+a340Uh9Fvi0KrKJvkaIvgIREO5W3OiGHx8lwxsMbnulWBtQPNSajtdPTpfBBqpIXjFisbYST7l9D2/c1JKG9NUl5rmV+iM2o6HT0/s3iK91kMZgmDj3WIECBh7U/vzBuwECAF6n60qBJSg2AwQ4zy+9YOUzntAxEA4p1TDOyfrizpIzjEKwBEa8M4kHVGWlskAWAgz5bvkXQtCK34b0UAdNp1ZfCLN18yGKQOofxZm2xDnsfAwXQHRnZ6keozsbYgGaPavSr9Q4x+6QKxJ9OB0i4/BYCBHAqvJQESIIEEJ0ABIMFfAG6fBEjgvScQrqBcrKHs0VoHSq0A8ThbedShBmRo5fxQ76+1jmBjSJ75i9UlGJPjwkenNPV4g8Uzurw8A49sKupl2Es++ZfPrO0TKi3h0eIRl4KGVqqD7EfqIXxkSmOfnGp5vtQ/+M2G4p4aCKFGmrRg+9PWQOTEQNnIPdb+xTP889UlGJ19bI8y//b6VNy3tncLxuGZHnWfFLQbyBAh4PVDWfjHjv5z8oOfKb3sb55bq6rXRxodHhsOtzpVoTsRJiKta3VFuhIBBisASNE/OUt5tyKlBEjEw93LSyGF+IJHPAKA7OfH55WjIErtA1mXeOClWkZ/a4vUsnEoBACp9i/Cx1Dk68v77PQHujAMxfMG8q7yWhIgARIggdOHAAWA0+csuRMSIIFTlEA4QyNWAWDOsE5886zqfvPQg8Och0IAEMxiWEkIfOiQ9mgPbyzE0ncLt0XrbiAt1X6yslRFK8iIZT+ST/3IxiJlBPUnAMTyrNAQ8GABxGoTF7zHo21O3Lm0TLWNCx5jst34zoKqAYsA8oxmlx2/21AUU/HCr5xZC2lBGG7IXh7fUojlRzN6DMTFI9vwpTl1YQWD6g4n7lhahhZX7730lwJgzSsG/4bqNPx9R56qaxCujkXwGoXlQ+uLsKI8Y9ACQDQRRDoHPLShuKfAn7yn35pfrd6tSOOfu3JVccTgEasAICwkmsUq1GkVIwwtGHiK/nriskmABEiABE4zAhQATrMD5XZIgAROPQLxCgBidH1zfjXmlwZy0MXgkGJzKysyVHX64EruEgHw2w1FyhMaHEIeTwSARVi89uur0lR7tMUj2nq8vxJW/rNVJeqy4O4GYii9eSgTYnhOLejCjKIuNHU7eozQ0P3I9eur01T0wocmNKsWazKCw6ojCQDxsJFnhzN+xZMuHncx8CJ5zeVeSeUQQ3Mg6QAWy1i6BUiLvzsXVUR8vnQ/kOJ+waO/doVyfr9YVYLt9b3zxqMJAFI5/+GNRX0KGkYLy5eUFknRCB7xRABI5wN5r8KNSKkN7xvdihtn1UWMUHinLhX3LC/t5VmPJgDI+7muKk1F2EiqjAzpSiBtDeU7KaLAQ+uLIxZbPPV+U3HFJEACJEACpwMBCgCnwylyDyRAAqc0gXgFgOxkP+5eXNHTfz3YMBbj/9tnV/WE0YswcOeyMuiaOSQCgHh9f7y8VOU2h65fagvctaxU5esHG4XBP5cDk97pZRmeHk9taDHEYG+7tFr7yOQmdc7Szs5q9xdJAIiHjYSMBxu/7W6bMu5WlqerCItZxV1qraH53MEvnxTHkwr54qWOViE/3EsrhqiE5Ydr8xiuVkTwM8IJAIVpXtxzXkXESvXhIk2iCQCRolNCW1mG7i+ceBKPANDf+iLl3E8r6FYRGpGKF4aL7OhPAJB38P61w1QUxFCPqyc1qRodkj4gbRsHGu4/IsuNSXkuvB6hu0Es6502y8BHP+uHxw14PUB9rYY//iYgcsyYY+CiK/xISwcyMk1oOmB3AE31Gh5/wI6q8r6FJWOZk9eQAAmQAAmcGAIUAE4MZ85CAiRAAhEJxCsAhBqElpEvhmxJhgc/XlyhPJIyJMz8h0vKIJ8NRQRAsDEfalxZc9V1OlSfestbK17utVXpKkff8pgGQwndT/AcoYZiuNoE8iyrBkA8bGS9wcZlqGAR6yss5s/ZZe347BkN/baIi/Q8MSpFBJAaAcEjmkc6nAAQrWhgOK98vAJANGM+3Pqi3RMqNkTbz76mZFVrQKI2+nu3QtlLd4MfvD1cFZq0Rr8CgC/QPUBaIkYbenoOHGPnQEvNhGZ3wDQMwOeFr2qv+h/8vWtHSBSJFNoUEenJbQU96THR5pHPpSNFiztQwFO+6/GO797rRVY28MyfbZi70MC4ySaOHNAwfbaBVUt0zJlvwplsIiUF2L5Zx9hJBp7/iw1vvhJ/d4t418r7SIAESIAEBkaAAsDAePFqEiABEhhyAvEKAKGGd7CBFWoAWwaO5NwPtQAQaS4xpibldeO2BVXK228NK39cwsGDDa7Q/YinXQx6Cesen+vCohHtPc+wcrYjRQDEw0bWMhQCgLVI8TZfNq4FH57YPKC2eSKUvLw/B0++0ztcXow7aTsYrvaCzBnOwI6WNhCu3eTJLACERnaEfhnDMZBrot0Xmgoj9wxWALAVjETqJV+ArXDkuyUp+/7qMD3dcK16Fu5Nr/V8KALAqooMvH9cixICzi7tUGkEkobitJsqisfn11DX5UBJuhf7mpNVZ49ttak4s6QThgnUddpVBIrP0PDkOwWo7jgmbMTyC+zSD/tx7fV+HDmoYeNqHRe83w+3S8PwkQZ2b9eRmmYiLSOQdlR5VEfZSAOP/dqOdzbGLzrEsi5eQwIkQAIkMHgCFAAGz5BPIAESIIFBEYi3C0CogXIyCgAC5pIxrbhuRr3KoQ8e4uF+ZlceXtyTE7agX39QLU9/JAEgHjZDLQBY65coDEkLOKukI+a0gHBV86N5yyMZv/0Z9OHuOZkFgGhpEMH1J4Lfn2iRA0MtAOg5xUi/8lbo2UVRfjeYcK39N1wrnwkrAMh7sLshGbOGdcKuSReKFOSn+JCf5kWW00CTy4ZN1WmYPaxTdVgQPlJ7QAQzGQ+s692xYiC/qCZONfCNO3zYuVXHyLEGcvKA9lYgKwc4fEDDqLGm+t5WHdWQmW1SABgIXF5LAiRAAu8hAQoA7yF8Tk0CJEACQiCcUfP45kK8FiWHNx4j90RHAFgnPDHPhS/PqVWpCcFDPIjP7g5UYA/dj0QKyHqDZQMpOCgGziv7slVLwFNBALD2OyW/G1+dW4P8KO3rrOtDK9NHEwDi+TadSAEgXEpFtD2FpgBEEwCC20AORAAI16VgMBEAaZffAseEeVGPxHR1ovOlX8NXsbvnWomYkYgFvwm8dSgLwshjaDAMDbsbk5UAkJPig4gWUsixqduGyfkuFfIvdTckcmZ4phs2XSIBHHjjUCaOhrRfjLawr9/uU+H+djvw/FM2jJ9sYMIUE1s36DhzoYEDezRkZZk4tF/HpOmGErYYARCNKj8nARIggZODAAWAk+McuAoSIIEEJhDOOxnJkAnGNCHPhe8vrESaIxBef7JGAFhrlhDms0o78PGpjShO9/ZsRdrQSTu6jCSj134itakLZhBJAIiHzfGKAAher6RCfG1uDWYWdUaNBgitTC+RFDfMqhvSb8qpJgCE1rYIhRGvACDPCRUb4hUAxOuffs33oGceS+EwmqvR8cL/wWiuUUvWswpgL5kA0+uCd//GITvTZHvgd0FoDYRwE9gKR8E+fDK8u1fD6GwZsjXwQSRAAiRAAic3AQoAJ/f5cHUkQAIJQkC8fsF9ync2pKi2ZF4jckXtUG9ocAG0UEPJqo4u1ctPZA2AcMcnqQC3zq/GrOJAX3Yr/Fr6t997fjmy3i1cGK4wW+jzIgkA8bARz+lQ1gCI9OrK/r95VjXO7Kcvvdwb6jGP1mYvnq/KqSYARCuEeDIIAM7JC5Fy0Q2q4J8apoHuZX+He+Or8RzRcblHS05H+ke+D1t+GbqXPAX35mM1CI7LhHwoCZAACZDASUOAAsBJcxRcCAmQQCITuHx8Cz4zvb7HKyzh7xIa/+LeHFUNXjx7lmEsYfES6hvaNi/YYx7aBtASB+S5Pzy3EhKOLiM49FmkBvlsRmFXz1FEqrYfbJz2VwRQ1nzTnFqsr0rH24czVTi/zPPN+dWqV7oMyXO+fWkZpO3enYsrMCIzkCbQ7rHh7mWlyhCONCIJAPGwEa/piRAAZC9jcty445yKXsURQ/cY2tIuuKPCUH1XwuXMH68aAEORAhCtnd/JIAAkz78SyQuu7jkiCfPveP4X8NccGKpjG/RzkmZfgpRFnwB0Gzzbl6Lr9ccG/Uw+gARIgARI4NQgQAHg1DgnrpIESOA0J1CQ6sVdiyshf0YbwV5b8SSfXRYwpKVa/nO7c5VH/eIxrb3y7YMNo6+cWYvzRrb1TCOfifddqo4Hh+bLBYMRAKTVn1Stl+r1MqQ9oLQqlJSH8TmuHrFjf3OyMvQlnzl4P1If4M1DWXjjUBaGZ3qQ6gi0NByV5UG7R8dT2/Mj1gCQ6+Jhc6IEABF07ji3sqdYW7gzD42AiJYvL3wPNEcWS2QOqaFwsDlJiSsiCh1tdSoRKHiczALA8aoBEPyuWyziTQFIvfQmOKec04PUaGtAx7M/hdFS2+9XWwoHOsfPhenuVu0BjZY6lSIgQ0/LhmPifPXfvqp96lmmK/C9soZ49W1Fo2AvHqc+8x7eCqO1vs+cPd7/ghGB51XsRscz94Rfm80OW84w2EsnqjaGZlcbfOU74W+uDrQACBr2YeNhHzEV/vqj6hpr7baCEbCPnA5/7aE+bQ/1zAI4xs1Rew2+J3QxmiMZeu6763Akw1ezH0ZjJYyO5t4MHMlwTF4ATdPh2bMmwEjTVLqFnlsC7771fbj1eyj8kARIgAROQwIUAE7DQ+WWSIAETk0Cl45twWdnNMCm9/6HdehuggWA6YVdKpw+5d06AOF2Lp71e1aU4mBLwDiUVAMxjp0hVfnD3TtYAeCWeTX9Vr+XiITHtxQoQ19GtBBva40Wg0gRAHJdPGxOlAAg64tmaIfWQIgmAETqAjDQb0O0dYXmylvPj7a+oYgAOF4CgKTa3L+2GOuq0ntwxSsApH3wG8qotYbk/Xf8894+xmrouYQKB56dK9D130fUZcnzrkDyOR/ruUUEgo6n71Z/F4M+9dIvwjF6pjJ2g4fR2ao6DIiX3zlpAZzTz1Nh/1pyxrFr/b4eY93fVIXOF+6D6e5UUQxJsy+D5ugrKqn2hWtegHvDKz3TpV97hzK0ZXgPvwP36n8h5cLrerVBlPV0v/EY/PXlSL34BthHTOtZh+l1w7X6+V7PlP2knHstnDMvPpZSYc1omvBV7kHXKw/11DBwTjobKRd/AZrdCd+R7XCteq7XGtQcK5/p1XZxoN8PXk8CJEACpzoBCgCn+gly/SRAAqcVAQmLl5Z5kSrFi9NNPOKPbS7s2bd486+fWR+217x4hf+4pQBrKo8ZNtJH/jMzGnDJmJZe9kJVuxOvH8zCRyY39oSmD0YAkKJ6ku8uRf8uHtOCpDBtAF/al4N/7MjrqfQv5sv5o9rw2TPC78fatBW63p8AINcOlM2JEgDCpVuEvsihBnM0A5sCAHAytAEMNoTlTI+3ABCt44DvyDZ0PPdzhK4r3C9Oa63isU993+cA27t1DMJcLMZ012uPwrt3rfq01/PNQDFCaHqfO013l0o9CCcsiEDQ+fzPVRSBDOfURVHXIV79zpcfVBEJwQIA5LeKyjnqLYqIKOBa86/T6v83uBkSIAESGAgBCgADocVrSYAESOAEEchL8WFqQXdP2LuEbkt4d0OXAxIaHjrE0B6b7cKobLf6SK6PFOJt3Vua4VFz6JqJ/U3JONCcrP69PCbbjQl53eoZYlBJcbzQ58s65DO5Xqr7j8jyqHB2eZbUJ1hbla5qF1hD7p+a343i9EB+f5fXhq21qWH3Ip+HXm89R+7b05iMhi67Cl0PvW5HfapqExg8BsKmMM2rIgdEJAneY7hjl+feOKsOc4d1YE9TihJaRPSIZUibt7sXV2DYuzzC3RNaCDK0rkPoPbEUjoxlbSdzBEBobYfQ/UQSQaLxlroaP1lZir2NyT2PjDcC4EQKAKEdB4zWOnh2r4aWnAbHmFnQM3LhXv8yupf/Q6Ul6FmF6jPntPN6DHBJJ/DsWhn4vdHWAM+uFUi/8juwj5z2LgsT/qZq+A5shK10Yo+XXz6UDgbSxlBGX4HBVOKH9+gOOMbOgZ6e0+u4zO42db+9bBL0nGE9c7lW/hOutS8pwz39qu8eW4fhV2kCsr+kWRdDuhioNXe2oPOfP4FEL/QWAKxHmjB9brVf0+NG138egvfglli+CryGBEiABE5LAhQATstj5aZIgAROJwLSOu5jUxqVh//ZXbmYVtgFKYa2/GiG8nCLp/jfe3OQZDdw2dhWvHogSxnhI7LcKMvwYlXFMe//6cTlvdyLnMXX5tX06tzQ6dHxh62FWHE0oyeiIdIaY0nDWF2RjvvWWoYRENraMPTZ4ULs42F0MgsA0WonRBJBoqUOSKTMD5eUoS5IwDkVBAAxgtOvuU2lAchwrfgHXOv+HTh2yX0vm6RSD6z2g/Lj0HuC0wnk8z6iQrCBHdLhQIzujmfuhdnV2kcAECPeteqfyjMfKg64N7+O7mV/A/w+REp9EPEi/SM/UOtRhn5LbSCVor0JKRdch6SZF6mfmz4vut94XIkYoQKACAZdb/5R7V/qE+gZefDsXN6nfkE83xPeQwIkQAKnKgEKAKfqyXHdJEACx5WAGBqzirtwRmEX8lK9qgidXTeRajeU17m/IdXkxWsuBrqE60uV+8EMMfLFYBSP+eziTnj8Ov6yLR+XjG3F/qYkSL94mVP87VJgT4x/WaEYMBPzuvHMzrzBTH/a3SuRDx+a0Kz4SJcCqbkwkDOT6IDg4obBgCRFY09jiqprcCRC9wIRD25bWNXTiSESYDnjl/Ye85pKdMI951UgJ9kX9pbQmgHxHtzJLADInoKLO4bu8WibE3dKRwlP7+9ctO4BUpzyzmVl6PIeC1k/JQSAghEBASAlM2AMd7fBtfZFuLf+TxnX4UY0ASD082Aj31Y8FulXfUdFEVjzdTz7MxWyH2rkB4sRqe//sqpBYA33ljfQ/dYT6q/Bxrz83SpKGLqO4FSK0JoI1lyhAkAvQSTeLwTvIwESIIHTjAAFgNPsQLkdEiCBwREQ4+ymOXU4u7Q9NHU0rgeLV/j+dcMgocnxDun/LmNzTRo+MqURBak+vH4wE3NLOlVevc8IpLnuakhBcZpXhaGLt3htZboKye9PALj4g35MmmZKSi4O7dPw+ks2dB/rAhjvkuO+b+JUAxd+wMDu7Rre+s/ghJPQRYhAcu3URmX891doUc7s0c2FWFWREXYf0TzxyjAygUOtSVhZnqHOTTo0SNHFWcWduGh0a59uC6EThQtJj+b9jqVtYiwHc7ILAB+c0AxpiRhuRGLwvtGtKl0jJB285xGh0RbywakgAMiG0q68FY5RM3rhkFx6z5bX4ZIifSFCQDQBwDFhnvLKSyE9ZZAHFRwMvVeq7CsBoO5w/wJASGeEWAochq5Dogw8O5bD9HlUFINj7OyePVuCAgWAWL7hvIYESCDRCVAASPQ3gPsnARLoRSBannU8uAYbmi0Gj9QEkJx+iQYQ7/7jmwtV2z4xFKVw4O6GFPxtR54KSxdv5rySTiU6iEczkgBw7fU+XPUpP5zvpsy3NGl48Cd2bFrTt3BXPPuO557zLvHji9/yYeVbNjz0M3s8j4h4j/CS4odSsyDaEBHgZ6tKsLsxpc+luSk+lb8vYeXHa8hZ3728VEUmBA8Rg2Qf4YaIDk9uK8DL+7JjWpa8U5Imsr0+tVe9hpNdAOjPMA/HQCI+bj27GvLnQLjFKwCc6C4A0kov7cPfUtX9Q4d477te+S389Ud6PoomAPQJo3+PBICw+fwR3mxLUKAAENNXnxeRAAkkOAEKAAn+AnD7JEACvQlcMqYVN8yqG1Isg/XMSlG6G2bWw2cCK45mYkpBVy8BQAwVGdvqUjEpz6UiAqRY2q7GlH4FgJ897MX4yQZe/IcNTz48tMZ2vACPlwAgof53La6IaASGW690TrhvzbCw+fziUZYzidayMR4OUtzw4Y2FWHokENYdPKLVDpC2ivubk/qEwOsa1N4lisCumUh1GMob3u3T8YtVJdhef0zoONkFAInSuWNRJcbluMLilT1JoUgZo7LcKs0jkudfrpEUHRFbQlM24hUAQnPag3PX+3sf4m0DKM+UGgAp530KzonzAVvv77LUAOh8/hfwN5Sr6U9ZAcDww/TImQcJeKYBf0sdPFvfhIgAFADi+Y3De0iABBKNAAWARDtx7pcESKBfAl85s1Z52YdyiEH30PoirCgPH1I+kLkkx1+8/FYEgOQ8/+9Q1kAeoa5NSQV++ZgHeQUmfv9/dix5LRBuXzLcxMc+58PIsSY62zX85zkbNq3V8YWv+zBmooGmeg3PP2WD1wMVPVBUYqK2SsPzf7Xhyk/61XP/+ns79u061gHgW3d61c//8ns7Lny/H9NnGzBMYONqHXt36PjQtX4cOaBh7EQT9bUa5i70Y99OHcve0HHJh/1Yv8KGrRu0PvNJqkBGlgmfFyqK4a+P2lF+uHfLLwvMvJIOlbcv+fuxjvouO25fMlzVcwgdMsuHJzbhY1OahlwE2FGfgntXlvbyylvzi/H7w3MqVYrHUAzxmP9uYxGWBIkNJ7sAIPu+fHwLPjO9fkjSdCTV4/61xX2EnngFgND89OAw+eMlAFjP1XOKkbL4k3CMnN5LCAgOuY8mADjGzETq+2+G5gyIKO9ZCkDIOqRDQcezP1XFACMNCgBD8VuBzyABEjjdCVAAON1PmPsjARKImYAYhz88tzJqcbaYHxh04X8PZOMPWwriubXXPbJGiQiQfP/hWR60u3VI8beBjhlzDHzthz6kpvUWACQH/4av++BxaxgzwUBVhYZ1y224+lM+HNqnIynZxNv/tWHcJAPzFxvKgJcogrXLdWWMnbnQwF8etuOscw1kZpv45xN2XP9VHyqPali9VMd1X/YpI18M9rR0E8vesOH8y/xq+Z0dGo4e1DB5hoF9u3S1tuxc4MF77bjoCn+f+bKygelzDDTWa+hoB377M0cv4SGYSX9545HYhfOOh167oKxd5ZZLp4ahGCI23LuitE8rw+BnSx2Bb8yrQYpjaOZ8ZFNhLxHpVBAARAi7/ZxKjMkJtL2Md/THO14BIDR3XXLwu956Ap5tb/e7zMFEAIQ+WFr+pbzv+pjy+EO7APQpAthQHqj07+pAaBHA4BZ8/RYBjKMGQH/1BiKBpAAQ7zeB95EACSQSAQoAiXTa3CsJkEC/BKL1Ch8MvqHq0T6YNQTfO+UMA9/6kQ+p6b0FALlGvPVnL/bjE18IhE5vWKlj8aV+tDZp+M/zNrz4tA0/ftCLidMMbN+kY9I0A/t369i8XsfHr/dh1RIbps8ykJZp4o2XbMrrv+R1GzrbgQ993I83X7ahbISJyWcY2LDKhplz/T05/1YKQFuLhuxcE2/824bHxUZGfwAAIABJREFUH7CHnU/WWjrSxAP32PHOxv7rFvSXOx+Jqdun45drhqnuC/0NqQXwpTm1SjjqL9Q82tmJkPOrNcU4GqF7QPD9l45twWelnsEAIhrCzR8uOuVUEABkLyUZHty2oBrD0sPn9kfj3eq2Kc+/1EAIN+IVACQnP/0j34eedUzwE6911+uPqQr38pLYpO+9FNkz/PA3V6tCfSnnfgxJc6/oWYrvyDZ0PPdz9ffk+VciecHVxz4LystPOvMDcIyZha43Hu9p9+cYOwdSeV9zJKl7PLtXoes/v1P/HS0CoE/7vSDPuzO0DWCQODDUAkDoOkx3Fzpf+jV85bsiHi0FgGhvPT8nARIgAYACAN8CEiABEniXgOQLS26x5M8P9egvnHygc50zvB2ffbczQPC9PkPDo5sKsakm0KIr2vjNXz3IL+wtAEhkwC0/8KmWgnYH4PNBGdhzFxrKU5+aBrz1qg3jJxkoG2miulJT17yzQcfKt3R8+y4f3G6o5yYlAwf2aCguMfHHh+yq24A844W/2TBxqgkRITau0SFzWkX/LAGgrlpT6QUH9+r4/lcceOAJT5/5Ro01TwoBwOIsOfbXTG7C3JIO1Z0h1uH2a3jjYJYq1ihRB7GOiXkufHlOrTKE4x31XQ78aGkp5E9rnCoCgKxXUiI+OqURF41pjZm5pD1sqU1TETnSMSPSiFcAUOtSferfJ9n5/R6NVLTvfv0xeHavhnP6+Ui94Lqe0H0p4OfZ/DockxfCPmxcoNXHu8Py2jsmnIXUS24MGPoiJjRWQgxlKQgodQHUMA10L/s73BtfVX/tz8NvPT/96u/CLmkEMvxe1VbQ9LrhnLwAInBYIzi1YKgFAJmj1zpgwrt3nVqLrWAEtKSAcGPLK4Pp7kTXG39gDYB4fxHwPhIggYQiQAEgoY6bmyUBEuiPQDx54rESFSPvV6tLBtUO0JrrwtGtuGl230KF4fK5+1vf3fd7VT6+hOavW6HD7dYwdoKJ91/tw6v/smHBeQacSVBe/8wsE3t36qpCv+TrmwYwYaqBx++3481XjrXrs54pIoCkEaSkmWhu0PDLOxyYPd/ANZ/xYelrNmXcj59iYM0SG85a1DcCQFIAHE5g9DgDT/zOjrMXG33mk7lijQCIp7hjvMUbpcvAiCyPaiM3Ma8bwzMDxfeCh1T3l0r/66vSsL46PWy+fyzvlpiEw7PcOG9kO6YVdEE6FPQ3JMpAit4dbE6C1Bo40JLcZ24RMhYOb8f4XJdauz0oyqA/kUmM8bPLOjCzqFPtX8L0g8eainT8YUthr1z7zCS/qrkxtaAbI7PcveZqd9vw4Ppi1dUi2nDYTMwd1qFaY8q6Q3nLuuU5G6rTsKEqHeL9jzZkP4tHtmFWcVeftYlwIMUTIz1HVea/6lbYckv6nSZYAAgXORDp5mMCwDykXnxjT75+uOtFSOiU3PmOZvWxtPdLu+o7sJdNUn8Pl1vfS1iIsAjlkf/3A/Ad3aGuOB4CQKydACwejACI9lbzcxIgARJgBADfARIgARLoIRBPnvhA8P1lWz5e2pszkFvCXmsJAJXtTjy4rli1AlT/kDeBpm47JKw7lvG+D/jxyS/6kZMb8FZLLv3rL+m4/BoD6Zmmah/e2qJh6wYd51zgV2KAxwNV8M80NVUXQH4mQ4rvffVTTnzmSz586GN+1NVoKu//zAWGig644+sO5em/+TYfCoeZELHi0D4Ny9+04aOfPdb2z4oAkCKA61bq+NQXfTi4R1drCJ1PhIVYBYD+vLmRWImxfMfSMrS4ohuLsfDmNYlFQE/LRsolN8IxYiqgh3+HJK++84X7VKE9Gc4ZFyBl0Sd6GfTiefdsXwL78Kk9rf6C8/bto2Yg9cLPvpty0Pu7b7TWoVPaANYc6AXfOXURUt/3OcDmgOnqRId0CQi5RlILks++qieNIPgBZncbXCufg/ud//X8+HgIABL1kHTm5Uie/+Gw67Aml9SKjmfuYQRAYn3FuFsSIIE4CTACIE5wvI0ESOD0I/DNs6qVB/N4jdUV6bhv7bBBP94SAA63JuGuZaXo8MRvoEq+/8x5Bux2YOc7GhrrNIyfbCK/yERdlab+lPx6qRUwZYaJmkqtp9De8FEmRo8PGPPWvbI5Mfo9bqCyXOtzjzWfdBHYsEpX9QZk/obaY8+17pd5RTRIywC2rNNVWkHwfLl5UOuTz7oDnRAjjmit48Ld+OahLPx+U+Ggz4sPSGwCmiMZ9uFTYCsa1QPC7GpTRr/RUgfT27ujgwgHjonzVYi7FNnz7lqlrtEz8lQIvhjt/voj8O7f2AushMU7Rp+hPpfhrz0I75Htqr5A6JAogNTLvgT78MkwfV50v/XnPs+Te/qs3TDUupVgEfJciXYQMUKF5hsGvPvWQaIPZOjpOZC6BFpqoLWl78j2HtFDUhVk3Xp2UWDdYfYm63CMnQ3pchA8JApBjH9/Y4VaT6/rQtaQ2G8hd08CJEACxwhQAODbQAIkQAJSZEt6i59bqcKHj9eQln13Li3r06N9oPNZAkCkugLi7b5qUhOWH81QYeby35KTLp0I9jUn44PjmzEpvxvb6lLx4t4cFQIuBrL0tp9R1IU0hwGJLnhhT476c0SWWxWce/1gFppddvW8/U3JeHlfNiQP/YJRrchJ8fcqxiY91X+1ehgkxFsiK8oyPSpCYWd9qrpPct37W+eWdwvvSTj6hyc2ozDNq+7fVJ0GKaj4iWmN6PTo+NeeXBXaLb3eb5pTCync97cdeagLk9s9kOr54XLjB3pOvD46AemeMDW/S72L4eofRPs8+gy8Ih4CV09qUh0Wlh7JwLqqQC0B+T1QluHFqop3awsA6nsnaRKv7s+G1wgfeSS/WxePaMfSoxmYWRRQ6tZUHntG6PrCzR3PHngPCZAACZBAeAIUAPhmkAAJkACAvBQffnxeOQpS+8+hDoYlhrOuA5LzHcuIN6c89NmWACCed/H+W9nlB5uT8eD6IpxV2qFqBIjBLP8kt2qHyXo9hqYMfBly/5PbCpRBHlwlX+oVOHUTVR1O/GhpGUZlu3Hr/GqVn61rpnqeCAFP78jF52fWwxlS8K7bq+Ov2/NVfvv3z6mCFFeUucRAkGstz7q1j9B1So763ctL1fXS6i0/6EzkZ49sLMQVE1rUc/+5K1cVzxPD4ttnV6mWiP1FRcwv7cD1M+uRkxz5nEVQ+L81w/otEBfLeZ/O13xyWgM+NKEZXT4dP1lZir2NgZ7xMqQrwj3nleOp7flYciTg8Y005B343IyGiN0Won1+OjN+L/f2lTNrsacxWUVEyXehyxsQ7KSmhXzfZEjXiyS7ocRA+d0WaUgtiBtm1uPP7xTA5QuIBFIDI9KQuaVGxexhnWru4GtlTqn3EK0zx3vJjnOTAAmQwMlOgALAyX5CXB8JkMAJITAhz4XvL6zsMY5jmbS8zQmbFmhHFssI13ItlvtCr4lUBNCKCJhZ3KkEAPGGP76lADUdDty2sErtTQyyp3fk4Vvzq1W0g3japY7AnYsrMCLTg79tz8Oqigzce345Uh2GapPm9utKANA0Ey/syUVFuxNZST5lzH96eoN6/p3LypSXX67TdVPd5/Hryij3+TXcvaIMo7Ndal1Wbv2cYQGhwlqn9GS/9exqJNsM/G5jkYpauGFWHaQY3D0rSlHb5ejxFl87tRHvH9eCd+pScc/yUlwxoVmtRfb32w2BUOJIwyoYN2dYpypyJ+0fK9sdqO1w4s1DmTjQnNyrUJ31HLl2akHAg9nltWFjTZqKQjidhhhr8p5I0TypJxFJ2rptQZUyAO02E09sLcBrB7N6MIgAIO/P33fk4X+Hjv08HCcRz4S/1FkIV7si2udjst34+LQG/HptwEiNNuTsJdXnlX052F6fEu3yfj9XBRg7fUj3GXDpGsrT7PDqsdXfGNTEcd4sLKVIpCxRihf2Z4TL9zA/xYsmlx2dHhtGZ7uxpykZHR4dGU5DCQGGqSlRULhLUcSxOS4VLTBRijA6DDR325XQ9uqBbMjvLPk+S2SOvFPSulHEPCmkKN/74GHNLZ/L7x4RD+XcZL3ZST64/Docuql+tq8xGfK7W9YgESTyO+mPWwogv5s5SIAESIAEwhOgAMA3gwRIgAQASGu9m+fWxuzNF2gbq9NUH3YrrDUWkBKGL+3HBjMsAUA87S/ty1H/KJdR0Rao7H7Bu10C5B/5P3h7uPpMDDIJ131kU6EyyqxWb5IiID+T9Af5XLy279Sm4pZ5NZDwe/msocuhDHuXX1PPs1qnWVEDVi0CMRyD55F5xcAXj74YaGJ83Di7Vv1DXp4zrbBLfR5pnSJIiJEfrtaBVdSvzaPj9iXD8YVZdZhZ3IWH1hdhRXnGYPBGvFf2e9nYFnR4bUi1GzjS6sSPVwyuBsNxWWgcD51e2IUbZ9WhON2r7hZj/OGNhVgaxoNvpcvIeTtsBnbUp/aILmKUTch1KSNb0kskbUSGRJ9kJBloddmU11juFYFBUjskRUS+F9LFQCJLRHgSg1NSUMTAtD5Pshn43Mx6de+/92Wjut2JT01vUBX6RQiSc180oh0HxHtc3IVnd+Vg8chAN4M9jSl4fneuOj/pOiBnJ4Zpi8uOr5xZo959ea8fWFesvN6T87vVPOKxvndlqXqHg4c0RvhARScur+hAdYodyYaJ8lQ7/jg+C92iCp5EQ9J7rpvRgEUj2pTRLGN/czLuXlYase2keOFFMBABYFpBN9o9Oo62JsFnAHYdEPFM0oOEo6QTyY6F/5nDOtWZye+VwjSf+h2yqjxdpRbJzybludScIlaOzXHj2V25fbz5MrcIeTLntVMalYhQ0+lUvzc/MrkJtV12zAp6XnG6B1tr01Qal4ib/bV2PImOhUshARIggfeMAAWA9ww9JyYBEjiZCEgvcfnH5UCGVdFfDJRYh+Svi8c6Ur5sLM+xBADLcA79B2/o5/LMSAKAGNdi6H1/YZUygkJHfwKA1TXBMtAl3//HiyuQ4fQrD76II+HaFVrrHowAIJ7qHy2qVAbGY5sLcfn4ZmQ6/apqv0QYBA8rd1lSEiRSYGV5hjISxHM4NtulDMFYhggAUwq6VYrBx6Y0qdxn8WAO1pMcy9zH8xoxoEUAkvMLHpKX/9OVJX3eVStdRiIlxFiX85YIkIvHtCqDTc5dxn/2B7gKJ8MQAcCvokXkTzFKX9mfo4w/EZf+9E4+JD1jekE3jrQ5UZruxaaaVPzvcJb6/MlteVg4vEMZpZtr0pRAId+lj01pxPgcF/61Jwd1XQ58cXadMi5bXXYlQIihKqLDFeObsbYqXaXMXDauBVKQ8/WD2ZDvfWGqF//clYfrz6jD8vJMlTpz7vB2vHEoSxn+so/QSIgcj4FbdjVjW04S/jUiHRPaPPjqrhbcNyUHBzMCRfhOliFMpL5H8PD4NVWQVETMcONLc2qxoTodl49rRovbDrm+qVvEG1NFzaQ7/CoSqLHboSJ7hFNJhlcJkPI+ibE/Od8FEW3KW53ITfX1EgDEWJfPZA0iBAUPmVvEGhFu5HeZpCPJ2YoAIO08ZS2WoFCa4VWRClvrUjEs3UsB4GR56bgOEiCBk5oABYCT+ni4OBIggRNFQEKaxViIdUhYqhi5Mr48p7Ynzz7a/ZEK90W7L/jz4ykAiCdWagLIsNoKTivsDhsBILzE0ystAf9zIFv9w39WUafKB5Yc/nG5gZB/8fg9vLFI5fXKkAgAEQGiCRX9RQDIc6wIBEljEGNBCg+GE1eCc5fFWJVwYTEgxRsqocSxhI5b84UTAMTjfPn4FozJcUHqMAg/qQ0hxqkYyyI8iCddDF8RmfJTvahoc+KFvbmqd714WKVFpBhpImzIGcjzdjWkYEZhF/53KBN5qT6cO6IdfgOqlaR4X0PnDFdEL5b3KpyBKPdJWH44QcVKlxEBQIacu3iTb5pTp7z7j2wswncXVCmhRYZE19y7ohSfnN6geNy3thhfnVuruL+0JwffOKumRwCQdAApHvnts6v7fD6jsFvxkgJykk8uRqe8AwuHt6uIEole+OrcGvxmfXGPV1kMTYnQ+ewZ9Sos/OV9OT2Cw9rKdCUiyT4f31yoRDKp/1DV7uwReiJ12BjW7cPXd7bg38PTsKIwBWPavfjmzmb8aVwmTE1Dis/A2oJk+KwCHACmtXiQ6jPQ4rQhz+1Hs1PHqA4v1ucnozHJhgKXH/MaAkVI1+Unoz7ZhtlNbnTaNeS45T4de7KcEdMywp11JHFHrhVh409b449GGuj3x1pfaC2BWN5R65p45xzIHLyWBEiABE53AhQATvcT5v5IgASiEhAv5p2LKlTYcaxDjC3x/kpRvYHUDpB891+uGTaoIlZDLQD8Zn0RRACRAojhjAIr3D40BUCM58/MaMAlY1p6FRqUtIR/7BCPbSCtQmoAhNtzNAFAjEUxmCN1T7DWJWHoEoL87O5AQcDQIdeJcS0FxaT2weGWQIExMSDlPjG6JSJAQtmlsJ2IE+JpdtpNrKlIx3O7c9UjxdhcPKIN5W1JGJ3jUqkRUiRRDHPxJK84moEFw9vx7K48FbYsnm8xgkV0eHRzoQrDPqukQ+VJi1H80r5sFWZuGbBS70AMYCsiQ+aU/Gjp5nDlxGZIZwIxVqX2gORTh85pCTexvsNynURQiPdf0jNCh0SpSC0Hqwq89XlouowUjfzt+mJc9W4EjRRp/N7CYwJA8P7kOyZRBSIWyHhuVy5uPrM2rAAQ+vmq8gy154vGtKLNbcePlpYqESSSACBCxbfnVyvhSQpZhgoAqysy1Pde6h1Iu8fbz62MWQAY3+bFt3c04S9jM5UAECwItDl0XHm0Aw9OzsHUFjdy3QbeHJaKaw+1YW9WIDrlkwfb8UZJKkq6fJDrnxuZjusOtKn/dusaCtx+/GFcFi6v6MSCum5sz0nCoXQHlhQPrG5BcHHP0PMdimikgbxr1rXy3chJ9uNgS0AQ5CABEiABEjixBCgAnFjenI0ESOAkJCB5yPecV9FvZfjQZVth7GI8DLR7gHh7rfSBeHBEKgIoz5LQZgmH7S+3PrgGgITv37uiBLfMrYXkgYtx/L/DgcrtYoxKyLbkZYerASDXWN5g8aZK2G5wcTHL+ygG8NKjUlwv8A9+CRWWYnvite9vnZKfLREGklK9vDxD3S9e3g1Vadhen6pSFu5aXKGM2P6ElVABQMKTpSWgFAyT8GPxxksec02HE1XtDsySPGYNKrRfDHTLSyrGlBWCLJ5IKTYoec/SCUGEASmEJznncgYiLki7RPH8P70zTxUy/OG5lSr03TI2pXq6CA+RBACriJ4Y3MJJOjxYxni4OePx5vZnIMpZWV0Wgt9TSf346OQmJeqIECYC2PO7cnHuyHZ1WagAIOu/fWmZElCiCQBylj9fVaKEIxnBAoEUkJPzkhx9SfmQ7gMLy9p7CQBfn1ejBBThJN+TT0xtVMKPCA61nfZeEQDyPRDhS+a0UgDWV6eryIO5JR2qtkRogTqLg+Xxf3p0Rh8BYHemE7fsbsE/RmXgrPpuDO/y4c9jM/HxQ+14ZlQGSrp9WFTbjQcnZeOSqi7kuv14fmQ6vrSnFXsyHWh36Mrzb32uOIyM3DYv0u+Q/sQduWcoopHi+f3Fe0iABEiABN5bAhQA3lv+nJ0ESOAkICAh2N9ZUKWMs1iHlfcuhqcYdlIRPdYhBqLkvsY7pIhZpLQD8eCLx3wgAoDktI/LcePr86ohfdeDhzxvU01aRAEgtHaCGE97m5Lx0PpiZQR/ekaDyiMOioTuMdYlFL6/dS47mombZteqfGzrfiv1wmovZ4WvW50FxEMeOkQA+Nq8GjS7bGjsciiRQuYWAUAMc/F0i7AgnnbJQ5eoDslZ392Y3EcAkBSAP20pUJEEYmSKMS9GpIgnuxtTVH6yGP3ipf/41EZcPKZFzfGrNcNUfrqkRzy+uQA/Pq+ix9scTQAI1wov3Jz99VYP965FMxDlHskR/9mqkl63S5G22cWdyqiX918EMImeEKFHPO1yj7yj0u5RxoWj2pRYIEZ7NAEg0udSA2B8rlsJLTLEUL9/XbE6r+vPqFdGvtQesOoJiHEvApPUtkhzBNI+9jUn49FNhbhrcaUSaUSIk8KDXz6zTkVASITAr9cW4/yRbaqYoOxPRIdwI1IKwKMTsrAzy4lPHWxHl13DhDYvhnd68cKIdExu9eCx8Vk4o9ndRwB4tSwNX9ndgqpUO46m2dHqsGFVYTKuKA+kJcUjAEQTd6woppOhhoWelo3kRR8HvG50r3gGpqujD/ak2ZfCaKmB9+CWns/spRNhL5sM19oXel0vP7flD4d765vx/prlfSRAAiRw2hKgAHDaHi03RgIkECuB/gzqSM+QvHPJa5YhBpE8I9YRrqp9rPfGcp3kPYt33Mrhl3ZdYuBIdW7LQx+u3Zt4tSU816phbrWCk1Zv8nMxvsUDG9yu7RPTGnHBqECBMblPPOZiiFndBuTn1lzW2ju9uirGFss6Q++36gdYz5LWf+KRHqyoEgtXqwjgj5eXqq4DUu1eah1I8TvLyy354zLG5biUaCFpDDfNqcX9a4fh0rEtKpdfihZ+9+wqJayIYSr3ShG962fWK1ZWCoAVAWClOojBarXbk7WEzhnLHoKviWYgyrXh3lUp0laW4cEvVpeo9YsIJOciBf3+n73rAHOruLrnqWul7b2494IxYHDBYEPoLaETaiCQQEJJCKQAIRAgPwmEQEIaIRASkhBKKKF3jG0wtnHBvZftvWhXXfq/M7J2tVqV97Tagnfu9/mzvZo3b+bMPO27Z+4995rD60VEBckVRjiQXGHUBNNMmHYxo9ApIgSIGY1CfYcUObGj2QyrIShKaq6stov9ysgclnk7oqxTfE6SJyQeF9rHNKZqEB/m7jNiJMfiE1UaWHWAFm7f5QuVjuN4WTqQe3pbU0jDIBXL8AVx7bZW7LEb8cooGxbWuURFgIen56Iyw4CF9U5cvKtDOPQM6+epP4mBf43PxLwGVx8C4IWxdly7tU1EEywp7gnzP3dvyBHWSgCoIXfYb+RzmgoO6brGuvhS6Ox5cH70tOjSdMhxcC1/IfS9YjDBfNSZ8GxehqCjFUFvSCeBbYKdLfDV7kawq7fIoWnqfOjLJsP5/lPpGqLsRyIgEZAIHDQISALgoFlKORGJgEQgVQTCTqSW6yNz5engMH9brQmRvCXlwrk6mIwuF6MhKFw3GI4FHTreb1q+U+TYh0+cBwrTyCoAFVke3LagWlQQoFr+LfOqu6MnSA5RkPCsSaHIB+ags1zg3HIHvnlogxAf7PTo8OCnZUIYkMJ1JFfotDY4jX0IAJICtx9dLUQVadx7dJKj7xkmpNTMX62DGK/ShJp7HOxtjmhyCSc/2xsA+YZXK+x4rcKGgAJUdFEksAWr8y3YmWnEt7a14W8TQ3oBJAeiUwCoJfCVmi6ctd8BVuqjKODD03OwoD605loJADXkTngvpZI6ku61NZRNRsap18FXtQVQdDCOmQnPts/Ak3yazp6LoN8Hf8126AtGw1+3Szj4CAYQ6KTzHwQCfgRdndDnV8C7f5P4vyQA0r1Ssj+JgETgYEBAEgAHwyrKOUgEJAL9QuD2hVVCKVyLRTq4vPaW+dXiZFKN8QR9IOvVqxlDOtrQAf/+3BqhA0ALRwD4g0hYYiwd92Yf4XJ0FkNwUAgVOu4sf8aTZq40HXMaoxnC0RORURI8fWZYfGTUBH/GcnvUVQifUof7cft1on+WsMu1+sBICZ6sh7ENC/WxP94/1j3VYqvWQaTA34OflIGkhrS+CLDiodUfgFenwKMLx86E2ln8QUEG8DOq/7v1iqgKwGv4mdOgQB8MgtuI/+aa8ueGQBAefag/UyAo2rsohKHS1JI77G59fYaonKHum0vdAArcfkFcTG91CzKDxrmvyTNjRYEFDmNoT0ebYrHDft6P4W+uhs6aCfe692A56iyQRQv6vQh2tYsUADr+AbbJzIe/pRaG4nEIBgPoeu1RmGefCOPkefDX7kDA6Ug7AWD3BnD+XgeKnT68U2bD6vyDi8RVt8KylURAIvBlR0ASAF/2FZTjlwhIBPqFQLie/Nhs9RUAop2iYptXlBBj2L1a628JLrX3Gch2dElunlcjlO3DOfrEhvXVGb4ednAHagxh7QaGnDMUP+wsD9T9DpZ+tTiInDNL5IVTDw4WDA7meagld4hBvAobqeJDnYOrt7WJqIhYxpSIP03OFqkRkWaZfw5MUxcAegM8X3wAfdkkBOjc85Sf5/teN4LuLsDvhS63BEGPS/w/0NkCfW6piBoIONuhzyoEjGYEGvYOCAEwpd2DWze0iDGRzHhqYlYf4idV7OR1EgGJgERgsBCQBMBgIS3vIxGQCAxLBFJx3iluR4GwcL53KmUEB7IEFx1znhbzZL4wwyvy0XlaHGl0zne0WITwGVXx49U7H4hF4yk4ndAJuW6R8801iDaq43NsWxqtohJBpO5AqmNivvhR5Z2YU+oA1yzSeD/eh3/vazOLU/t0nooO1ZxjYaXFQeT1b+7MwV/Xpl4vPt56qdmnvJZ5+7taLGh2GYQWQLQORar7IXwdxzEh14WFozv67MXwPmSaRzxBwFj3Z5+jst1CpDCyvCj729pkxRf11gF55rSSO9HfZf3B0uYLiFSHGa0e0U2bUYclJVbsyDRhapsHp1aFBA0/Krbi3+My4YuKmOi+N6Mk7LkIOFogcmOYApCZh0BXO+DvKVfJiAFaLMHA/swj0bUlTh9u2NKKYqcfb5dl4PkxmSLKQ5pEQCIgEfgyISAJgC/TasmxSgQkAmlHICywZtZQASDWqRlV2Y8oDb3gqrF0l+Cig3/s6HacMK4dY7LcfRz+ZGOiI8Aw7zd25GBniyWtzi/vTcfkq5NbRPk9RkpEVgVINjZ/QBF6CR/tzcSS/Vkifz4VO3dqMy69g636AAAgAElEQVSc3qTq3rwn65RTNT5VrYbhMOdonEZnu3HHwmpNJS83NVjxh9XFCSGnmxaZ1hCvMffp/HIHTp7QinHZ2vepcPiCQKPTCFY9eHNntibHPNa4WFbwpiNrhXhlImOkCasZhIm/WG1ZReNrk5tx4ri2PhU1IttzDhQ1pAgi93U6CC76oVfObsCpE1pVPx6M2Hns82JsTSKIGC2+GesGPB2/eWNLt4bBb6floOrASX+By4+bNreC1RNqrAY8Mi0HjZa+FTtUD3yQGnLci+qceLM8A52G0PcO0zSYuuHU66TzP0jrIG8jEZAIpBcBSQCkF0/Zm0RAIvAlQ4Al1liKTovFypuNLoeXrL90leCiQ8Uye2dPbdFUxjDR+Cj89uKWPLy9O7vfYfw8/fzm7JBivhanP9746DitrbPhnxvyhdCeFtN68s2+UxEzHC5zZtQBy/JRo4Lq+6Oz3H0iH7Tgl6xtWOwwVjQJdQ9Iviwa065aKyPZ/fg59wMrADyxriipExuvPy3fAe/vycKfVhf3Icg4v4umN4lqINHRNsnmQUKBVRIYkaPW6OyzlCXXlSQmny9qYiQjMdT2H92OhNjjawsTCm1S2PDynQfKNBZY8LcJWSL3n8bogBs2t2JiRyja54GZudiaFaqYMVyNfBBFGU+o6cJD03OxKzN2ScjhOn45LomAREAiEA8BSQDIvSERkAiMaARScQpZg/73q3qfiLIk2/VH1omyZGqNZd1e2ZartnmfdgyfZ91zKtIPhDEk/tFVJSk5Vnztv3BGk1DC1+oQqZkLHRLmpT+zMR8kU9RYKmuthQAYDnNmugdxZ6k7ChCmg3RRgy3bxBMMpFPMEodWDVE2au8Zbsf98L/tOWI/aD1N10IAdLj1uHdpuYgOofF5P3ViKy6Y3tyv+Tm9OlHJYun+zLhT53PEKBp+1xRleAfkuUqEezLBQJYsDIf5v8Xw+LGZ3UQJxQyv2NGOuY0hwdBwRQRDMAiLr0f0kM+Q1RcEJRG7DLo+REv4c92B1ICwWGJ43PycgovsgcKKNPbHMP1IIUWOx0S1UgABJdQ2+pub0Qrf29SKfLcff5ySLSo6JLOwiCPbBRX0mUNYNJKfh+cXxoApEbHEHsOf85p4bZKNS34uEZAISAQiEZAEgNwPEgGJwIhFILJsnRYQYjnuzLe/7egq2KJyyxP125/a9aOyPGD1Ap76DaQxNYACe1pO24nrFYc24LQJrQPugLL0358/L1IFwUASAMNhzjzxv/OYKkw6UC5QFShpbhRNmJCEuGtRJUYPEEkVOXz6hO/tycYT6wo1Ra5oIQB4v3AUAJ/57xxRJ3Qs0mEkAX7zWQnW1NpidpcKyZiOcYX7YCrM3UvKY2oXRDv4b5TbepUujP78mXGZeLc0Q5RE/MaOdmzMMeF/o+w4rbITs1pCgqwfF1vxzNjM7igC5t9fsbMDk9p78Gb5xfdLM/DSKLtoF3baef2TE7NwRJMbx9aFKrwwX/+jEiu+ts8hSi5GyqJszzLhqQmZqLUaMKbTi69Ud2FyhxdMAYhlbLcty4hnx2YKp93uC+CC3R1Y0BAiOMJWb9HjyYnZ2J4Vih6IJBWeHp8Frw44Z68jZilJkgUc5zn7HDAGQvQE57sq3yI0FOJVU0jnmsu+JAISgYMTAUkAHJzrKmclEZAIqEAgFefEG1Dw8IoSfFYdEqAKW47Fj58vqkSpXb0zwNDlu5ZUCJEzLcbKBT9dWIXxueorF2jpP7Kt26cTec/rNJSBO2FcG66e3TBg4ciR46NuwX1Ly1VNbyAJgOEwZzqi9yyqFGUGh8qiCYBURDb7M3aSAM9vycOzm/JVd6OVAKAGxbZmK2YXd6ad4KIAJQk3puFE2zdnN+AUDfn9qgFQ2TCdBECYIAgTAOEh0MFtM+mR5w7t4X+Oz8QHJRmiNOLXd3eIfHwa9QNYUpGkAK/585QcfJ5n7uVgR0+LUQef51lw7bZWTD8gVBjZZkOOSfQzo9WNk6u6kOkLdBMAvF+HQSdy/0udfuGQMyXgt1Nz0GnU4ZSqTjACgsayj01mPQpdPkEy7LEb8ejUHLSadDHH5zDowN8AjFxgVMBD03PENTNbPbhhc0hTgYKKXr0ixvNl0lBQubVkM4mARGCQEZAEwCADLm8nEZAIDB8EUnGYOjz6mDXnjbog7jimCtMLQi+oaixeX8mupd7AeVOb0+58xLova9H/Ylk5tiURCQtfy6oDdy+qEtUHBsO0RFEMFAEwXOaciqBlutcomgAosnlx7+JKTaKD/R0THfT7l5dhS5NVVVdaCQBVnabYiATG0xtipwYx4od6DkNlA00AMCLg5dF25Lr9+N7mVkECLC+04B8TspDtCXSLCPIEnM48f/a9zS0odPnxXmkG/jM2E8WunrB9nr4zDaHOosehzW6sKLQIx3xSuxdtJh0aLHroA0FctKcDi2ud6DDq8JvpudhnC5UojCQnwikLdm8AN25pxfgObzcBwBSCMKlQZ9Xjd1Nz0GjW49JdHaIP2q9n5GJztqkXAcCxPDUhC5tzTCIKIJw+Eb7X6ZWdOHufA5UZBlBQsdmsR44ngMntHqzNM8vyg0P1IMj7SgQOAgQkAXAQLKKcgkTgy44ATzUOa3bjk0KLCGsc6/Ci1aQXJyZhY5silx+bcnoLRzFck7bXpl2giS/Tt8yv1iRKlki9X+sJHXOVH11ZnDDvN3ptB9vZpLL7HR9WqFZaH0xygthQQ4EpGWpsoAiA4TLnoSYAYu3nVEpkqlnLZG1W19jw609LwYidZDacCACONZ6jPdQEAMuFMjqBFQGiTWsKQKwIgLDjGxkmvyPTiN9NyxFl927e1CIU+FcUWPDUxCyRwx92xsM/Y75+OG8/Og0h3j6IFC+ko70+N6TvoJYA4JjCFQ5WRogfRmoixJpbOIKAv/Mi7/VqhQ0vjbYjTAAwwoHpESQ5nAdEFZPtafm5REAiIBFIhIAkAOT+kAhIBIYcgSOaXDixukvkU/KlaE6TS5SPYqhj2JgPyfBLhldGGgWSaAwH1Wonj2/D1YdpqwCQ6CU4lf60OLCcH1XUrzuiXpPYoFZcIttrSVOgyNudx1aBQnSDYVx6lqejKKMaGwgCYDjNeWahEz9cUN0vMTo1OMZrE08v4rtz6oQ6/mAa8+l/wSiAxuRRAMONAPD4FTy0ohQkMSJNa6nRdOOdSG9DKwEQdnJjOdmRBEDYSS53+nDrhhYxpeoMgzgB5+k9RQV5Kh5ux7B9NQQAf5+QLDi0xY2jGl3iRJ8WdtT5b7UEQOQ9w0SER6f0uv7F0Xa8VmHrFQEQjwAIExdMb7hhS6sgP2hMD6C4IiMlwtUV0r3Gsj+JgERgZCAgCYCRsc5ylhKBYY0AnX+67xRTmtDhRY7Hjy9yzULsyeoPot2ow+5MIxh+mekNoN5sQJYvIHI/d9uNIg90TKdPkAOr881YUO+EW68TIZ0+BeKFif+ONq0n9rw+Uch5KiewfMlnuLJau3luDVi3XIvRMWOJsT2tZqFRkGn2Y2y2B9QSSGZaQuxTEUKkevv+dhN2tljg8itgznip3YsSmzephoDW9ISBIACG05ypEj+3zJFwXYntiePbwJQVtca89Hd2JydZ2G5TDIf7iNJOcN+aIlXX1N68H+3UCkSmmwDw+hVUdpjEvub32oIKR9K9HD3N13fk4Ml1hb1+TOHPGYWJUwBOHNeO0dnqtUEYIfHOrmzUOBJHUHn8OqyotoPpFbGM2+nCPR1CtI6WTAQw7GinQgDEun84UiDLm5gA4HrMaXThot0d3cJ7Tr1OiPjRBooACOMRi9yIjgCIxI7RcFftaEdZV4/YK+f6+KRsoYMgTSIgEZAIpIKAJABSQU1eIxGQCKQNAZ7gn7vHAUuAZZ8UBKCI0H++qNFF4enOXruh+xSEeZ08rSFBMK/RhbW5Zox3eFFr1Yuc0GazDhm+oLiOystzmtx4YbRd5HxGWqoVAJ7bHF9gLJV8Zy0n7FrDqelcc7wvbc2NWRot2+zHgooOLB7bjnHZ7j6aAjxhZ2kyOlJqjKe8VEVXG4xBh/GhFSWo6uhbD5zl1SbkuXHy+FYcUdIJmyn0gh5piXKSY413IAiA4T7naBxSIam0CC3Gwj1RlATJKfbP8ne7Wiy9xO/4jJbYvSJ6gKX2tJYR5L762UcVMQX1IseZDgKAz8rOVgte3JKLNXW27ioEqUaIkEi59+NyVSkMkXPRmiaQishnvO8CquufUdkpPl5SbMW/xmd2R2YxTP7q7W2Y3RwiJ8Kh9qkQAJGn7NFjiXSwY6UAVHRRI6BF/H7gafqro+xgBBorEdAGigBIJQIgPDezPyh+1zElICyO+FGxVVQCYFlAaRIBiYBEQCsCkgDQiphsLxGQCKQVATrrZ+13iFJOi2q7kOEPwuYLYFuWqQ8BQCVovvCUd/lEigBPRSigxMgACkHR1ueZhVJyrjuATqOCik4f3qiwCSGlSEtFtT9ZyLlWB53j0ZJjr1VR/dMqOx76tLRPfetYC8i+LzukEXNKO7tPK1tdetz5UQVqHH0d9P462FpCtEkGHD+uHedMaUZBRs9JWKxT0kSbcyAIAC19DsWchwMBwDGcMakVlx/SIMghElNfNFjx/OZ8IS6pJhYhlbKXTp8Ov1pehg0NidMA+kMA8DuBzjpP6+OVykwlBSKR1kiiPT6UBAAd6eu2tonhRebC8//8fqZgH8PZI8X21BIAeZ4Avr+pRUSA9YcAmNLuEakEVNl/ZFqOGMsJNV0iIiBVAsAYBG7c3IJRnb5e805VAyCedgFJi2u3tmJihAChLAWY1tcR2ZlEYMQgIAmAEbPUcqISAYlAJAJjs90iX52lANWaGodCa4i+mj7D49OS452MrIg35zARwLDtN3bm4O/r1QnssT8tOcpaIh/CY40kAvize5aWozpG9EC8uWlx1sN9RKvaR/c93Oc8XAgApidcNL1JnMa/tyc7bih5omfx6zOacM7UZrWPq2hHgUjqbCSyVAkA7j1qUGxNUiHjrMktglzTYlrTW8J9DyUBEOnkU+H+z5OzwYgtmy+Ik6s7QbE92uf5Zvx1YrbIY49FAMxqceO7W1pF+btwFQC7L9jtZEc67+F5h8/BmQ6WSAMgTACESYhqa2+1/lQiAEhKh6Mb9tuo2J+LDoPSXQWAqWoPzsgTEWlaUgBIcJ+31yG0A5jqlufx4ztbWjE6imjQsq9kW4mAREAiQAQkASD3gURAIjAiETiqzIHvza3VlAut5rSeivDnT1PvpGhx1LWEb6cztFftBtHifPQ3rFztmCLbDQQBMNznPFwIgFTWKx1jp0Dk71cVDwgBkIwcCt80FYKBufkPryjBZ9V2TdBp2Y/sOJ3fE3TCT6nqBE++4xmd4b9MzgZL+dEiCQDmtDsMOlHtJSMqJ5+pYhfuduC42pDGQK3V0K2IT50YYyCIh6fniM8SEQB0nsORBG1GHZwGndCQCVskAUA9GrZl+kI4hD9WGUCewnNcl+wKRRFwbBwvI9FoW7JN+OOUbHQadKoJgFdG2QSBcPSBMoLReEaOU9MGkY0lAhIBiYAkAOQekAhIBEYqAqmcyqk5tU6FWFBbCUALAcB1/deGfLy4NW/QlliL81HrMOKuJRVocvZOzRjIwQ41ATAUc06HEz0UZE2sfZCKxoaaXPpUHHSOTy0BkEq5US39R2Kl5RnkdekkANgf07SOq3XizMrObic+PD7WsX9+jF2EyYfTPiIJgMh5kChgWthLo+zdivd0qL+xsx1T2zx9tkeDRY+Hp+VCh2BCAoDVCr6+uwPHHIhG4H2WFGcIwVnqA0Q61pwLnXCOMaxpYGEkwpZWoUMTqeLPPH2KINJhj9S6ZATEkxOzxek/TUsEAIUJz9/jwLyGnj5j4TKQ35myb4mARODgREBGAByc6ypnJRH40iNgXXwZ9AUV8Gz5BJ4NH/aaj2IwwbLwAujzy+Gr3g7ojUDAB9fyF1TPO5W83E0NVhHym8gqsjy44cha2Ix9ReviXae2EoBWAoDh1o+uLBEia4NhWpwPRj4sq8zEY58XgWkQg2FDTQCkY86KxQ7r4kugs+XAtfoN+PasTwidZd7Z8GxeikBbg2indQ/xmlgEAFNoGI5PIcb/bcsVYnUzDyjUb2gYmP3GqhU/O7YKvLdao34FdSyoZxHPBpoASAVzjlUtMRg5Ly3PIK9LNwEQHgtPwLM8AXGaH1RCp+IdBh0CUZp1kQQARfk25prRatSBZAGrwkQbf8IqMdQS4LcGHeJaiwFOgwKW3ov8nH3QAU/UB4kDtqO4HlMYqBUTmVc/ptOLRbVOoRmwvMgCv6IIYoP357z22oy95kRNG0YUkGjgvVtN+l6fc3zUMSARwPGGryde1K0pdPtRe2BM4XEzAoF98m/iSEFbNboZap8R2U4iIBEYeQhIAmDkrbmcsUTgS4GA7avfh79hHwyjZ6DzpYcQdPWEleqLxsJy9HnoeuNPMM8+AVQWc697H8GukABVMmMJtDuOqcL0glBO6lCbmsgCjjEV3QI6nSzfRZGy5gE+bU+FVGFaBfO0l++3x6xUkM61GQgCYLDnrLPnwnrCVQi01EKXW4rOlx4ECTHzUWfC/flbvZ4TYmc78ya4VrwMf/0eAWUqzmgsAuDimU3Y0WzG+voMuA4QOHSkSXzRcWUkTEOXEdzb6bJUKneQBLv9g1Go64xf5m64EgBaRS6J83AhANSueSwNALXXynYSAYmAREAikBoCkgBIDTd5lURAIjDACNjP+wkUe65w7hVFB39zNfR5ZQgG/PDX7IBx/GEI+rzwN+4HPF1QbLlQTBYoRjMCjhbosgsBnQHOdx6Hd/e6XqNNpQLAQE5XjZPC+6dyAhoeN2uTMx/6mU35YOm1gbATxrXhW4fVqy4DGDkGCqo9tb4Aa2ptA3a6NRAEwGDPmQSA7as3QzFZEXR3AfpQCgV/7tu/EfrCsfC31HQ/K0FHC5xL/p1WAqAww4tb5tfArA9CQVCsNw9rl+3PxLyKDvgCCkz6oCAIMs0B5Jj9Qol/VlEX/rc9F+/vyUp5+2l1cNWIbEoCoBTrBilKKHrhJQGQ8qMgL5QISAQkAikjIAmAlKGTF0oEJAIDiQAjADyblgpHR188DkFHM3R55dDZsuHbvxmG8bMR7GoXp59Bd6cgAKDTwV+/F4aSCQh0tUNnz4Hzo3+K9pGWykn6QM5VSxjutw+vB53OVI1EAMsDPr2hIO0RAWNYWeGYKmSZ1VdWiJ4H8+T/vTEfK6rSHxEwEATAYM85HAHgXvUalIxsWOacLkiyoN8L75bl4hmJfFYUsw1d7z6RVgKAa0YsqVTPk/5qh0k4+RsbrMi3+pBr9SEYVLC80o7zpjVjf7sJNR1GVDlMeG93dqpbV1ynlQBQ82wNNAGQ6vdNKtoLA4FPvxYsycWSABhIdGXfEgGJgEQgNgKSAJA7QyIgERiWCIRDl/V5pdCXTYZv1xpYjrlIjJUhzebDT45LAOhsudBlF8BXtQ3Oj/8N+Ly95piKUN9Ag6RWUGxqvlOU27OZ1GsMxBo7a7Gvq88QQoHx6pdrnTNDtFlZYUFFSA27P8bUgJe35uLt3dkgaZEOGwgCYLDnLAiA46+A8/2nYJ5zOgxlk4FgEEGvC94dq6DLK+v1rASdHWmPAIgkAKYVOMVp/9paG1rdekzKdQkCoNOjx/LKTJw4vhX1nUaRJlDtMPaLAGApQUaYLB7Trno7qKmyMdAEAEtr3nfcfmRrJMaGGwFgzQDmL/Jj+qFBFJYEkZ0bykRva1Gwb7eClUt1WL9am56HJABUb2XZUCIgEZAIpA0BSQCkDUrZkURAIjBYCFADwHr85eh69Xci3D/aFKMFhjEzYD7yTLhXvw7vts96NdFaqm8w5qU235cO57VH1OH4seqdoETjp4NEpXRqBKSDCBif48YdC6uQqdHZiTfGTo8O/92ahzd25vSbCBgIAoDjHg5z1mXmiagX+HtKmsXCNF0aAMRyX7sJS/ZlCaf/3GnNeHFLngj1p1kMIYIqrA+QyjNEh39CjgtHj3LgiNJOFFi9KaWXJCPXJAGQOAXgsLkBXHSVH+MmBWAyxV9Jfpd0OoB1q3R45Rk9tm5MTgbogoDVH4ASBDz6kJCfNImAREAiIBEYWAQkATCw+MreJQISgQFAgEroxvGzhWMf9PUtCcXPTTMXiRxpz6aP+zhFN8+twfyK+LWqB2DISbvUctrHk0SG+o7LUa+GnmwAYbHAv6wp6rdGwCkTWvGNWY3Q8+0+TcaIgL+tK8AnlZkpawQMFAHAKQ7XOUfDny4CYHK+Cx1uHVpdBswtd6DLqwOrWfgpjZ6i6ZUgRmd7cGSZAwsqHCixedOyhyQBEH9BkqVIfOeHPiw+xZ/Q8Y/Vu8cDfPimHn/4VXrKfHJv5Fl9ID9AUom6KQNpo7I8YHoPBVS1RiCRuJpb5hCEKtNfpEkEJAISgeGGgCQAhtuKyPFIBCQCA4oATyaZpz4pzzWg99HaOcup3b2kHA6PuhdbvqCSBGDOdTqNomnPbMzHGztyUna06QJecWgDTpvQmtKJbbz5kKTY2mTFo6uKE6q6x7t+IAmA4TrngSIA0rHniFmJ3StSRkgiVGR6QOcp3SYJgNQIgJvu8GHRSX5Kq6Rk+/couOHS9DjAMwud+OGCalgNAXxSacdDK0pTGpPaiy47pBHHjO7AHR9WiBQWLVZk8+LexZX4eF+mqHAiTSIgEZAIDDcEJAEw3FZEjkciMAIQGDU2iEu/5YM9C3jlP3qs+Fj7G+ZVN/gwdmIQ7a2Ax6Pgjf/qsX1z8tNHOsz3LN6Pwoz0Os79XTa1lQAi78NT2Fvm1SDXkt650NFeW2fDIytLwBD8VIyO3FWHNuArY9vSSgJwLBzTY2uKRI65FhtIAoDjGI5zHo4EAE9WL5rRhEOLugbE4Y+eM8sSJnLEZApA3xSAE0734xvX+2DX9oj1gn7Vch3u/aE25znR88zn9+hRHUnLOmr5Tohsy98eV81uEATD9hYLWC6WkS1qjd/Hi0e3i++mTJNfXNufiBi195XtJAISAYmAVgQkAaAVMdleIiAR6DcC37zJh9lHBvD3Pxqwa7uCpvrkjnv0TSdNC+Lkr/oxamxAKI7/63G9KgEqvqTddnSVqFc+nCxZKG68sY7OduOWebUotfdNhejv/GocJty/vBQs0ZeKMWyXjt6Zk1rTEsodOQaKGL68LVdEK6g9Mx5oAoDjG25zHk4EAKtDXHNYvQiPZunAwbJk+hqSAOhLANzxKy/mLIj9HUmCsLFOwdaNCixWgIRuQXEQ+ojgJZcTeOoPBrzxorqIJjV7IZIAMBsCOH1iK9bV2XBEqUNEBpEQ/PqMRvB769XtOThjUqtwxP+3PQenTmjD+FwXdrVYxGeMarhwepOIoFpZbcOqGrtI4/na5BasqLZhe7MFHr8OjU6DIDFf25GL6g4jLpnZJKpdMAKL372V7Sa8tC0PY7LcuHhmIwoyfOB+8/gV7GszY3erWYyD9252GvDfLXmwmfx9xv7OrmwwcoBVM8z6AN7fkw2mhUmTCEgEJAIDgYAkAAYCVdmnREAikBCBw+cF8O0f+ODoAOqrFaEqzX/zpcxkhniRDARCqfssc161D8gvAgx6CGdvx2YFE6aG6o+3NlEEXYEtMwibHdi4VsGv74p/6rRwVAeuP7JOOGrDzZKFKscbLyMAbjqqFtMLnGl3rJqcBty3tDzlXFb6eceNbcc3Dm0Q4bvpNDoir+/MwVPrClWRAINBAHB+w2nOw4UAmFnYJSpEaFXCT8d+kQRAfBRjEY8kV2/9uRdFpX2/I/m9/PG7OvzpQSOcXT395hcFcerZfhy1MIDSiiC2b9Lhnlt7t+nvWkYSAEwduXVeDfj9VNtpxJR8J/5vWTnOndoMu8mPXy4vw48WVGNni0WkC1H4dem+TCwY1YHnN+eLqKlFY9qxbH+mIAme25yHE8a149SJrSICgDa3rBN/XVeIi2c04p3ddMhtIuLqnxsKRPlLh0eHoysceGV7DnY0WwQ5QOf+3d3ZolQr8/9JUJCU+HhfFuaUObCpwYr39mT3GfsvlpXjnCnNKMv04ot6qyAQnlpf2F/I5PUSAYmARCAmApIAkBtDIiARGBIE+ML443u9KKkA1n6miHB+sxnYu0tBXmEQLDmVkxtEU4OCumpFhKLylP/r3/QjMysIrxfIsIcIAKsNyM4B2tuAzet1CYWnhmMFgPACJHNUEi0UCY3TJrbiwunN4OlYOo2nWCQB+iO8VZ7pwXVH1GFKfnq1FxgJ8Lf1BXhzZ07SKQ8WARAeyHCY83AgAA4r6cT3j6qFtZ9RNxRjY0h1uMJA0gU/0CDZcyUjAHpHACw+2S8IWn4HR1tNpSIc++r9gxjCcWAQfH7ptNNZJplIAuDJ9aEc+ytnNeKBT0tRmOHFxTOa8MfPi3HVofXCWed3zqLR7XhrVzYWjekQDn67W49zpjbjo71ZeGZTvvh/WCAzuk9GGvA7lTn950xtwU8/rECrSy90ZG48qg5VHUbx/UhNlhyLHw9+Uopb5teINrUOk4hQICFB4pmk5fOb83DjkXV9xs7ylqx28dLWXKHBQj2Wg8EuvsaHsy7wC3L/tRf0+Osj6RGGPBiwkXOQCAwVApIAGCrk5X0lAiMYAeb/H39aAEYj0FAP2O2Axw0oOogXSxIAtJzcUKhpS3Po3yQAFhwXwNxjA9i7UxEnTZERAF0OBTu2KPjLw/FfMFKpAMCQ0rd2ZsOvIWiAtdHpkGsR6dNSCSDe9qHTee3h9eJELJ1h1qtqbEJ4S6siduQ4SVLwhO2C6c1pjQZwenX4zWclWFNrS/hUDTYBwMEM9ZyHmgCgQ3b3oirhmGk1kjubmyz4cG+WqDBAgcxU1pCnu89uyo97e0kA9CYALr7ah3Mu8cMQI5Bq/Yto87AAACAASURBVCod7vxe+vL6tewJrv1XxrYLR58WiwBoc+lxxzFVWFFlFw79fUvLcMWsRhxS1IUtTaGTdTr9q2t5Mt+Ek8a3osOtxz1Ly4UuTKw+qVnB9ACe8lsMQTy1vkA4+01OI4ptXuxtM8UlALiHC21eQQrcPK9WjPuFzXm4fk5fAmBHiwXfOpAiwz45JrWisFpwHMy2TA/5yf1elFWEfnl+8bkOP71xaPbPYM5b3ksiMNwRkATAcF8hOT6JgEQgbQikWgEgFdVpCkjxRZRh+WpNayWARP3y1IsnYCwVmA4igC+yj68tFOGt/TWe3p09tUW8VKcrLWBXiznpC3MqzmOqaRnRGA3VnIeaAEgFc558xjsFTaW/ZGsoCYDhTwDYTAHcMKcWs4q7hO4H8+sZjh99Ws8Qe37vsqIEQ/9//nG5cPSZ+vXTjyq69Uwm5rrE9yIJ2muPqMPDK0pFGlE8UuG2hdWw6AN4dUeOqApwycxGPPhpGb47pw51naE0qVgRABwnoxYYAcD70KF/ZWsuvj+3ts/YA0EInQCmF1A3IHK8/f3OHarrr7zehzPO84tUPtpQRpAMFQbyvhKB4YiAJACG46rIMUkEJAIDgkCqFQCSqYjHGyxfDhnWqdZSqQSQrO90EgHpJCg47nQ6xQwNf3JtoQjzjWcD4Twmw38giQA1cx5KAoCiZncfWymE0dQYw6NX1tjx58+LREh2LBuINZQEgHoCoGqfgvt+NPgpAJFlALc0WkXe/U0xwujX1WWIfP/zpzULMb4n1xWC194yrxokEWiMtNrbZsZZk1oECRAmDzOMAbFfP9ibJbQFwmkFW5ssonTs6CyPiD6guv9tR1fDZvTDG1CwqdEqCAASDceMDjn7DPdnCsDLW/O6783oKWoKNHYZ+xAND31WguPGtHcLZH5WbcfDK0pE/19Wiz795zwc7cAfHzBi2QcHR3rDl3Vt5LglApIAkHtAIiARGDEIpFIBgE7JH1YXizBkrXbW5BawnrRaS7USgJr+ma96xawGTM4LnXylYnwZ5UspX07TaSQCmBrwtSkt/YoI4Iv4vR+Xx31pHgjnMVUcBmvOQ0kAaBHc5HP25i4KOhYkLJ32zdkNInJEi8kIgPhoxfrOOf1cPy67zgeLpe91Pi/w0jN6PP3noc3j5ldYntWHTq9OpCUx977doxf/ZtoNP+vw6OE6kEfPEp0U/uM+4yl7WEuCAoDh/3O2jNjyBRWh3p9j9qHVbRB9Mnossi2FBvUK4PYrMOuDQh+FBMOhRZ0iFYkpYDT+PHxvklocT6Kxs1/2xzFpyDjT8jgMWtvo03/emKl+/37CgBf/mb7qEIM2IXkjicBBhIAkAA6ixZRTkQgMZwSsiy+DvnA0fPs2wvXZy5TuH/ThanFIwoPrj1M+u7gLt8yvFi90au3xNUUJT7HV9hOvHSMCvnNEHcoyUysbmGo0hJpx0ym+kHm549pSqg/f4jLgjg8rRIhuLBtOBEB4fAM956EkAEh+kQRTY3SaeLqaTGOCYdZ8rrSYJAC0EQCJqgCwJ6r/v/qcHv/8S/9JgHnHBnDK1/wYP4VVXHqXEuSvCLcLqK1S8NlSHV78l6FX5YHwrL56kR8XXulDxgEJkI42Bc//Q4+Xnwk5mYfNDeCiq/yYMDkgdA26HMBny/T4x5/1vUrQTpkRwBnn+3HI4UFk2IJCtE6LBQPAGy/p8dhDfXE56Sw/jj81gFHjAkJckRVvwsZ5OjuB/Xt1osICsY1nvJbVFo490Y+S8iDMFvQidP1+oNOhYPd2BR+8ocOHb8Xui7hfd6sP2bmh302s7lC9T8ETjxrw+aehwRG3r33dj6kzA+I+NJZ33LpRh5f+rceaFbFP8TlGlpCklgR1eiKNGG1ar0NDXQ8L3dYCvPJs77XQgrtsKxGQCGhHQBIA2jGTV0gEJAIpIGA/98fwVW+DceIcuJY9C++utSn00nOJzp4L06zj4Vr+gup+UqkA0J+wfDrZ9yyqBOufqzWq2f917cCWf+KJFHNYTxnfBr1OPTnBOaRDqDAZFszPZVlDlvrSYsnImuFIAITnN1BzjsYvrHSupVJEqmv+4wXVQtU8mVHE8RfLy8DQ7mQmCYDECGnFJ94zc+PtPhx3sl8Is8YyOpp0yh9/xNDLiU62fpGff/dHPhx3Smyxweh+6CRT+JUlXvfv6R3CFEu0kGKwD9xpBAVnKRprMvUdWXWlgj89YMD61TpBEJx1gU9UlumPRYsk0hn+wV1esPRtpNMf7x6c57qVOvzyjr4lFGcdEQAxY3lGNVFcXCM66cQssmQj7x2v0sOq5To895QeF1/jx8zDAqIkbyxjKP/Tjxnw5kuhBmWjgrjmez5MnBoUJXnVzDXcbyLipD9rIa+VCEgE4iMgCQC5OyQCEoFBQcB+7o/g3bEaplnHAQE/lIxsePd8AX1+mTjC0Fns8O7dAH3BKCgmCxSjWZQFCAb8CDpaoMsqgL+xEvqCCjHeQFu9iCjoev/v8G5boWoOqVQA2Nduwl0fVYhwUq3GkNG7FlWK3FG1tr4+Q4Sxa3PL1fbe046v0Fcc2oDTJrSqepkMX5mqM6h1hKOyPEJUS0sVhS8zAUB8BmLO0bgPJgGg1hlllY07PwqVVktkzNG+69hKIWypxWQEQHy04j0zPA2/+S4fiksTfxO1tSh451UdXvhH7NP5eHc+99LQqb2WU/awc3zXzb0jfGIRAH4f4HajOyog1jia6hX8+m6DUKj/xvU+UWq2P8ZohTde1ONvv++JAPjWzT4R4aDFIeZp/Ptv6PHo//WOJEhUnSHeuInZ8g90ggyJtHgEAEP0fb7EuIX7qatR8NBdBhERkKh0pBpM331Vj0fv739EiZp7yTYSAYkAIAkAuQskAhKBQUGgmwCYfQIUnR6ejUtgnHAEgsEAnO/9DRknfwu+6u2CAODbkr9+L3jKr2TmCXIg0NmKQHsjdNbQW5q/pQb63FI4XvilqvGnWgGgPw45nWwqUs8qUh+y3B/CQRUQEY20irTx0sEiAHgvimqxVrda+7ITAAMx52jshiMBoFZcknneP19UiVK7ekKN85cEgHYCgFfQcb3sWh9sSU7F6WS2tih47zV1RABPxe971IPxk7XTnAxBf+oPBuFohy0Vx5jXbvlChx9fZ8Qdv/KKkPVUjSTIk4/q+4Tbk0S55W4fCku0z7O1WcFvf9ETjs+xHXtiANf+wKs5SqHTEcLs7Vd6MOuvw87xRJ7cX3ilH+dd7hOlfbWajADQiphsLxHoPwKSAOg/hrIHiYBEQAUC9gvugELnPeBHgCf6mfnw1eyAPrcEAUcz9DklgMGEoLsLVEnqJgAysgC/H0FPF4KuTkEK0Pz1e6ArGIXOl36tSk8g1QoAFP/7/apiFTOM3USraBmFogar/BMFp352bBXGZqs/UR2MFIUwklrV2ZNhN5xTAAZqzl8GAqChy4CffjhKKK8nMu7TO4+tEmJsWkwSAKkRALzq7Ev8OP8ydaHxJALqqkP59zzRjWfMYb/iOz5YojI+eH19jSJOrPfuUnDcqQEcOqevY770PR0e/FmPp5kKARB2Oplv/9MHvH1y1Tl2hs1vXq8DnfE9OxVMmBLA/MV90wnY11uv6PGnB3vv38uv8+GrF/aUwAvjwXnu26Xg43f1aKwHzr7YjzETepMEDN/n2J58tKdPhtnf/ksvykeH2no8QGOdIv6mZWYBeQWx0wOiMVNDAFArYec2ndBgmL/ID3sMHdwwiZJfFMT0WdRwCI2Nbc+9zI/cvL7kBysArFzak1vi9yvYtF5JOZVEy3eBbCsRkAiEEJAEgNwJEgGJwJcTAaYN2HMFmaBGUDCVCgAE5h9fFIDCd6nayePbcPVh9aovp6r0g5+UiZP2RFZs84q60uWZXvxtXQGWV2qPX00lRUGNCCAjH6jqf/aUZuxsseB3q0rQ6dFe9kkrdkMpAjhc5xy9h4ZjBEAy4iY8h1REPHmtJADif5Mki5rhlRTGu+hKX0wHMFbPrBSw/EOdKPcWnXvO9gyLP/VrffUF6GiyxGA4xz/eqTK1AG66oiepPxEBQOeYonavv6BH2eggvnKaH+MmBkXEwm/vMwhxu+t/3COGF55PPAc8Hlmwc5uCH1zVW2jgtvu9OGphXwKDIfN3fb8Hm+/80IcTz/T3ScVa+5kOfdIdrvHh6OMCQn/h1ef7CufFi2ao3Kvg1mtM3euRiACg4//h23q88HRP/7972gOW9Ys2EjZML9i+ubcuA/UKbrrDh/zCvtfIcH/VrwOyoURgwBCQBMCAQSs7lghIBIYTAkeVOfC9ubUwahC9Y6moR1cWY+l+7c51eO4DUQmAueI/OboahRkhkTyeKL27O1uQFc4DZa/UYE+BNuoihEtWJbtGTUlEvgZeNqsRZ0wM1dimNXYZ8LuVJaJetlrjOnGOh2hIn2DprruWVIg63bFsoCIAhvOch5IA+O6cOiwe0550ydWWl0xl/SQBkBh+NQQAe5h7TABXfNeH0nJ1AnT8ruDp+R8fMPQR7bvrIS9mH9XXMabjf8OlPU50PCe1qUHBI/eGxPto8QgARiM8dHcoRz2exbsHiYs//9rQJ6z/5w97MStGVEJYT2DTup57PfKUp8/JPscRLRQYb/zReCR9kBJgwTQF5tivXBYaXyICIHp8bB9v3i1NobVYu7I3xpIAULNaso1EYOgQkATA0GEv7ywRkAgMIgIsR8ayZFqMzvSvlpdhQ4N6xzW6/3RXAsg2+4U4XiwhNJ6AMxrgk8rMpCKCDP//6cIqjM9VH/7Pmtu/WFaObU0xCoQfmDhrtH9jVmOf6gJ0CFZU2/GXNUXgiW8yO2FcG66e3aCpSsEnlXY8tKI0btepOJDJTo95s+E856EkALTgTQLrz58XxV077vu7F1WiPIXylcnWUGuqSXiQyfoNt2O0zn3H7QfnoMVS0dtQK7wYHodaAoDtmbt/7S1esIRcuCxcovnwmaeTfv9tvSMB4jnG0Q7vkUcHYp7ORzvn/XGg00UARDvC0w8N4Ac/84Gh8dEW7WCffq4fl13ngyXqazWa6FCzd9TOJ10EQDyiRBIAalZLtpEIDB0CkgAYOuzlnSUCEoFBREDtaWTkkJKFlKsZfiph9vGEB1m+jyf2c5KUVqt1GPHK9lx8vC8TrhgRASxLyDJ7WsQJOddkYm2HlXTi+0fVwmqML6jFOu8kAl7cmov9beY+RAVP048Z3YGrZ9cn7Ccaezobj60pEpEQ8UyLQ6rWyRvucx5KAkAL6dbh1uPepeXY1Rq7+Dr7unRmo6aKFWrXUBIApViXJOUoch9R3C5Zmbhwe6rxM1Q9Mpc9Xjh5NAEQz4mkEODjDxvw7mshInEwCQCmC5xwRl8iJ9oRTuQARxMA8ZzxeKfriX7vxOuLaRn//ace/3o8pCkgCQA1v71lG4nAwYuAJAAO3rWVM5MISAQOIMBwcqrxTy9wasIkmcOrprN0VQJIpWyfUOd2G7C3zQRfIBSPX2D1iXJzeg2pEOF5vr4jB0+uK4w57VRK2JGcqHEYu8XfDLogxue4QYJCq7GEHEvJsaTcYBEAX4Y5p4MA2N5swc8/Lo9JJiV0Rsa04ztH1Kl22rl2D39Wgl0tPSRAntWH86c147gx7SntWY4v2Un9SCYA+pPmREf4vMv8KC5LnBZQtS+U21+9X0Eix7irE6iv7cklZ+m8krJgn1KB0c7scCAAHO0QmgcUuEvmYLe3Kmhu6nlyDAaI1Ap9lAZmvNP16GeOkRmLTvbj8LkBTJgSjCkEKAkArb9RZHuJwMGNgCQADu71lbOTCEAxmGCacSyUjCz4G/bCu2N1L1RM0xeK/3s2LU2KlnHiEaJNdB/hC5N9nvQG8RooCkzTj0HQ3Rn33on6TrV8WCohuLHGofXkOZYo2tR8J368oBo2U+rlqlLGn4rYDP9fXoYtMfL4+cpOfYUFFR39uUW/rv20yo6HPi1NmPqgdR0SOY9fljlHgzqGSvrHVGkiWeiYk1whyaLFZhY68cMF1bAa1O9ZklbUcPAFFZj1QbB8Z39tJBEA3z68Hkyf0WL9ETpliPs13/MJsbt4te4pKvenXxux5B1dQgJA7ZiHkgCIqwEQpUugRmU/2XwTEQAsCTj3GL8opVhUSvX9xL1JAiAZ2vJzicDIQkASACNrveVsRyAC+sLRsJ/3YyjWLPjrdsPxn3sQ9PXU0bZfdKdAxfHMzxOio5issF94B6A3wvHsfQh29X7JTPZ5f6BXMrJhv+B2BLva4Xj2Xs1dpVo+LNGJt5ZBaD1hjFUJQGsfWsanpu3qGht+/WkpKNgWbamUE1RzT7Vt1OYxp5MA+LLMORpDrh6rRxw/Nrk4X/jaDo8eP19SLlJAtFiqpTe13ENN25FEADCC5o6FVcjUEEXT31KnXAOWp5uzIBAz2sPrBZ7/uwH/eVI/7AiAeDoD0WkG4X0WjwCoqVRwz62hKAfaQBEAh80N4NJv+zB+kjoxxvC4JQGg5ptCtpEIjBwEJAEwctZaznSEImCcfBQyTrkWQUcLFLMVjufvh79hXzcaagkAXqBY7OK6oMsRE82EnysKMk69Dt5tK1Sf4usLRsFy9HnoeueJ0P28bgS9Ls0rmUoFAN7k8TVFeGtX/JxytQNJpfRa9L15isq8fSr3D7axhN/9PP1vii+GSF2CG49MnP8/UONmCcSHV5QkFT5MJwHAuXwZ5hwLc63RJGpLU0bfi64QKzlQJ2EobSQRAKlEpsTTHNGyZjyR/tbNXthjFEyJdD4TpQAkux+jQ9xuiLr0zz1lwLL3E1cBUKOiXzYqiFil/WKVAWSo/S//7MHocX2F/bZ8ocOPrzN2T6E/BEAgAJCA2LdLhycf1XdXMTh8XgDf/WFsYUFi0+kAGusUFJUEkRH6Vd1tkgBItrvk5xKBkYWAJABG1nrL2Y5ABMxzTodlwbnw7lwN4/jD4Xz3CXi2rYD58FNgHHMIGCEQdHXC+fEzME07Gr59G2EYNwv+2l0IdDSDBIJ3+yp4NnwI6+LLoFgy4N26AqaZi3ra1uyC67OXYV10qfjc+dG/YJ71FRhGz0CgtRbute/CNPNYmA45Dr69G+DdvRaGiqnwV22DYdR0uDcvg6FkHAxlU0RkgeuT/wqywbLgHOhLJ4l7c4yB9kYwztQ4cQ5cy54Xq2mZfzY8694DdHqYDztJ/My95m14d63pXm2t9eRFH34FD35SBqYB9NdSUQF/c2cO/rq2d759ogoA/R1jvOv5Yvnqjlz8fX1B0lvEU8NPemE/GrDE4D1Ly1HdET/3P9x9ugkA9jvc5xwL2lScxGROdLwlPGNSKy4/pEG1DkA/tkLcS5ONPdXommT9hgeUyvPPa1NNQdJK8KRD6ySRY6+WAFDjsMda5P5oALC/2+73ihSGaNu2SYdn/6YHS+iNGR/AsScFMPOwvqkOwQDw1it6/OnBniR+rSJ7avb9Hb8KRVlEGr+fWe7w5Wf0eOPF+BEWkgBQg7BsIxEYOQhIAmDkrLWc6QhFIOOka0IO84qXYJl/Ljzr3kHA0Qrroovh278JuuwiUUjeveZNWI69WDjggfYmGCqmwN+wX2gIwGRB53O/gPWkq6GzZvVpqy8ai67XH4X5qLNCn69+DZZjL4Fv/0YoRis8W5bBUDZZEAzePevh27cBlvnniBUJdLXD88UHgiyAxwXDmJkiVcG95i2Y534NjAIgAWAcN7tnnMdcBNfS58T1lnlfRdfbf4V18aUIepwivUGXkQ3Hc79AoL1BtPnm7AbhqGmxVMOeY90jlXDxeKdyJAF+fHQ1JuZqj4TQMv9w21U1NlFaj+r9aoxkyxWzGsCKBQNt1CX4zWclWFNrU3WrgSAAeOPhPOd4wGh1ElNNh6GI38+OqQLLYQ6VJXPUDzYCQCvB0+bW4/YPRqGus+cEW+taJSIAIlMAeIr+wF88qBjT9/thqAiAU8/244rv+GBJsdorBQD//JARH78bikigzT4ygJvu8CE3P3kZQDVYxysruGengl//zAhiR5NVANSgKdtIBCQCkgCQe0AicJAjYL/gDhjKp4jQecVogXfn5yKE3zh1Ppxv/wWm2Sf2curdn74oEDHPO1t8bhh7KIzjZ4vUAevxlydsG+7L9el/YT3+G+LE3vXxM8LpN02dD+tJ14D9e/d8IXQJ3Kteg+uz/4VWQFFAIoFpAoqig+O5+2BZeGGfe3e+9ihsp18Pf1OVmIe+ZDycH/4TtjNugL+lRvzMUDoxlOpQvwepqPBzOA1dBvz0w1HdCvX93SZa63MnEl5jOsA1h9Vj4aiOAT1Z3dRgFc4/HQQtNru4C9+ZU4dci0/LZZraMu//iXWFeH9PlurrBooAEC/8w3TO8cDR6iRSA4JpIKkYRemunt2Qsop/5D154vnB3iyUZ3owJV8dCTbSCADipYXgcfp0+NXyMmxo6PGAqSp/6bf8yMkLYt1KHf74oAFN9fFJwKOPC+C6W72wx3gco8Xs4pUBrNyr4NZrTGB7LdbfCACSEj/+hVfoEyjqeM7u4TFc/6O39Xjk3t4S/okIkS8+1+GnN2ojW2Lh63ED/37CgBf/2fP9LAkALTtHtpUIjFwEJAEwctdeznwEIKCz58J+/u3CufZsXiZO4IPuLgRaamCYOGfACAA670w3MM8/BzqrHa5PXkCgrSEuAcBx2s77CRS+femNgN8XlwBg3yQXdDnFQMAHf2MlvLs+D+kcODsQaK1H0NkO54dPI+BoQSqn79waqZY+i7etzp3ajAunN6l+wYxVCSCyb76nzq/owDcObUy7o00na1llJh77vAh0DlIxlvIjSTG3zKF6zmrvQ0Li0ZUlmtMzBpIA4NiH45wTYarFSezP88C9etmsRpwxsaVfe4Gkz9/WF+C93dk4qtwhNCdMSSJN1KTyHGwRAFxzLQRPdCnAU75G59/X7cyHw8yf/4ce774amwy89hYfTj7LDyXG10VTlEK+WiV9td8H/SUAeJ9RY4O48TYvJk5TL65H5//zT3X49V3GmKRFPKIjlUiHWGKFLhfwjz8a8NoLPWsSDwuZAqB2N8l2EoGRgYAkAEbGOstZjlAEwhUAfFXb0fnKb2A76/vQF40JnchPXwjnO38VefOK2dYd1p+OCICuN/8IXcFo+Ku3w3bOD+Gr2gLfrjVxCQAhVHjCVeIkX4zHZE1IABjGzRYh/wj44Vr+AnxVW0VEAefV9fofeq22URcUQmSHFGk7VkqHMnbkQLSG7qtVtmc0wKkTW3HWpJa0lAhscRnwt3UF+KQyM6monprHalKeC5cf0ogp+c5+OX+8Fx2RFdV2/GVNEUiQaLWBJgDC4xlOc06EkRYnMdVSgOH7817HjW3HNw5t0FQWMHx9ZbtJpHvsO1CJgCkmtx9dhRmFzoTbQM1zdDASAARFC8ETLgXI0/D7HvWI8nLRRod3zw4F772ux6dLdCIigI7z6ef6RR16XhvLdm5T8IOrejQ6brzdh+NP9fdpylD6Pz5gxLIPtJGO6SAAOBiO/7JrfTjhDD9MCSRFKBBYtU/Be6/pRe59PLvnt14ccnhfbYH6GgUP3GnE9s3qww1iRRTEEiq85W4vFn6l7z0lAaD1t4VsLxE4uBGQBMDBvb5ydiMcgXAFAM+Gj+B8/ylYj7kQpllfgXvVqzDPOQOKIRSGyJz/sAZAOgiAsAaAYrIg6HWj663HEGiuFmSAdwcFBT/qlQKgyy0RkQo6ew6CPh+CHU2CADBOmQfLvLPR9cYfuvUF+HMSBLbzb4OiN8Dxwi8RaKqC7as3wzBmhjj7og4A0xc8Wz4R82Mo+rcOr8cRJZ2qnFCPXxGh7wx7TqfplSBOntCGsya3IM/iSziWhi4jfvZROfi3GmPfE/LcOHl8Kw4pciLHnLj/yD79AUWUeHt7VzY+2psJngim20iALKjowLFjOlCR6dFU353OPtfihS15/cpTHpfjxvnTmjCtwCUiQ5IZCYc/rC4GyaBUbDjMOdm41TqJ6dLEYJTEOVObccyoDhExkciIP4mH/2zKw4oqe599yeoe1x9Zl5BQiBXeHn1PlitkdA6rdXDN9Lrk+hV8Zh5ZWYJPKqPk1mNMiM/miePbROnFUrtX9d5fuj8Tj3xWkmwJ436uheAJE56JCIBUBkKBvDde0uOxh3pC5M++xI+vX+WDKaqqZLSTGut++UVB8DS8pVHBio/7XwUg+h7X/8SHr5zm7/5uZjrC2s90aGxQsHOLAkeHglXL1REU37rZh1O/1jcqoqsTePwRA95/PT55QGJl1pwA9u5UsGGNLm75xEgNAFYJuP7HPuQV9N2/kgBIZffKayQCBy8CkgA4eNdWzkwiAOgN0OeWilB4UbqP/88uEur+/DcJgKDPC11GFvyttdDnlAhRPuoFRLZjiD7z66khkLQt+2qpEar8ve4NwDjxCHFq7929LvQZ73WgpCBV/9l3oLMVCv9urYNiMMM4bYEQK2QJQDr+ou9gEBxT5P+53LrsQhHNIIQMHS19dgBf7vmSn2H0o8TuBdW5I63NZcCeNhO2NVmxq1VbzXOt281iCGBsjhtjs93i0rHZHlG7e1eLGa1uvRC2a3b2zivVcg++/FOArdDm7b5HjsWPMdludHl12NVigcuviLnWdhpVi/xpGUOitpw/xzcx1y3WQ68A43NdyDAGsLfNjFaXXjj7HKdWDQI1Y6RTxvtXZHm690F4T/C+tQ4jdjRbsLPFkpZICI5pqOccCxe1TqKak3Q1uEe2IQnDZ3BCrhs6JQibMYDxuW50uPXY3mLGF/UZqE8iTMdIgFFZHiGKyT6inyM1fUSPm+MiORHem+HnM9viE3uTz+WWJgv2t5lT2hscM0lJ6hiEv4PCz2b4O6jWYcLGRmu/n0u1BE9kxQGmAPAk3Jac20i65NHh/7xgyowAbrnbh8KSvo4qT7VZys7pBHJyiC4tkwAAIABJREFUAbOlpw35auMBPjQyjz6dEQDRZf5qKhXcc6sR1fu1k6KJSiN6PKF50jHPyee8euZJYkR/gBt4/w09fntf6PfAI095MGZCb8zC5f8CfgW2zGD3ddELM9gEAMsr3v5LL8pH913jpe/p8ODP1BHbSTeYbCARkAikhIAkAFKCTV4kETj4EeAv8Ktv8onawsxxjDSGI55+nh+vPa/H+tXqTkMOfsTSO0M6NIwU4Mn8/7blwhtQ9wJKJ3PR6A4Y9QF8vC9LtfNMAibjhCvB9ArFeID8CPjhq92Jrld/F5NQSe+MZW9DhUD4hPqUCW0osXn7nIC7fDrsaTXj0VXF/YrAGKr5qX2WWM3h0yo7iu1eTMhx4Y2dOUM15LTel0TD12c0iXSJ6MgXOpCtbgNY5eGlrbnd9+Up/bmX+mDPTH0odHJfeUaPpx/rS2QyDeC4k2NrBqi5Y2QefboIgONP84vfeRkRgV8dbQqaGgESEzX7Ffh8oe/hyj0KePqeLBognt6BmjmyzfpVOtz5vdDv33jlCtX01V8CgJEFTI2ItmiBx8jPr7zehzPO8/OsoZelIoKoZo6yjURAIqAeAUkAqMdKtpQIjCgEqDp81Y0+uN3Ab+7una/IMFGe4mzdqNOs2BwG8bzLmWcZxL8eT/2UOx0LosatTh4QnI6R9PTBMf1wQTXW12VgeWVmTCeeL/IMo452Uvhz5twbdEH8Z1O+OodNUWA740YYJx3ZZyL+pko4/nNvd6RGemf65ekt1j4Z7H2hFq3IsQ7XMaqdSzra3Tq/BhvqrXGfpfA9bjiyVpBtVQ4TqB3CSJmRbIfNDeCqG3yiZJ9WdXw6zFTHD59eR+PIEPcf3O3F2KgTbbV4MzT+pitCifrpIgCiw//VjMXtgtBD+NODsYUAGZb/3R/6wNSFVIzpB3fdHCIATjjdj29cn5yUYXUARkvoIrbvUBAAfEe4+S4fikt7zz0VEcRUsJPXSAQkAvERkASA3B0SAYlATAR4AsRcSAo/dXUqKCwKorU5FK5YUwUUFofCMan63OUADIbQS4fLCXGCQtbf6wYcDgU6XVCEk7a3Adm5gF4HBIJAZwfw5KOGpKcoapaITk9Zlw85ngBMgSDy3X7xtz6A0N/BIIwBiL+Z4mv1B5DhCwq17GSvZm69AodBBx7C849Lr4NLr8CpV9Bo1qPZrEeDRS9+lg6jE/+jBTV4fnMe1tVl4Ltz6oSIHpXYmcceDCrY127CtAInlu3PxOElndjUaMXMQqcgC1jCkCPZ1mwBT3XrOw0wG4JwePRC2T86pF5fPA72c38ERgEw9cLx4gMIOlqhLxwlUkRYTvFLZYoC68IL4KvbA++2FSkNneLyU9o8mN3iRo7HD5s3KNY+2hzG0F7wH9gXXdwTFj2qMwyozBhYcovDGePwYkKHF0Uuv9j7Gb5Arz3Nvdtu1In9uctuxLZsU9L9nhJgw/SiyGeJz893jqgTYplM85iQ6xLaAtSmYISNw60HQ/GZguP2KWCovi+g4O/rC1HjSB6yzBQp08xjEehognfHavE8mWYuEilM/rrdSRGiFopxwhHw7lyNQEtt0vbhBoayydAXj4VnwxKRvpVu++pFfnH6y3DuSKcy1n1EREGLgv/9R4//RpSni9WWJMDV3/Nh5mGBuKHr8e7B/P/7bwutSboIgFgh9mqwjFcKMHwt53flDT6Mn6SNSGG/VPj/6yM93yOXXxc6VY/WT+C9iD1LKT7zVwMu+bYPZRU9v9mGggDgmKiDwJSSyH0TKy1EDc6yjURAIpA+BCQBkD4sZU8SgYMKAf7inr845ExQrZgnNcyDzCsMCic/Oyd0wlBdqYha0Twhqq1SMHp8EI6OEBTNDYrIWbRaIcIomafI0wnmKtILYQTBo/erc5LotJc6Qw4+HTKrPwirL4gMf0D8TYefP8t1+5Ht7auCPJCLU2M1CKePThYJgSazDpU2I+os2pXqOU6G8fPU8pVtudjZYsZNR9WK0GSG9oedd+bGM2eeubu00VkeNHYZcFhpJzo9epE7TDE/6gxsabSKPPsn1xUKEiDaWB7SeuLVQhPCs2kput7800DCNeB9G0bPgO3Mm+DdvbZPVQi1N19Y78TFuzoEeZSK1Vn14L5Yk2fG2jwzOg3pPU0e3enD4touHNLiQa4nuaAh50CyYmuWCR8VW7EpJ4HMeSoTHqbXhJ+ld3dn4/ixbXB6dfjXhgJRRpCifOHnhzoEdKA2NISINJYPpFGEL9YzE2u6+qKxQtw06HbC8dwvYJw0B9Zjvw7Pxo/R9fZfkiJkmjof1uOvEIKtYQHTpBcByDjpGhgnHAbH8/fD37BPzSUptaHDftTCAKbNCqCgOCiU8nNyg3B2KYLcZb782pU6vP2Ktu+9SdOCOO5UPyZODcKeGRR9klhmFEFLkyL+pjFnvqFOEWlnn3zY8zxxXHQyJ00PwpoRRG5+EG6ngk3rlT7pa/EmHktlXwtIrc0KfvsLgygLGM8YDbBgcQDjJgdgtwNZOaHvFq9XQWtTiBSnaGJdTWieK5fqYqbYkVA44YwAxowPCLKdv0/rqhUse1+PN17Ui6g8pugtOimA/IIgzNagSF946RkDlr0fGh+j+E46yy+qFESuZUd7SFzxid/1/r3Me1LTYOzEIExmrpGQ+RHVEP79ePxUwFhRADww+NOvjVjyTnq/E7Wsl2wrERjpCEgCYKTvADl/iUAcBJhvSONLXlFpUJzw08n3+UKOP08nWpqA/CJg1TKdUCyORQCUjgqKl5r2VgVmC4ToEV9YGDq5b5dOvDTFMjpeM1s8GN3pRaY3gHw6/m6/IAGSlP4e8jX16BQ0mfXYlWkM/bEbUWvVw6tTHyFw+axGzC7uxOZGqziJpNBZdYexu+45f85ycxsbrOJEt8urx5mTWuAJKGiKiACYV+7ApsYMFNs8cQkAy1FnwrLwQoGba+l/4Prsf30w5Ommee5Z4GmjYrUj6GiBZ/My8YfCixknflOcPrpWvAzr0ReIkBD3mrdhnvUV8VbLco3mw08Bow14Our67GVxZKXPK4Nl/jnQZReJDcYIBNfKV0XUgaF8CqzHXgz3xo/E/cxzThcOjnvNWzDNXAzj6Bm9r2mqhHHMTFExguNkXxyfv2GvEJ7k/Y1jZwmRSfbH8Xl3rekzV+69729qwaT23iKRqW6sVytseGl0GhTVDtR3P7bOiVOrOlHgUuf4R4+bEQHvlWbg9Qqb5mgAOkpHLgygsDgoQnvpqHncisiJ3rBGwScfhRyQ4WR8llgBhM/JvjaTiKy5cEYzCqxebG6yimfLrA+g06sXhBsJAIdHJyKVKEL4zu6s7vKDdITOucQviFBRDm4vHU0dPnpLD489RAAo5gw4lz4H08Q50JdOUE2qaSIAFAUZp14nIlx8ezcCRrMQP5WWOgJ3/tqLw44KaE534B0T5cKnPqKD40oSNCee6UfWAUmN+hrgrVf0ooykNImARGBoEJAEwNDgLu8qETgoEFh8sl+UZCopD+IH39R2osiXgszsIDati30KMKvFjeu2tsGY4gnscAKY6QNr8s34PM+MPXYjOoz9P/ngqxPDm3k6mdoZdQ9CagiAjFOuhWn6wt6w+r3o+uAf8O1aEyrjmFMcOsLi0RCCcH36MkxT5kGXy5/Tez3wwsfr3n0Svr1fhK7L7V3qLNDeIMo7GorHwXrSNVDYHz1NRUHQ2Q73uvdgOfLMUJ7JAQt0tsGz9h1BUiiG3nuR9/FVbYNl/tmhfvxeQGdA0N2Fzld+A1/lll7zIuF0y8YWlHf50rKNvsg145Fp6RGUO662C+fsdYhol/4YyagPSqx4dmxylTfmL1/2bT/mLPCLVJ5E+eAUfmN+NgVCP3xL20lwf+aT6rWsCsL0mmc35avqIla4OSOiHn/YgA9WTugmALgfSQRQUJNRNc4PnxZpKTpWP2mtFYSYcdrR0NlyEPT7oBhN8NfvhfUr3wBLsfqba0T6gHvFKwg4mmE55kLobLnwVW6GZ+MSmI84FaZDjoNv7wZBlrH0qX//ZpiPPEO0EQRYVxtcS5+DLjNPkGxKRnZojn6vIOp8VVtVzXkkNeJenz6Lavqxny86sWde4BcEWKSpKWE4knCUc5UISASGNwKSABje6yNHJxEY1ghQJ2DUmCDWr1bS/rI/r8GFq7cfXCdazCHfkWnC0iIL6BSmgwhIxwZJRgDQgQg7+J4vPhTOA0866fDzNN/5/t+6HXk60+517woHxLN5OWynXiscfO+OVXAtex62s74n/u/Zshy+3etE6gFJg663HoOiN4RSERQFXe8/BXhdIQJAUeBe/wECzdXi9N699h0YJ84RxINiz4X97FvEz13LnoNrxSuwX3SnuL+vehscz/xceKz2i34GQ+lEeHd+LkKs7ef9RIzDvfJ/cH78n14wZnsCuHnT8CMAprR78K2tbWlLcaGGxT/HZ+HTQkvcbUThsUu+7UdunjbCgeH02zbp8Oj/GUDRr1SNYqEUoaPFOznkqTzTlRgWzprpWozl+HItftVlP2MRAGHn7z+vTBTPRaClDrr8cuG408HnnnOveg3WxZch6O6EYdyh8Gz4SJQxZfoNS5sGO1tF2L/1uMvgXv06jOMPR9DpQOdLD4Lkm2H0dPj2b4ZhzCHi+dPnlohrvXvWi+kaxsyE+9OXYJ5zmnieSCYYKqbBueTfMIyaDkPFFHi3fQbj5KNEFI3j+f8LJY2nyRilNLfMIUjJQFARkUlVHX1JYUZbsPTh6hp10Sfsd05pJ7Y1WdCksizq5HwX8q0+rKq2qa6eogWGWMr+8QgARukUuf1CL2avzdhLR4Sf2X0BVGYYUdHlRb3FgC5D6s+KljnIthIBicDIRkASACN7/eXsJQLDFoGDkQCIBHtztglvlduwLcsIpgwMpSUjAMK5zRQ1EykCK1/tdqjpZLNMYPgkPzKFQEfn/MAJf/jnkc45HXimHgRdDpG/zMgB+zk/hGKxifsE2hsFAQCfJ5TfHEOMkCkEtrNvESkEYf2CaAIgchze7SuFA8WUBaYjxNI8SDcBsCXbJCIAtKSARO8H7hASYnMb0ivytiPTiIen58YUsOxvPfh0hEX/7mmPEJ9jZIHZDOzcquCnN5p6pRl88yYfTjvHj/de0+MPv1KnKZLq86aGAGC6iXvFy4KUIuHl3bU2pKuhN8A4ZhasJ1wJRrkEWusFKeV47j5RZlOkAJx0DQIN+wU51fnq7+Dbv1E8a/rsQtGPcco8uFe81P1sMFqAZp53djcBwHa+PetEX/zcMP4w6KxZ6HztUdhOvx5BjxMd//l5KB8rTUan/r7j9sOsD4pcdv79+9XF+Hhf7wgT6pmwHOEdH1aI9IpkxhKOdyyswnt7svGPLwqSNRefX3loA6YXOnH3knLV+g2qOj7QKBYBQG2bfz9hwItRwodf2+fAGZWd2G8z4LfTctFi6iGoqDMyrdWDV0fZ8J0tbXhptA2r8+OTcVrGKNtKBCQCEoFECEgCQO4PiYBEICYChrGzYD7sJBFi6v78TU0omWYdL9p71r+v6brIxgc7AcC5UmdsSXEG3i7LEAKC6bYssx8njmvDxDyXKGnGU7eVNXYhEBhpmgmAz/7Xfcrub65GFx2LM24UTku/CACmNTCH2mIXJ6S+fRtiEgDUI7AcexFMk44UThaEVCVUEQDRGA8GAUANiH+NzxTpH6ka0xGYlsD0hHSaW6fgbxOzsLKgt+NRNiqIH97jFaJfqVpDrYIHf2YQYp+pGgkA2v/9xIifPuBFZlYQf3zAiGUf9PSZSllSRi/NmR/A7ddrWxNVBMABhz9MnNEhZ9SK7avfF3n6JKT8LbVxCQDfvo0wjJ4J9+o3hN6F/YLbobPnCS0L+H1wf/6GiB4IO/jEJxEBoC8aJ7QIXEufhWXhBQi0NcDx7L2pLknM68IEwL835mNnswV3HlslSi8+tKK0V3ue6GstsZhp8ovvL4qaqrFUCACmpJ30VT+4Z9tbKW6nE+K30XbMCaHSiBQajLRYwnZMX7tsZzvyPAGQVPz7hCxsz+rZb2EC4KmJWVCCgEev9Dudy+YLYEGDCx8WW/tFOKrBWbaRCEgEvrwISALgy7t2cuQSgQFDgC+XtnN/JHJNGeKtVVyKDhyNJ7up2kggAMLYUCiQudg8jU2nsXzg4jHtvbpkKO29S8vh9PU4UMwlzjj+CnFCGSskvk8EQAQB4KvZga5Xfwv7ebellQBgjjRzpWNFADCU2nz4ScKBci59NpRbnVOsigBg3rPzg3+EMAkGRB/RpdPSHQHAahBPTsru1/qeVN2F8/d0HKA60rlLgGVFVjw5kURKj513mR8XXOkTIqCxjA7Plg06dHUCFWODKCkLwmLtacno8qXv6VSrsMebUZgAuOFSE/hvqppTaLCwJChKno0ZTwV0iGoje3fphDBhcyPEfX9wl1eonVOdfvrsEHGy+hOdEC088Qy/ECNdtVyPrRsUzD4qgOKykJr6f5/WxyUt4pWce/dVPf74RCgFIHziH0kA+Bv3g0Rb15t/Fkr/TA+IFwHgXvkqjOMPE0QYqwlknHYddBnZoUiBjmYxj3C0gJoIAO++TaIqhmLJEOKXXe8+IdIJ0mmRBMCG+gwRDbCj2SJKl7JyCT9v6DIK8pERAC9vy8UZk1rwRX2GKGfa4jKInxmUIM6Y1CoqnLD9GztzcO6UZlGdgcYyjS6fAlZtoJhju1uPr01pwehsNyrbTXhpWx4umNaEo0d14PYPRolyj2rswiv9OO9ynyhtm4pxj91zq1FUygkbnfEbNreKdC+m76zKt+DjYqsoVzu72Y3xjpDA7Z8nZePwFreIBjP5gbGdXnxcZMX0Ng+svgDW5ZlF5A9/T4xx+ETqGKuL6IJBHNriEekDzSY9NueYwN+b8xuceG5MJrZlmWRKQSqLKa+RCIwABCQBMAIWWU5RIpAKApZ5ZwuRKe+mpSJv1Lv3C+gLR4dEqwJ+8SKpyyqAv7ES+vxy+Gp3hk62andBXzJBOJM6aya8e9eDL8K6zHxRD9tQOgmBzhYEOluh6I3ihCvWy+hIIgC4PvUWvcjH3pjG8my3L6zC7OLekux8GY9+MWYovP3cHwmHgw5y538f6OUUizD7828Ta88Tfubj81RSXzBKCOh1vf57VSkA7g1LQtfllYnrGI5vXXyJEONjiL/OnoOM066HYjLDueQZBB3NMQmAsCAhx0KV/259ggMlDKNTADiv7vGGdQESPBTpJgCo/fDgjFzxQp6K0aX4zpZWHNbsTuXypNfQsfjlzDwRkRI2VgFhybdYRpE/htpHn+yzrBhPSCdMCcDlVPDYQwZ8uiT103/eWzj9hUFRW57OPU9omedPAVKK73V1KqIU6czZAXz8nl7c22IBHvuNAd/6vk+UVGtrgXDuWbo0wxbEhrU6TJ4eKmf22VI98gqCmDE7gG0bdZg0LSDKoJFAiGWpEgDeLcuRcTr3thUI+OCr2x2fAPj0RQRcnUIz4P/Zuw7wOKqre2a7dtVlWZYl997o3WA6Dr3XkJCQBEJCDaEESEIIJNQE+AklEAi9dwi92RgwGOPee5ElW71sn53/O2810uzubNWuij33+/iMtG/evHdnZjX33HvPYRUAAh44Djy9i/SSVSvkCXCddh0Cq78Vz0miCgCCuK4z/gDF0ybAXMoSkoMjm6YCAFQgsZgVVBf4BbHixEEeTBnkweZWG9Y2OURPPoPzf86txFX7bxN8ASvqHaLP/8HvK0SAf97UevxQ6xLKDO+sLsGl+9ZizuZwK8HM0S1CupHypgQz2Rbws93rhWrD9Op2vLW6GC5rKG0AIN51TcVH5D397AMz7r8tsv2kwiPjyuVNeG5UgXh22QJE9Q2CApThDErAuLYA/jO2EL9Y04pZFWGQgyof908sxswaN0p9Ml4dmY9fr2yBLElYUmzDEdvc+NfEYjhlBb9Y3YJPhzhhDyn4vtSOfRq82KPJJwCAlUU2wT1gmOEBwwOGB6I9YAAAxj1heMDwQFwPWEfvgbwjfy40/6ipTgCA5aPmipGC4Zo92vxP8XYIYjWWgZOUTWmrB0xWSK5CKO5WUaYd3LISlqrxYRm3+e8LYiuSvHW8+y/dSoFdDQDgRWi2mUQ59pJie1buylQBAJLkuU69Rkjk0URGXJYh2RyQm+sEIMDeYZYR8/qxF5+9yGTbZ8UA5fSScQCQCI0EaFQFAIGfBR8JCTPXSVdBsucJMEByFYt7hDrqZOcn4KBXAaACAGItDVthG7+f4A/o4gA4/TpBlibXrUf7i38VDOm8Nwlksdea48iETvlCKDI8XzwX4e9sAwCcnC/szNplYs6ggquXNWFEe/Z6trXr2JZnwe3TStBh6Q7WGXizLDravF7g6YcsePfV7LWs8DxX/SmAUePCGXgG32r5NdfBdgT2WDfWS3jpSTOqhimCif3tl8x47jEL1OBNqA5IwMFHynjvNbOQHpv1kVkAEZQvPO18WQAFrz1rFqSB1FC/71YLzrxAxoSpISyZb8LEqSGsWWHCn65MHwB44HYLTEXlokyf9xlN+zMBUgKjvL95z/Nfk7NQkAAKQj5JgpkqAe5W8Z0ojgXEdy5BLAKu5MNQx1vH7g2EZAQ3rxBjxThnQfj8Hc1dc5Fc0zHjXNFGYC4bKsCF9pdui1vZdfkNQcw4WhYyh/Tvmy8kv9YqAMDyfp9swpebC8B2gGsPrBF7uO3LKvEvy/O1AAAD+/m1LlxzwDY8sWgQdh/sxshiP/70RTWaveHKAVYTqAAAj/37nKH49d7bRTXBLbOrxL+URL18vzpsbbOips3WqwDAhrUS7vmzNYbskjKiv1/aiB0Oi8jkry+w4rMhTly+vAn/mFKCcq8sgv1UAQACBGsLrLhyWTMeH1eIsa0BjGoP4LFxRV0cHmwrUAGE9iyozWTyfWUcY3jA8ED/94ABAPT/a2Ss0PBAr3tAtACceLl44VQCvm4JNl+HCLQkiz2cTQp4RfDPMQQAKE1l3+NoEcyZK8cKCSyFRFMhWYAAcu1aKH5vGCw46SpBRiXIsXRsVwQA6IZGu1mUY5MksKemBwCwZPaPX1SLl2StsX/fddxvBbij9tTzc5YuM1iwDJ8C55EXQMrrLhVn9UfHG/eIjGYyAEB7LvW4UFu9KIe2Tz2sW9JPUeBfNhvuDx8VYIEeAGAdvz+cMy8S9xfvLQY7rDBRAQC1PJpVKmrZNFUBnCdcJqpUtNalFKD5ZS4AgAcnFGN+WWYAAMuEr1/SCGYUc2H1djPunFoi7j0ag+UrbgqKzHu0NeyQRNC86PueZfa18/780iBOOEMWqo6qpN7H74bXom0BUI9hwB8PAFi/WsL5FwexbpUJw0Yp+O+/zJhxVAgTp4VQv10SrQrRAMAvLg8KpYFtWyUEg8CieSY8/n/6ZILxMsU8Jh5okItrls6clqoJcOx/sgDeBADQUi+eCwJj0XbAjBAuuSaIopLwtf/0vdjMtt65tS0An6zvlBsEwO8gWqoAwAFV7aIKQCXwSwQAcN5H5g/G7/bfhgaPVYAFG1tsGQEAx54q44LfBCPaWJL5mH/aWI3yn/v1lS4YjB+7tQOvDS8QmfyDdnjwTnU+LlnZjLum9hwAmNrkF/OSQ0AlkjUAgGRXzfjc8IDhAXrAAACM+8DwgOGBlD3AwMo8dLwI4HtqzqMuFGWw/sWf6U61qwIAdMbGfCv+Pb4I7B3viekBAL6gCXd9U4mFdU7dqRkgd+mFa7KNYrDZIrKKBIG0mUg1cwmLrbMiJMz9oGXfpwwaZc5YBcBMpda6spusPnC3dGVPSfZnKh4ssqMi6ykHuw5T18n5FHebGEdQSmReJQmO/U6GuXyY0F9Xs7ER6+dMITlmXv46FwDAQxOK8X2GAECxP4TrFzdikC83AAArT+6ZUgJWAtB6EwBg9v8PtwcwtDoccDLr/M7LZjzxQHgt6QIADO5JFkiSttZmCa88bcHZPwti6yYJrS0AA9xoAIB8B+OnhPDYvRaowEO8524gAgDmsmo4pp8hKl74fHm/fg0k79Sza24J4KDDQ3yEhK1YbML1lyRvjM8WADC80I+Dh7V1gZR6AMAdX7ECoA7NXgu+3FQgWgbu/mYoyHlS12HJCABQ73u2howcG0LlMAX5+UBhcTcIxnuzqUESlSgrl0qY/ZE5ocQlFQCq3UGRoR/slXHxqma8OSwf565vw8MTilDpDoMC0RUAh9V68H+TivGjrR0o9Ie6WgCiKwBYQcCxVBhRJWUNAKAnfzGNYw0P7DoeMACAXedaGzs1PNBjDzBLLHr5Ny3t8VxCx33LirhEgbsyAEDnkpjtxZEFPSJxygQA6PGF1UygJwOYzflzNVcuAIBnRxeI8t9MrD8BAMzQP/mgBe+93jNwSvWDNvuv/u7bL0342/XhoDNdAIBl+Cp/gZqVv+tRP8ZNUgR+JIeAN54zi3aDSdNCQlGAJIannx+ErbNAY/MGCSQd1LOBCACkes9FZ/953PZtEu76U3dLRry5sgUA1LXb8PsDauCyhUCw8rEF5Th/Wn1XC8CxY5rhlU2CLPA/C8uxqcWOG6bXwGWVBb/Asvq8jAGAVP2UyjhVASBokoQCSEFAEaX/71W5MH27B1T1CEmSaPvSAgBbnBZcsbxZ8HG0W0zY6rTEBQCarWb8dmWzIBVssJtx7+Ri5AUV/Hh9Gx4aX4T6HgLIqezTGGN4wPDAwPSAAQAMzOtmrNrwwE7vgV0dAOCL4zOjC/DlYA21eppX3QAA0nRY5/BcAAAvjCrAx5WZAQBcD1sAmPHLhbVaTYIEsC4vHNSz555Z9MrOrHz0OVn+T1k+TyS/ZNpLi87+qxOsXSXh6gvDATgDd5ajz/uqu+WgbLCCiVMUbFoviQwsmf7J4l9fJwnuAH4+eTcFtVu7f+Z4/jyoQhFM7ZzzwENDmPWRSZAZci1gl4fEAAAgAElEQVQEBdiKv2yRhIbt+uRp8QAAEiNecUHP23bSdmIWD4jO/nPq9lbEyC7GO2WRXYZPluDVKIzk22SQh47kozTKABbaZNHfn28LQVaADr8ZpXlBdARM4liOKXEEhfRfu98MzstxZ05qFNUBJBBc02TvOo96Dp7bblbgDpq6zpGqdGAW3dg1lYOLBrr68/kzCUGDkgQCBCQF5O/MioLLVjQLEkB+39tC4eM4juR+XrMEe+exPIZBvp9FWJIEkwLkySExF9sA+PMwdwDbHRaDADAXF9WY0/DATuIBAwDYSS6ksQ3DA1oP5AdCYCkgXx7WFtgEc3AyK/GHcNB2D5aU2LDRlbzkM9l8Pf18VwcA6D/qxrNUlD3amZgeAMAAh2zbn2+MlH3LZP5kxxgVAN0eYjXHR0MzAwDyZAVXLWvC6LbckADWOC34+7TSiIAhkQpAKAQs+NaEf91piRsoJ7s3GNiTpO/I48K9/1praZKwcJ6EEKOlcKcGFn0vgSR/P/l1ECefLcPS+RXF+9nnA+prWe5vFmNUI5Bxw98DIsOvWiAAeNwSFs2TcPefY7/nCCawH3z6ETKGVCkCXDClQHeQqGqAmfUfnSJj9AQFrnwFZs3jLNbvhQAnWPnw+nMWXWDl5HNknPuL7h51lqOvXmbCv+7o7j+nMsLxZ8gYNVYR/uHcHe3AwnkmvPVCfGlDAiZc41kXyF29/6q/2OfO49tauwERSt699aK5xwBQsnsk+nOVQDAdeb90z9EX41W5wC87AYC+WINxTsMDhgd2LQ8YAMCudb2N3e4iHmAWYGR7ALs3+fButauLICjR9ver94oM4CaXFbHUX73vOAMAgCgDfbc6H28Nc2V0AfQAAE708PzB0BJ1ZTT5TnxQLioA3ql24Y3h+Rl5zaIouHRFC6Y25UYGkEDT7VNLwKoT1SjpR1I0V5wlM7jcslESZHk/zE0hQgZw6o9lHHOiLMgF1XL7VB2ilqLPPFnGUSfEVkIwUGVvP1nrVUvEZaAXsB86U8a5F8pCMlDtgU91ffEAgN9eF8ThP+oGLBLNR5+ykoAqCJxPa3qVB5Sf++Ats5AtJPHh6HHx1035xIfutmD+N+FrRd/8+Fcyho0MIc8laDNSNioyPP+4Ba8/mxkwmfKJogYeNqIVU8s9QvpPrSjIdK7+dByf7/13eEXWfnVh34Pv/ck3xloMDxgeyI0HDAAgN341ZjU80OceqPQEsVeDD6sKrThymweLSmwY2xbAFpdFkA+xbJBkcyPbAlhYasfUZj922M2wh0Io9YWwtMSGaY1+fFKZh9UZ6pf3xAkGABD2HntCWQVQ20nQlo5PDQAgHW91j80FAMDe31dHZAYAcGXHbe3AqRvbqXKXdfu+zIGHJnQzt6snuPGOAPY5qJsQTu/Efj/w/dcm0VfPUvpEdsu9Aey2Tyij9avqAzOODuUEANjrgBB+e21QtA9kYnq98qefL+Psn3dzC6QyL0GAhd+ZcPPvIgPBeK0HbMOQTIDDkXz2NSsk/PFym8jc90T3Xg9s0Z6dlT+msipQeUNIxjryYS6uAEwWIS0qSESjLKwo44ZcvwnBDYvhXz4nLj9Mop0S2Cgd1H0NfT5JVKtk0q5CUIX2zCP6ihDJPd67I+z7ngDHgadDUstjQrJQ6QluWQ73x09k5M/e3UH/OxvvZUrkklBWVcfhvUr5Y99374QlZQ0zPDAAPWAAAAPwohlL7rkHzJKCQ0e04ejRLSh3dpfVst+QesPvrC6GR9PH2PMz9v4MKgCwpjOj0Gwz47BtbgTMEiRmmvItoLwYg30SDVkVRTAJc8y6Ait2OMxCFmxlVPB/1uQGHDO6RTAw/2PukBg5uWzt1AAAwp5kn+cbw114vyr9KoB4AAAzaG+tipTDy9Z12xnm6S0AwBJSUOYPYbvDnLTqhnrf1P9muXA2jVX2z4wuFP3H0ca++Kv/EsDIMcmDYpaxz5+bGAi470k/RqQwl97+cl0BcNOdYbAjU4uWR2TrwG0P+DF6fHLfRZ9Tj2ixJwG7Or82c/+ba4OiBSOdzL/ePHr+cv7o17BNPjhTV4aPC8kI1qyGZ/bzkLetTXmuaJCJXA73/MWCZQtTq1LRnkiPgDLlhfTBwHh+p9yj58NHhQqLYel5wDx4JPLPuF6AWNGmJyGb3uzGaMMDfecBAwDoO98bZ+4jD5BgiLrB+1R26K6ApEEPfFeBLzcX9NEKs3PaaADAGVQwvsUfAQAM8cgoDITgNkuCRbjBYcakZr9gDybxEBmKowEA9mEeN7ZZMDQnkpPr6S4MAKDbgyuKbHh4fBHarem9xMYDAP63phhPLCxP+xIx+zy+zIuTxzdiQpkXBbbIACIgS2j0WjBvmwvvrSlGXYd+Oeu1B9Zg36Hdzx/Jvuo9Fjy7eBDm16YPdERvxGpScPl+tdh/aLsIcJhVbSO4t6UATy4chGTEYLkAAEju9d+x3bwL7Os/bWO7aNWhTJhKwBfvorBM+LcrWjAty20ABP8emFgsAD89m7pnCL++OhjRR5/oxnG3A5+9b8Yz/47tZY/Ozu57cAjTD48NupsaJbz6tFkQ0KlG6TWSD156fTDrFQDM/l9+QxDFpbHBOnvtVy014esvTGhtBiZOVcT51SSrur5oACCerjzvRYIZX31mwsZ1Eg4/NoTddaoivvzEFMFRkAwAEPd4q4RVSyUhf3jwUTJsOtQv6rwq6aGJ/WIAKoYCp57XzTGg7ovZ/o/fMWPFku7ak2RZ9awAAOoC5CB8P3wAz+wXwg9yEiMAMHZiCA/fYxUEjz2xnRUAIP/GsafJeO81syDN1DOCYZSDvP+2gVH90JPrnOhYAwDIlWeNefvaAwYA0NdXwDh/r3tg5ugW/HyPHWAVAI1BC1mDyR7ssISww23Fn7+oEv/uSkbSQAYB0QF/tA92FQCAd4dskmIys3xdYua2N81jlvDE2CLMT1NHPpsAAJm2rz+oBuNLvSllDflcvbW6BC8uLYvx4blTGnDaxMYYF369JR//mFvZY9eW5QXx18M2o9wZLuFVjcSH/5pXkXT+XAAAlHV8ohMAKPXJOH9dm6i8IahT5zCLapxvyh2CzTueMfi/ZGVLF0t40o2kMIBtCWxPSGQTpoRwyTVBkb1PJWPMOG396jA/wJIf4gdh8YL56GBau7ZcAACJgmuqD9x6bfffgnhjo9d80e+COPYUWZTna41kf7dd193jf/bPZZzx0yCsUX9uolUFEq2RpInvvmLG2y+HifkScR9oFRa06yKB4MVXBwXpodaSlfvr3TdZBQB4gpAM79w34f36taR3NAGAcZNDeOQeSxchJIPZ038iY90qSVSzEFhau9KEfaaHsGWDhEfvteCKmwJoa5FQWBwmfnzpv2bhD6cLePguC6btHcK0vULgVz9bXigxee4vZDTWQ3A2XH1zQBxHYIegTkGRgvWrTXjm32YMH6XgtB/LEb+LpzKRdIMJBqRaAcD747xfynjuMbMA1fSM98PMU0L4wyW71ntQtC8MAKAnd6RxbH/2gAEA9OerY6wt6x5gZvCmQ7Zi8iCPmHtbuw1/nc1gP4xyszqAY5iR3NVskFeGzyyJNoBEpgIA1Fy+d+4QfFuTeV9zovPkqgKAJc8/lDrw7SAHGu0mUenAoCs6pJel8O+ivcF8JSWc9mnw4vgtHWAmtzeMJdpPjUmPuT+bAMDuFW5cc8A22C2pl0kzEHxmSWy7Qby5+Dz+6YtqIRHWE9ObP53KnlwCAGYFQgecxHsE3ertJrA6Z1GJHfnBEJYX2RKCACdvbscJmzuywgVAwOG5UYVwW5IzC7A3nj3yu+8bimCxT3SdmLV/8iEzvtAw82vH9xcA4PIbgzji2FhiQa8XePohC959tft+TBUAuPkfASFNGG3RZIHxAu9oQCERAMAM/QO3R2Zqmb1mlj/aSNx4za/CPABa69cAAADF74X7fw8isG5+wq+G6BaADWskvPF8OJgnaeK2GgmjxypobZHQ3gaUVyiC0JDXv7JKEVUZw0YpgjeAMpgEAL7+3CSqPnbUSaKqgkoO/7nfihPPCqKoBHjqYTN+erGMrZskURkyalwIG9aaMGZ8CO+8YhZVI9G/e+qh7GfWEwEv3i9fhPfbt4XvCAD86qqgqLIZM1HBwUeG4O0AOjqAkjKISpfiUjodCAYhVDr4u6JSYN6csPLErmKJAIBQUy3aX74NofamXcUdxj53Ig8YAMBOdDGNrST3QHRmMNWMYPKZd50RKgDAHeeSTT4XAABfh5nx/LTSmZIyQqKrypCJrOwXrmkV2dtc22aXBfdPKkaTLfXgOB4AsKDOidu+rEpryYNdAdx62Bahz52ONXosuGV2Fba2ddcjU9f7L4duQVWBP2Iq8m7c+dVQLNkR2Y9OX08p96C6MMyC3+KzYFWDA5xbD345aXwTfjKtPmLuVp8Zf/yiOiXOilwAAEuLbfjn5G7eBZb+T2wJoNQv49Xh+fCbJSHDuX+9F28Oy8faAv3MGyu2z9rQhqO2RUVw6VwUAHMHOfDCqIKkgF/0tJSjO+U8GcUlqVUDMNNJuUCVfV47X38BAOKREzKzzsD6uzndMGCqAEA8voNoAGDf6SHR1lBUEnknM0DXZrGzBQDEq67o7wAA75vglhXoeO1OsKc9nvFaTtwthB++McHjkbBisQRyKhAAoGwiWxmYjVflIrlvqkcceFhIBPtvvmAWcos1W8LBPn+35AdJfE6gpXq4gkm7h/DKUxaUlCk49BhZ/P7wY2UBdBEgYysJzzVlzxDmfGrGuEmRv5v1YSxgk+bjqzs8EwDgiGNDqBqhgCoRrFapqFSErOamdRLGTFDgyFOwvVZCSJZEBUU00JSNdffnOQwAoD9fHWNtPfGAAQD0xHvGsQPOAyOLfPjTjK2id5mWKhkaAxa2B9BYAsjAQ9tHzMoBBkbMeKqfcTyP8wZNEZJF6lyUMeJnqqm/7wiYQDJCBj2leUGYTQqavBbRqkBTzyWHJN0ASD1vNtaqrk07J0u3jxgZbs6NBgDUNVs6+0rVvajzsO2Cewop4bXT+HMwJMXIOuUCACDPAfXOyW2QDeN+uc6frG3Nalm23trcFpPoIZ9fak956dkEAFgZ84fpNZg2OBx4egImrG22d93Dg5xBjCj06ZaI6z1nv92nDpT1ija9sfHAhx9qXfj7nKExIAA5Pg6sbo+YenWjQwAR2mcuniNzAQAs6wQAtGFeGATw4+NKJ8a1BYRqB4GCCq+MD4ZG1WJrFsvupd2afThpUwdGdHSTmKZyY5BwkISSXydpN0g0F0udz78oLG/nTKEAaPliE2652hqTde4vAEC8bLlesJwqABBvzmgAIF65PoPWx+614ON3w4DfzgMAKCKbr/g8CLVs7+rrF8oBVApI0GMSrgJ4AIF1C+LennotACq4kQ4AUL89/PeWAADbWRjYU+liwhQFk3cPCdBgy0YTLroqAI4tLQfefdkMymey/L+2RoIchFDG2PegcEuA+rtZH5tjJBQlqwOOg8+E5CyE96tXwexyupYOAHDFjUG4ChXUEuhwAG0t4ey/yQSQ0JOVDGxL4R4IANgdAKspDACg+6oYFQDp3qHG+P7kAQMA6E9Xw1hLzj0QXRqcLINd4Qrg6gO2YVRxpP42M5WPLygHKwho2nk/Xl8EnyzhmFEtIlgnKPDdtny8srwUF+6+AxPKPOIdhyR6jy8sx6cbwnOowRoD4+eXluHUCU0Y2pkh7fCbcP93Q8TPZ01uRF4nGLFsR57omSaYwADtor2249DhrRHvUJms9d5vhwjAwWUL4bJ9arHXkA7d97LHfhiMD9aF5cOmlrtx+X51ERli7n1pvVO0CnCNqp84/qnFg3DIsDbhD9rszQX4v++GdN0DuQAAKHdIwjX21GfL2A5w3vo2HFIX3kcu7X/VLryWhpZ8NgEA7muPCjdOntAEkgjO3+aMIdOL19u/aLsTt86uigjUDx7Whkv3revi4lD99v02F27/amiEG3ne3x9YI3g6tMbWnT9+PgwNnWASPyNXwZ9nbAXBPq29v7YY/1mQGvFhLgAAlvY/Or4IrZoWG96F1R1B5AdC2KvRhxqnGYN8IdGWsleDFx8MdWFuuSOuQoBDVjCiPYDdmv0Y2+rHiPYgSBaoNf5E4GtRqV2ACxtcVrRkCQAjN8B5v5JBokBzgsIUPVZ7rnFnBQAS9eC7O8IBlWoMuIYMVWCLwvWie+93FgAgsHY+Ot76ZyyhnyTBOfNi2CZP75Jb0/su9X33NjyzX4z7NRtdAdDRDjTukATPQioAAEv2z/5ZEKuXm0QmnwDAwnkmHHJUOMNfMVQRHANsDfn0PbNQehg1VsHmjRKuu9iGO//tR34BcN+tFiz4Lgw0EwyK/l30Buy7HwXrpIPgfv8RhNoawpF3mpYIAKBcnfv9h9Oc0RieqAJA8baj/ZXbIW/fYDjK8MCA84ABAAy4S2YsuCceSAcA4CvalfvX4qDqNnFKvlczmGbwzQCeJcXMKG5ssUcAAOr6mNXmHMzg81jRT87AX5ZgM4XLZ1kW/ecvqkVwHB2s8Rh/SOoKelhxwAw6M/+ci1l2jnlqcbmQLWSW/k+HbMW4Um+Mi1hR8Lc5Q8EsqF5/tHatnP++74aAhGwX77UdR41q6do/5yGooVZDqGzy9MlNB28VDPE0ZllZKeG0hsQaX1xWhldXlOqeW11sNDN9LgAAlj0/N7oAHZbsVACoa2cQduXy5py3AiwsseP/JhWn/AhkGwBIduJ0evuZ1f/LjC1g5YDW9HgA9Er6eYyeEkV0lQ/HpdP/z/G5AADY8//06AJszI8t7Vd5JAhMHbjDi3KvjE8r83BMjRvvD3Wl1KPPNhRyCBAUMLNYSaKEJESrC6tHOixhrotc2FkXyDjl3GDcagB+B3z0thkP3hnZO7wrAgCp+n9nBQASBaKmkiHIP/06mArjA3VsA2h/6da4boxu56AqxayPzDh0ppwUAKgarpBvEKEQ8OozFhx8pCwAgLdfMuO402QMrgz/zWVFwN1/tqJms4Rf/z6ImSfJmPNZWLWB9zTbAVRAjGSBBHyif/enKyO/B7hn18lXQXG3wL90NhwHnorg9g0wFQyCyVkIeftGmCtGQpGDUNqbYCocBP/KufDOeanLFwYAkOrTlfo4AwBI3VfGyIHlAQMAGFjXy1htDz2QDgCg5QtgufOdX1dibZNDtBCMLQkHumoGXDsvg5Jnl5Thw3VFuObAbdi7U25wXZMdjy0YLICD2w7fLNoDtD3P2mBteX2eYCsni/m1B9UI0MEvS3h9ZSneXV2Mc6Y0CCk+mjZjykw9gYEf6lziJYZl1ocMDwMYaml1vLVeP71GZHhpDMZZsXDzoVswvNAvXnpUMjctB4AatDPwv2H6VrisIWxpteEvs6tRXeDvWvuy+jyRAZ5c7ukikuPe31xZgvXNdhw6ohVvryrBmiZH1xUeSABAtvqyk93eW5wW0cJAssZUrLcBAFbMqPe2dn0C4PpsWIQsIHfAloI9h0TKceoF9Xol/er8Ly8vxUvLyrpOp1dZQFJBkgsSXEjFcgEAMKtPDodVhfHX4AqGBLEkKz2O2OYRFQHzyrqfiVTW3ldjTj9fxtk/D8ZkstX1kFTt5t9FBj0GABD/au2KAAC9kUxBINOyayoB+H0QmX2SM9bXhbkBRo5VRGn7tbcGkF8IvPKUWTD8s1WDcnmDKsKEgDQeF/ADVIZQjWoPRxwn48UnLF1l/TyuangIWrlEvd/FXH2zBa4Tr4TJVQS5YSt889+H65SrEWrahlBHMySLDVJBKUyOfPFzYM338M17t2saAwDI/refAQBk36fGjP3DAwYA0D+ug7GKXvJAOgCANqjd1GrDzV9UCy1xbVClBsDaebXBjjZYVgN1bZCkDXb05tWO1YIF2nkTEbpR8vCXe24X3lUJD1NdK3Xi9YAKPQBAG3RtaLHjL7OqBBigHq/+bkyJrwsASEZEN5AAAPp3VHsAVy1rEozuuTKWj1OzfV0cgrjo8/YXAEAvqOda42X2tTwA8Ur61b1Gtxdo7091TDr9/zwmFwAA1SfunlKSEAAgkERyv+EdAWxyWQU3AI8bCEZeAJZDjx6vf/8zqIrOehoAQOyVJdhKEjbKBb78pAVzPg0HmztLC0CyUnTbtMPhPOKCMPW8juWq7Jpl+sz2s3Q/njSe3nqo9kDVgHSPi57LNmk6HAecCljtCK6ZB/PQcQjWroWlfCTk1u1CCpE8AeQIgCxD8bsR3LgEvgUfpQQABGtWof2FWwbCV0m/WmNCACDoh+fDR+Ff8XW/WrOxGMMDqXjAAABS8ZIxZqfxQDoAgHasGsCyBF4bYKi65akE1WrAG50lVXkIkgEA2iBKuwbt2nih2CYwvMgvMv8HVLWj3BkmCVPPn+pa31xZ2pXBjwdqqADIkaNa8Ou9wkAD+QpWNeaJ1oeJZR7YzEq4xeGzYRiSH9hpAQBbSMGvV7Zgt6bI3vNsPjzM/JMxnioGqVhvAACMT4cV+cS9tu/QDl0iwHgAgF65PvelJfeLN0bdv5YHIFrmUx0T3V6SzHe5AAB4TrZvsI0jkdGflpCSs3L9ZHvvyefx2PQ5pwEAhD0bTQKYqr93FQDAMmwSXCddBcmu/x2XKwDg+r8FQBDrmUcsWL08ddSNx7Eq4J6b9VU7Ur2+2RiXqALAAAAy87ABAGTmN+Oo/u8BAwDo/9fIWGEWPTC13NMV1HLaRCSAqQAA6QbVlF7LJQBAVvUL99jRRRIYCEmCHDATAOCd1SVdwXo6AIDe5aKKwU2fV6NyJwYAuO/Da904b11bVjTa4932zApTvi0VyxUAwP59BvxsbxlX4hW8EIksHgAQj7dCG9THIwtUz0dOjbu/HioArmiZT45Jt/+fx+QKAPj3+CJ8O2hglPSncn9Fj0kEAOxKLQAMJO961I/qEbHPhQEAJCajSxRw8X5LRQkgk3t3ZzjGAACyfxUNACD7PjVm7B8eMACA/nEdjFX0kgeig+/o/mHtMlIBAPpTBQCDH5IAFtplbGqx4/7vKjC21NuVmU8XrMi0AiC6IiGeT3e2FgDuc3hHEL9fyjaAsGRkLuy7QQ48Mj6svJDMsg0A8N761Z7bsf/Q9kRqXTHLigcAcKCecoB2/E+m1YtWgUSmPsfRAB+PSbf/n8cYAAAwbKQitNMn7RYS5ehPPWTB3NmJyTPvedyPMXFaAKiVHi0hlkkLAHuujz1FFprlWovumednidj4tYH4X+8PYNpesc9sLmQAt2yUcM2vbDGSiMme5V2lAiApAGCUXce9VRIBAJlyJyS7L3f2z5Pdj94vX4T327d3djcY+9sJPWAAADvhRTW2FN8DZKW/ecaWLlm/b7bm4x/fVOrKbGlLj7PBAZDrFgC1vx6S0pUR1fZYpwsAkOBQ7eEnceEfv6hGTZstogVCLa3eb2i7UExgtcGuDACw//+6JY2ocqcv4ZTqc7usyIZ/TimJKw2nnSebAABJKzlftCQmz8e+5UavRZBkUoWixBG5/0QAQDzlAAb1Ly8rw02HbMVug8PklPFM5QE4cXwTCBhoLd3+/1wCAE+PKcQXFXkR6ztim1sw/7dbTdjksoie/wWldmx0pV9SzGKfoZ6gkP3ridQlg/+rbw5gxJiwWgmNbOqfvW/GM/+26AavM44O4aLfBYTcWbTpBecckwkAEC8QVkLAe2+Y8e9/dPeOpwoAsI+bBG/R1hMAIF41hN6cqTz7BgAQ9lLcFgCzBZah42EdvQfM5SMQjRBRWo9ybcENiyA31qTicphLh8Jx4GmQnGHAVQl44F/wMQIbFsUcb6kcB/teM8VYxdMG35LPEdy4OFbuUD0yB+vNFgBgLh8O65i9YB4yGpI18vsKSghy/RYENy1GYOOStOUKxdyjdoeptAqmgm7y1pQuiHaQEoJv/nsIrFsQcagpvwTWMXvDMmwypLyoL6NQMHwPbF2N4OZlUAKxiknR6zAAgLSvjHHAAPGAAQAMkAtlLDN7HtD2z1Pyjvrza5vCfbnsUS+wyXh2ySCEFAm3HLoFlfl+Qf53y6wqwWKuqgAw6Hnw+wpBrpdqX30uWwC0BHskUSOr/u8O2CZKtWnpAgD/mjeka/9qAEfGfioLUG2ApgIAWrBECxZ0vetIivDnbhXunZYDgHtlJfzP17SABIa5MhIA3jG1FHIKbarZBAD0MvV8BlY25OGxBeVCDjMeYV8iAKDYIXfdZ1qfkQfg0R/K8ZdDtwg1jESmtgxcsNsOHFgdvt9VS7f/n8flqgLg1RH5eK/KFbG+qc1+jG/1Y49Gnwja1+Vb8WVFHrY69UnQEvnBLiv42dpWLC224cvBUS/uadyQqrRZdJad17u5ScKsD0348hOz6JVmufuRx8s48UxZaKTrWXsr8NBdViGVprVMAIBTfyzj3Av11Qaiqwz22DeEK24KoqQscSn+b64N4ugT5ZiqFr1g/YJLgjjxLBmWKHwmeuzlNwZxxLFyjDvi+SLZ5dlVAADr+P2EEgAZ7/UsGgBgEJl3xAWwjJgGKfqixHGq4mmFb+Gn8M59I2EAqxdQK94OdLz1T1COUHznV46B84ifgYFi9A0UatkO9/uPILh1ZddKenu96omTVgBIEuy7HwX7/qcIFYJUTAkGEFj1DTyfPyuAmbiWwdypnL+LUFKSQPJIx34nCnlEoYGazEIygjWr4Zn9PORta+OONgCAZI40Ph+oHjAAgIF65Yx1Z+yBoQV+/PHgrTH64+qE2mDl4r2246hRLeIjd8AEymizb5lW77bgz7Oqsb3D2i8AgEFsAZixVQAYBDa8QQmseFAzeOkCAAQrVPk1vvhz/w6LIsj9VFODK/rkxuk1mDjI0+Ur8g/QWBVA1bq7vqkUP19zwDbYLaEuQCLehRxoKgDch9TJ4n7WhtzxAFAK8PZppaCsXDLLFgAQXdVpkAAAACAASURBVDmjnnfeNhf+MbcSgU40Ip4MYCIAgHMRVCJ/hdYY1L+wdJBQsaAMZiIjD8CD84bglAmNERUKvAfvnTsE39bkJ3NVxOe9CQDwxCSQvGBNKxrtZhAkyNTyAyFcvqIZsyrycgIAZLqutaskXH1hbECXCQAw/fAQLrkmLNkWbd9+acLfrreibLCCE86QccSxIRSV6IMS2haAeKACqx4evseKWR+ZsOf+IZzxExkTp4W6NN61548GAOLNGa8aQjsX17/v9BCa6qWutotdBQBw7H8SHNPPjBvEhVrr0f7K3xFqrhNZXtcJl0LK07kZUrhZ5br16Hj7foRad+iOjpdRD6z+Du4PH0Xe4T+BbcKBcRULOCnl+jreuAc8V1+tl+tISJ4oSXAe8yvYJh8SA2Kk4EZRUdHx2l26fqRygXPmRbCO3ze1wDyVE3aOCW5ahvZX/gbXCZeBwFFKgX/U/ErQD+/Xr8H33Tu6Z04GACRTtUhjO8ZQwwO96gEDAOhVdxsn6y8eGFvixWX71oFgQLQxg33L7CqR0WTZ87UH1QiiMzWQ5nhK8j2+oFxk/2n9oQKAQdbl+9VG9GdvaLajwC4LcrRMAIBhhX5R9s3jaWT4X9mYhz0rOoQ/tNlVyiZetd82XWBFlTAkeLAzAwD00dRmHy5d3gILUZMc2HaHGX+fVoo2a+J+bJ46WwCAHrleR8CEv82pwqqGblK7TAEAPaI/BvXfbs0XahZaY4sJWwz4bGrty80F4jkkAKZaJv3/PDZXAMDbw1x4c1hsgK9m7us7AQAG8idv7sDI9gBWF1rxTrULJf4Qzl3fJhQCvinPE0F+fjCE/eq9cMgKVhTZUOcw47IVzZg9OA8b863wmSRszzOLzyktSNvgsoJqEolMtAD8JYCRY3p+DycKeH96SRAnny3HKL61NEmCL+C7ObH3+NBhCv54VwCV1bFrc3cAzY2S0G636SeQu7atBQDitQrwEaZevM0OFBZ3t0Po+S4aAJgwJYTf/yWI8iGx65Tl8LweD1BcAtgd3WOYxLZ2Vhcsnm/CHy8P/5BrAGCvA0K4/IYgiksj18u1vvOyGU88kHpFSqZ69Mz65595o8iqxzMG0u0v/hUM3GwTD0TeMb+KWy2Qytcvg8iON+4W80VbvH2IsQFvSsCDFrDoq/VyX4kAALYu5M04DzCZU3GZ7ph4fsw75BzY9z0+o+A80WJYfeD9+lURuOef8yfR/pGpKQEf3B/8G4FVc2OmMACATL1qHNffPWAAAP39Chnry6kHGERMLvegyB4U5f1b22wgY72a0VRPzgBoSrlHZP/XNDmwudUWMYbSe2wfYAacgfjcmnzxOcePLPaBJfKrGvKwrtkuitNK84JgwOy0yviuJh8EHVg+zf5pBlFLdzjFOTh2kDOASYO8oud7Xo1LgA+ct6rAD5b9sy9/6Y488TnHcx2Ty92od1uxZHue+JlrX9PoEOdPZ63cP8+15xC36PP+vtaFUAgYUxre08I6p/CbaqoEIfdhkhQwA8t9N3nNoISi9vMtrTYsq49fptxfKgDUFgryRaRiwzqJAF05IgJstplEBQCDxWSWLQBAr0xfbYthQK5avH7+ZBUAbLNhuw3PozVv572u/d1rK0rFczItiheAz5vJFJbBVI33162zq8R9mI7lCgCIp+CgZu5XFtpEBQA5AU7Y0o5nRxXi9E3t+F+VE+vzrRjikVHsl3Hilg48PKEYB9d5MLbNjyXFdlERMqfCgd+saEGpTwYrRUZ0BPHghCIcVutBuU9Gh8WEFqsJL43Mx4/XtcFvlkT7wadDnPgkSlpy6p7s6Q8KMkAt+JmOH/mdQU3122+w6vIGcO4/3B7A0Khg3usBHrvXgo/f1b/HyU9w8JHd1U3prEkdG83Gf+MdAexzUOZz6rULsA3g8JmxhIWprle7xnQBgEw4CK65JYCDDo/1wafvmXH/bbkFAJgpFhn1yQcnDET9K76C+38PChey39953KWQbD1Q1pADcH/2NPyLPo25LImAjFSvIXkA2l+9o8/XGw8AYM88QRdTyZBUt6Q/jn78+An4l87q+txUWI78M2+Aqai8Z3OrRysK/Mtmw/f9e5AbtnTxK+Sffp1oAemJCWDppdtieAEMAKAnXjWO7c8eMACA/nx1jLUZHtiFPdBfAAACIBaTgkOGteGzjYVgUJrIBntlXL+4EYWB3CgBEAC4b1IJNruSv5DHAwCoEvHR+uRls9vabQJEyrOG8OcZWwXoo5peeb2WdFLro2QAAMPzP0yvwZ6d3BLx/KvOM6LIF0P2p3dMJv3/nKevAAASPL4xPB+nb2zHgTs8+KDKhcNq3YI3YM7gPBH8T2vygy0mj44vwrFbOjBvkAMEFmjaFoC1BVZcuawZbw7PF+MY4PPWnVHnwcPji8Q5Oqwm0SrgNwG1ebH3E0vRf3lFEPsdrF/2nug5YPC/ca0k9NEZyMYzggw/OkUW4I1qycrkmbFncD1ocPIKBZ8XsNoQMT/PEw0AMAP+22uDon0gkcWbTw8A6GklBf13xQXhUobeAAAOOSqEi0nkGPXVsGieCX+6MnVSykSBs+JugdygIeGTJJiKK2ByFibPQCsh0W/u++ED4ZNsBa/sAW9/+baYKoCeAwAKvHNehnfuW32+3ngAgH3Pmcg77McxpInaZ0DxuUEOAWbKzWVDu0gRo58TLdjBz9iX7zzigoQtEgjJQtoRKq2tydwJ6Oh/Z+hdq2RtIym9RukAGDzOAABS8p4xaAB6wAAABuBFM5ZseGBX8EBvAgB81bhs31os3uFEvlUWVRPtATP2q2wXFR+DnEFRccGe98mDPKhp48uwJAJjtoKwWkM1Zl+vX9IksrC5MJb+Pzu6APPKkme94gEAqa6LQdyLy8rwwbqiGACAc2g5AFhNQxnK4RqQQD1PMgCA4+KBB9q1qmR/Zc4gbpi+FS5rfJAl0/5/ni9XAMDnQ/LwzOhY4CW6d5/B+V6NXrw2vAAei4TtdjP2afBifGsA88vsOGlzB54bXYDjtnRE9PsXBEK4YnkzeJ5uAMCFkzd1QJGANosJ9Q6zqAA4Y0M7lqdIFsj+91POlTFxagj25LcdGCSzH/+/D1rQsD1x9QVL5X93cxAVlZGBt55soPZeOHSmjJ9eLMcN2D1uYO5sM959xYzfXh/bzhANAHDuo46X8ZNfy7q8ASyF555eedKCy28MKyRoLR67P0GAX14ZBCsqzMmLdrqm5LNH2UVWT/QWAMDz6FVC6Pkq0XdIzwNn/dlDLTvQ/vLfInrNnUddCNtuR4gDSO7nXzZHZKHVDDErC2yTpsMx/fS4JfsiOH71DtGnr7VU98HAONRcK1jtJQdJPsP3fDRhIH/XV+uNBwC4TroK1rF76zqc+/J+9Qp889/vyrbb9z4WeTPO1QUMtO0OnDDvkLNh3/fEOLeKAv+Kr+H56PGIrLvkyEf+2TfBXFatvyafO0zCuHl51+dUFnCddl2YvJDkfrVrxZrZlqCSE3IMuSVYNRKPK0Cvn98AAFJ9WzDGDTQPGADAQLtixnoND+wiHuhNAEANQMkgX+oIClUItmF4O8ntJpZ5UewIYkeHFePKvFhU50SRIyhk6rQtEJyHmf/rFjeiwpsbACAoSXhmTEFKJG89BQC4H5U74vqDarB3ZVj9QTVV/s8vSyAJpZUyCDqWCgCgVZKId4urcn8kkSTYwFaAeMZWnps+D5N0pmu5AgC+HeTAv8fHMmxHAwDHb+nAno0+3DepWHA9kHfz1E3taLWasMNhxiUrm/HAxBIcv6U9ogKg0hMUWX9yDVBN4MrlzXhjeBgA4O9UZQC2p1y2vFmoDaSjFkDG/wMPlbHbPgqGjQrBagGKO5W8mhuApkYJK5dI+OAtc9LAX3tN9KoAFnxrws2/S3ztmK0/9lQZu+2toGyQIrgEttdKWPS9hPde714Dg+/TfiyjariCgkJFKBmsXRmuTog2znn6+WGwY9BgoL0N2LRewgdvmvHD3HCZAgERqh6Uliuih5+2bpWEx+6zoGazPuAxbpKCw4+VMXaigvwCHqcIpToCC00NkviXRm6AHXXcgwlff95dFsF1zTxJxoSpigAo8vIg9tLYIOGT/5nx+rOR6MIBM0I44NBQxHUKycnXqVcFQBDnnr9YsGxhct4R7iHVwDm951KB77t34Zn9QsRhLDN3HHAKAmvmIbB+QVzZvUSBK6XttJUF6gmS7UPxe+Bf+DG837zZFcRaR+4G+/4nw1xaCf+qb+H59MmINfXVevUAAEoW5p91o5A71LNgzSq0v3BLxEeWYZNA0ECyh6uOtEZuBPf7DyOw6lvx64SVIN4OtL92J+TaWAb+xH5X4Jn1Anzz3o04t33PY2DKLxWBP4kX9SwZuCDXbw63AWgUDQwAIL2n1Bg9cDxgAAAD51oZK+2hB/gCNXk3BbVbJSFflU1jlofZnQ1rsztvOmucvHsI61ebdHtto+c550IZBxwqo7VZwkv/NWPJD+EXO5bVfvWZCfO+iv+ixxfZY0+T8d5rYRmwREa/kARr/jepvThq5+ptAICcDFfutw0tXguYaV64vfsFZ3ypF/m2EL7f5sKM4a1YUOdCdaFPFwAgMdvVS5tALoBc2X/HFqYUuGUDAFDL6M+a3IAzJzVmtKVUAAC2WiQL6l9eXoqXloUjTq2cp96iMu3/51y9DQDkyYog+FtUYhOVHUPdQfxiTStGtIeJ+1jx4TGbcMHaVmxyWWANKXhsfBF2a/ThR1vdIqu/Id+CLyrycOmKFhHsEyi4ZkkT7p9UjCO2uWFRIAgFCSB9X2bHhWta46oFkMBy90Y/VhRZMaYtgFWFti7VCX42oSUAhxwCOQvaUyCjTOWmOeYkBt2K4CFjCwC/g76Zlf73RirnyvYYkiySS4EFKYtLbF3VP3ptFdk+dy7mI2Ay/YiQkHikrV8t4cO3zCn9beH4ZIFzJmsWTPNk/29vyuRwmIeMQf5p13Zm6GOn8C/5QjD7ay3RPijxx6oBqhHkwrK9Xj0AIFlwqwcAMJOef8b1caspvF++CO+3bwuX5J91EyzVE3Xdk0iWkHJ+joPPjuvWnjDvO4/7DWwTD9KdmxUk7a/cDnnHpq7Pk/moJ2vJxX1jzGl4IFUPGABAqp4yxg04D5x8jozDfyRjSJUiylajiaz8PqC2RsIn75rx5gtp1GZqPMG+0V9cHgSZqTn/jloJD91tySjgzdTB1LA+7EeyYL1mFumLD5MTNlF+q2pEOFvb1gIhnUX7+0MBfPCGCZ9/EN8f7L8975cynnvMLLJU8ezsn8s446fBLkbruhoJ992WehaptwGAZP4nuzylEGXWUiewnQ0AeHrxILy1qkQoZiSSz1RdQh/ZzZFykakAADw+UVBPVYC7vx4qKhJo8QgH1XVwzVx7JpYrAIDl+w9OKM5kSRHHEAAIUpOUZbZBBSYl/DMLVqgc0GQzC6b/qc1+rC6wil5/qgCwQCMgSajNM+PMje1dgEP0gihL+FMBNlixR6MPT44pRF1e+DuBnx1S58HccocgFVRrPoZ3BNFmlcS5dzVjBcf+9d4wn0InsSJ9QICEtqv5JtsAAEvLO975P91scar3mqmgNEx2V1yhe0h0/zoHJQQAmmoFb0CmgESydWd7vXoAQDJVAj0AIBnvghZIScTOT0BHZNvdYZllrSXjDtBbVzJ/qp87DjgVjoNO1x1OLgL3/x5AYN2Crs8NACBVzxrjBpoHDABgoF0xY71JPcCs869/HwQz4qmwV5PV/t1XzfjPfclJ1aJPzuD76BPliPN8+YkJd/85/bLjpBvTGcA9Xv3nSOKqRBJa6hQEAAZ3ylOVVyiw50H07QaDQP12CSPHKgj4wuRZFksYWAiXqgLlFeGKRvbYuvKBlUsl3HZd7H6jSatSWZd2i/0NAEj1+vQnAODsyQ04dUITKL+YiZHb4I6vhna1ObAF4LJ9auGyxfbe855g1cTD31cIPgUqT6iWKgCQKKhX+/8bPOHnVE+ZQD1fT/r/OUeuAABm4O+aUoo0RQkyuXQ9OoZB/jnr24R8IGEGKk6U+WSsLbBhYotPBP3bnBasL7CKKoS6PAvGtfqx1WnBEE8QPrMJ88rsOGi7F59U5mF1ZyDco0X10cGseGALBcEVghvM9JN4kfKL9MPKIvrELyQXqcTAR60oIGNdgRUFAQXmkCIUGNYU2JAflFHqC+F/1S6h0rCzWtYAAAJbm5bA/f4jccu6U/VhssBVL6jsUwAgCTt/uuvVBQCSkPTpnSNZ24BWpSERAJAoiM8EmEj1PkhUXcAWBs+HjwpuAtUMACBVzxrjBpoHDABgoF0xY71JPXDzPwLYfd/Ugn9OxkqA5x+3xPRQJj0RAAbSR50Q2eudLmNyKueJN0ZPv5qB+SP3WBJm8bUAQPVIamYr2LTehIIiRZDxOvPDlQGOvHCgX1AIUJ/a3Q60tkgoKw+3PMyfa8Ko8SFcfWGs6HY0AJDKugwAILW7IdUWgNRmS28Ug/8Zw1oxdbAHhXYZ5c4AVjY48L81JVjV4BBB0ahiH04Y14RhhX4xZtmOPDy/dJBorUhklPCjxOS0cjdGl/iE+gLJF1lV8PH6Iny0rqgr48x5BrsC2KPCjQllHjitIVCuk//+UOvCc0vKhGRmJpYrAIAZ4X9MKYacCjKZycKzdAwBgBM3d+CDoU4cUetBtTuAOodFBMASFBT7QwLEIKAxpckPr0USrQWNdpOoMqD/+P+NdnNXFjxLS+v1aZjdn1njxjvDXJjQ4sfB2z1YUGpHia8bBGN1xOi2IMxEwRD2C33kDCooDMiCu2FpsR0nbm4XwAC5IAZqe0AqF6DnAIACEv55PnsagXU/pHLKpGPY5+469fcwFQ3WHatXkt6XAEC216sHACQrtY8XpKca2Kc6LvqC5AwAkCQ4DjoTVA2IZ9oWBo4xAICkj5YxYIB6wAAABuiFM5at7wESQl3wm6AIXFM1cgKQDCpZP7vefD+9JIiTz5YF+RRNCUEQYD18d+9kd9h6QNZmklupxjaEu/9swcql8YMfAgCU9mL1AwmuKoYq2LROEu0SrADgz+z7rKhklj8c7LM3190BOF1hVR9PB0R5P3kPUqkAGAgAgGP6WTA5CxBYOVfoIvsWfpzqbdQ1jkzs5ACodueGA4CkcC+NLMDX5SnQsae9+tQPYBk6gz1mPBn4MFPMkIh3XXTBAe9OtXOC/88AmAFkkP91lrKnfubcj8wVAEBmfpbT12Qh+8vMtFWmv8PXQVLQVVnAa6H6nIE5s9ehzn9T8Z4WADi0ziMqAVptJrRbJExqCcAmK6IloMVmQrlHFgBAi9WM7Q4z9m4IEzMuKrWLjLhaBp/KeeON4f54j4X3Gf5XfN9K4XuNe1eNe1WbdML3mATZFP43E6OfCYY02swY7JOF1OLKImsXAMA9VrmDYh38fxr9Rd/QT2yIoF/oB1YNkK9heZFN/C4T0/qCrR/qs0ZfmKMKc7hv1TeqL/iv+vxlcv5UjkkXAFACLD/zI9RSLxjcA8u/QnDb6lROFXcM2f+tY/aCdfz+sAwdC4kyg113RuxhfQ0A5Hq9mQAAmVwALWiQcQvAxAORd8yvIFliEwtcUzotAOQsYM+/ZfgUmAcNSyxJCMAAADK56sYxA9EDBgAwEK+asea4HrjpzgD2OSjyLYhBLknu3njejI3rJEEESMmpsZNCgqBu7hdmvPRkZi9jJEkig/XeB4bPuXRBmAk6mfRVNi8h5bBOO0/G4EpFnPedV814//XM9hO9ruNPl7Hv9PDekjFyRx8bXQHg9QJPP2QR7RapWG+3AAiG4NOvg2TLg3/xp5AKy8MMzmkaS6X/sLhRZABzYU02Ex6eUCxk3nrDGNJYQoro/WZGk0zzJKkjySH3WOENwt5ZKs7ghAFTRJq+M1BjAMbgg7Ga12wSASSJ6ja7LNiWZxFl5m6LBL9JEqBAZk0L2fFIrgAA7vmpMYUxQbGpqByWoeNhrhgN86BqBLethXfOS7qbIcDEfnPKAlZ1BGEPKVEBcDjgVYEWBqL0L/v+WXbOzDMz0uQIYIFEpoFx9OLEdefLeYaBtjqfuId4r8kKuFdyGvA+I4dBiT+EwZ5gVxhnCYWBAa0xEFbvNQa6DLjX51uw2WVFTZ5F3HO8z9Qx2bljEs+SqW8Y3BNoI6BQFAgJoIH/VXcEUO6Vxe9ofEY5TguE8Pci6O98lvj/BDHYprEp3yrIJPnMtVtMgregU/AkK+5IBADkjDTNbIF1xFRYxx8giOcoyZdSD2DnjnsdAOjl9eoCAAn64TO9EVIFABKRACatANi4WBAw6hlVFmwTD4Bl9J4wl4+AZLWntRUDAEjLXcbgAewBAwAYwBfPWHqkB8hOf80tAREIa61mi4S/X28FtYwNS88D518cFDJXcz4zdUlgpTpDNABAZu/XnjXjucdSq47obQCAJZd5x/xSEBzI29fDOmrPcBBKXeFNS8FMAsEBElJJFqsoJfWvnBsTqA3yybg+hwBAg92Mu6aWiJf3XBmfFAZfLHkmCdyUZj+cckgEGLl6itSMNYNTZki/GpyHDflWkVXNFAwwuYpFBjCw+tu0yLpyBQBwH/+cXIJlxZGZLQZM4p4qGAT20DJbRa1rQbahMV6T3y3rucIEg2SSAbJEn7369HWmGeme3oO8nwggEVTarcmHac1+VLqD4YC2p5PrHB8GoCTBXzBncB6WFdmE1GJ/MQb9vM6TW/yYvt0jlCAcOsF9ttZLIKTBbhIVG1Sg2OKyCD6DnlivAgCSBPvuR8Fx4KlxmelT2UuvAQB9tF49ACDdSo1U/KgFABK2UDTXhUkU22KVZez7HI+8GefErdjQA5EI+DiP+SUsw6emBfxE78kAAFK5ysaYncEDBgCwM1xFYw/CAzOODuHXVwdE/7rWepOUz7gU3R4YaACAdfQeyDv8AlE8TW1iRZZhrhgJyWIX+tLmkiGQm+tgqRwHyWZHyN2KwJrvY/SIR7UHcNWyJpEtz4WxAuCOaaU5AQCYaWR2+egaNwZ7w2XNfWnMSm7Mt+K9KhcWF9tSbhcQWtwHnAJzcQXkploEtyyHd84rKW8llwDAP6aUCIBDa46Dz4Li7QCZN7le3nf+BR9BIROnxsa1hu8tVmNk05glfnV4Pj4aGqvtnc3zaOdilp/A0uG1boxrCwgQoC+M99j6fCver3JhabENgR4Gv5nugfvft8ErJBuZ5VfbHDKdL9PjWB2xoNSB96qconIkE+s1AECS4DzmV7BNPiSFoK+zMilOhUqvAAB9uF5dAIC+m3poJpc47jHBLSvQ/tKt4vOEjPveDrS/dqeuskPeIWfDvu+Jcc6hwDPrhYi/u6yecp5wGUj0mNQIqgp8Sx/kMgCApB40BuwkHjAAgJ3kQhrbAKJl5+gTZp1ff86MZx/N7EXG8GvmHogGAKgi8M7LZjzxQGrXorcrAOx7zoRlxDQRLFrH7CleEJjxZxDGf+H3gL2qLDFk8K942xDcuAS+BR9FOIkZ80tWNufsBZ6lu3dMLRUl3NkyZhyP39IhCM4IAvRHIwEdidgotZaoXJmVHNR69i//CrZJBwn5CrlhM9wfPpbytnIFAHABj40rwjdR/A3MeHGtfIFVggHwJZoEaHxp1xoBgMtWNMMZzH57CYP/F0cWpOyjTAcys39YrQfH1LhR7JdzkuXPdG0E1z6tdOKTSqdoRekNI5hzeK0HR9d05KxtKJN98BlbVGLHKyMKuiQgU52ntwAA+14zkTfjvDBBjY6Fn6Xl8C/4EIGNS5B/5g2i1UbPegMA6Mv1ZsIBoHjaINdvSXzZlZAYw7HM/vM/yGH+G+v4/YSUom4vvxyE+9Mn4V/8WcT8/Puaf8b1ceUao6X6ROvemTeICj19U0TVHqsG/EtmCT6IRPwCBgCQ6lNujBvoHjAAgIF+BY31d3mAvfjHniJD0lRzpsvwv+f+IUw/PASTCVixRMKHb4VfLNjrf8xJMkaMVrBquYQvPjALdvyywQpOOktGUUkYbFi1TMLyRaaudoPDZsrYbW9FvJ+QVI/z8TgaWxZmHCMLhn1yE8z6yBTDHXDAjFAXp8GyhRK+/qL7eHXj2nPU13HdJsz7KuwErvuks2VUVitiffz9N7O6HcSqCSoJ0BZ9bxJriGdc7+77hEDVAFpIDhMAcr96BIrRAACP+fgdMx64vX8CANl6lI7b0oHTNkUGbtmam/MIAGBaaY/LdDkXQ5yD6zw4ZXO7YG4fCMb9PzeqEGsK43MgOI+6EJYRU8VN6l8+R1RzBFZ8hVBbQ0pbzCUA8MTYQlF6rjUG/qZBw2CpGC3AClaW6FkuAYCPK514YVTuAADea1ObfDhjY7vIcPdnq3OY8dKoAiwsSa9/ON09kUfjJ+taMaot0K+AEO0+OiwmUQ3w0VBXyjwBvQEAiMDv7JtgLqvWcTvlA5fB/cG/I575RKR0uQYA+nq9mQAA6ZDt6d37yaQX5cYaBFZ/F36Z4N8jixXWCQcIkD2eyQ1b0P7irV3gqH3vY5E341xEvPh1Hsw9e796NUzm29lOlYxfwAAA0v0WM8YPVA8YAMBAvXLGumM8oCfJly7z/C33BrDbPuFAqKMdePJBiwiiTzlPRnGJIjiF+HekZrOE/9xvQWGRgouvDooxqmllAP/vGT+GdQbMPI7tCMyCn/crGVN2DwlpPdUosffWSxa88LhZSAuedr6MyqrwOWk8vq5GwvOPmwUAoZp2zfydds8EB7Tr83rCewoEoDu/uq/533QDASQZPP3Hsgj8CYxEm+qPpx6yYO7s7gG7IgBAQrJLV7RgWlNk6XY2H9cVRTbcM7mki1U/07lZgn3u+jaR9e+rcuNM186g5PXh+fh8SBy5D/bZTjscwe0bkHfwOVACHoHQdbz7QEqnzCUA8J9xRTEKDmw/cRx0BhQ5AMXrhuejx3Q5CwYqzAlSpAAAIABJREFUAMDydoJih9R5st6+kNIFzWAQYU4CNW8Pc4G8G9m23Rt9IvjPFVloNtdLX3xb7sALIwtS4kvoDQDAMmwSXCddBcke27YS3LwcHW/cIyq2VEsWjOYaAOjr9fYFAEDf5x1xAex7HJVQgSH1e1WBd+7bEbw7vAesY/eOfS8J+OD5+HEBAGstmfShAQCkfjWMkQPbAwYAMLCvn7F6jQd+/5cADj4yMovZEwCAU7c2S3AVhGXwtKYy2hMkSBUA4PGsSGD7riOOghtBgG1bJYwcG3tO9fzRpIbpAACcg2umTGL0ntT5N6yRcOcfrQLkoOkBK3o3HhUI/nWnBSp4oAcApMPH0NstANl4mPgyTwUAKgHkyr4vs+OhCcU9mp5l2BeuacW+9d0vyD2asA8OZq/2/6pdeLvapXt210lXIrBmHmy7Hwnv589BchWJn1OxXAIABC7ejVozy1dJZEa0L9TeDO+8t4GAP2apAxEAcAVDuGBtqyCT7GtOiVSuffQY8gI8OKE4qy03VHD42ZrWfttuo+cnggDzy+xCxtJtSUya2BsAQLxMbnSJuLqXvgYA+nq9egCAbdJ05B39S5F51zO5bj3aX/wrlGDsd1Gqz1Kykv5U5+E4Vgx0vPL3CHA0XlVHMI5SgAEApONxY+zO7AEDANiZr+4utrfoQJjb7ykAEM+FDTsk3HerBaWDUq8AiJ6LmfNgELAmUHOjhCHHaYP1aDb9dAEA7TrYl0/Tzh/dNvHzS4M44Uw5LmCgzqdWONxzc3hDegCAtjoi2e05EAGA3Zt8+M2K3PX/02fsgf/vWGpaZ2Y7Q/Cv7pxs7uxR1qsEoPaz45BzEFg3XxDqUROcZbie2S/EsOtHezKXAMBbw/Lx1rBY0MJ16u9hqRwr2hWYuQqsjW0DGGgAQJ6s4KdrW7F3g3dABv+8L6hKcc+UEiGflw0b3RbAb1Y2D4jMf8zfrM5KgKdHFwolhXjWpwCAtx3tr9wOefuGiOURZGNvuZSn/92Z6wqAuABAL61XDwBg5ZHzuEsh2fQzEomk+tJ5FqjE4jzq5+L7N1NT3C3oeOu+MMeAxuIBAPHkJgVpZALiQ6MCINMrZBw30DxgAAAD7YoZ643rgVwBAAxst26UsL1WwvjJIeQXhnvpb73WiugSey4uXguAunCfN3z8G89bMHWvEM69MAhbVKtpS5OET98z4Z1XzLj4d0Hsd3BkZYM2k54uAMD9NDdJ+OANMz56x4TLrg9ij/0i5//0PTPuvy38wkuOgMtuCEIJAV9/YcKXn5ixZaOEU84NCn4BbfvDti0S/npNuHpgVwMAmN1kppPSXbkyZuFeG5EvWPEztZM3t+O4Le4Y/fRM5+vr46hz/9SYQt1+befMi2Adu48gcgw1bYPkKkbH63ch1LIj4bL7AgDgy7hl1B4CBPAvmw3f/A9i1jiQAACLouDcdQOzxUTreLabEAAg90RPjRKhBAiHd/RvDoRE+yQ54GsjCvBBAsWIPgUAfG4hock2AK0lJKQjp01TbViWrr2p67CEMnY64xP5LS4A0Evr1QMAkoIirfVoZ8a9ua6ntz7MlWPgPOYimMuGptkOQFnejXB/8CjkHRtj1hEPACCPipBSjbL8s26CpXpi3P0YAECPL7UxwQDxgAEADJALZSwzuQdyAQAwWH/hCQtef7abDHDqniGsWy0Jwr5MAAAtEZ7e8U0N4eqCBd+Fyyz1SvAXzzfhj5eHM+3pAgDRVRF686eaqb/ncT/GjO9mjW9vBR66y4o5n5l2OQCAOubUaM9lTy8luv47pkiU4mZi7DsmSFEYGBiEf6nukTJuZNevy4vt1bYMmwznsZdArlkF98dPxDDr650jlwAAGeaf1yHbIwBgKq0SZFYmZyE8Xzw7oAGAw2rdgvCvv6pKpHpvZQsAYOXNT9a14cAdHkj9U2gjVZeAoNt9k+KDIpkAAKwnIIiaSOFDu8C4ZG5KCJ5Zz8P3/XsR+0ksLdd3AACR9d5Yrx4AIIgJz7oR5kHDdK+9EgecSPlGiRqYmAhRM1hRwio7NWvg++EDBDctjXvKeABANFkgJzAVVyD/jD/AVDjIAAAyvYjGcTuNBwwAYKe5lMZGcgEAJGshyAUAoA2ieVX1SvA3b5Bw2flhLfFcAAAb10q44oJIrXK9Oyz63Nr2gV2pAoAv9GdvaMNR2zolHnL0OJKd/K6ppWi2Je7B1Tt9iU/GRatbwCzyzmh6LPZ84XQe/Qv4l84SJcGmsiohAyY3bEVg1dy4bsglAPDFkDywhDrabLsdgbyDTofcsgP+hR8L2apo6+sKANvUwwSAItoTOlm19ZxY6QnitytaMMQzcDPd6r7YAnDn1FLU6oBL6TxH7Pv/+epW2EkCsxPYvDIHHh1fpBuwZwIAlHtlwUnyXrULqXjIPGQM8k+7FpIjthpK9Iq/dhdCreFKHz7zrpOugOQsiuv5XFcA9PV69QAAOiPRtQJiSfcS3bqUYDVXjBIqJloCRvUYvZYDSjV657zUVbFByb5o+dNE56TkK9u9Yiwkwzv3TXi/fi38kSTBOfNi2CZPT1iBYFQA7ARfTsYWUvKAAQCk5CZj0EDwwM4CAESDDnqBdK4BAO38eteeZf9UBzj+dLlL5YDjtPwEuxIAsGejDxetagGzfLm0nigAEJw4Z31bLpfXp3M32s3475hCLCvuBq7Y65l38FliXaHWBkEiJW9bg8CGhQnbAHIJAMyuyBNEatFmKhkC14lXwlQ8GPKOTeh4/e6YF+G+BgBMBWWC1Ztr9c56HoF1P8Tuo7MVhpnugUj6F70hVpXcNSUz0E2di1UQl6xsxpTmzMnU+vTh0jm5LEn418QiLNKRSswEAJhR50GN0wIqRvhNkpD5TPRtmiybq3haITfUQLLnwczKGnPiFo5cAwB9vd54AIBtygzRnw9zHDKikCwAU8XbEXkXSBJMRYMhWW2gznGYR0AShIHu9x9GYNW3MXdNWBHg6Ijfc9721+6EXLs2o1s8YWWHunafG+bSSkhOfu/G567gAgwAIKPLYBw0AD1gAAAD8KIZS9b3QLZlAHmWvqgA6K8AwAEzQjjkKBnjJysoLddXKRgIAMCzo8linfglINVnjCRnlNE7fksH8nuhrH5WRZ7od0/XBntlXLyyBSM6ds7sv+qPr8rz8MS4wtjAwWyBefAI2MbuC8vwKQIA8M55Ja4bcwkAfDfIgUfGx2YiKRNGvgJm0fgy3vHWvf0PACgsh+v4SxHqaBIv08EtK+D98qUIP+7W5MMvVreC7P87gxF0+7+JPVMBOGi7R5T/5xog7G1/Lym24V8Ti0FFDq2lCwDwXjm6xi3mabOasMVpEZwLwah5I04iSRD93FUTsrLtXAMAzED35XrjAQCiLP/MG0A+gOyYAs+sF+Cb927k5YrTbhBq2Q73R/8JAwxKCKHm7brVA/HWFrcVJMPNGABAho4zDhtwHjAAgAF3yYwFx/OAAQCEPaMFEPRaFFLhANBWAAwbqeDSPwQFAaKUJG7u7wDA8iIb7p1cDGavemJV7iCmNvuxR6O3V0vqGfwTBEjXDqv14Px1rekeNuDGN9lMeHxcEXidVWPW2nXi5YKBOtTWIFjAg+sXhNUA4lguAQDyN1BWLtq4PuvoPUX/P6x2+H74sN8BAGxTEGW+g4YL+ZKON/4JZlpVMyvAz9a04MAdA1deMvq6vFPtwpvD81MqS9e7nVgFcdmKZkxr8g245ynZgn1mCfdOKsbqwsh2sXQBAH6XnrKpXch6Tmr24/0qJ1jRk6yeyjH9LDj2PzFpVjfZPvh5zgEAAH253ngAAPcu5ACPuhCSNTNumWj/RgfR/DyZ4oDuNZKDUPxuyM3bQVk//8JPEOpojhgqZAbPvAGmovJULnPSMQYAkNRFxoCdxAMGALCTXEhjG/qyc4EA8MpTFrz4RCw5mJ7PEvXT643PBQdAf6sAuPGOAPY5qDv4V1URZn1sRmW1gsN/1K15398BAEpXPTyhGMxcJTNCBK5ACGTuJrEfs+iDvUEM8chgv2qZr3vfyebKxuc7HGaROd6Qn0A3UudEzDpevrwZk1p2nvLjRP6MxwWQd8RPYakYDfeHj4ZZrW0O8dKvZ30BAPAFNm/GeQi1NUJyFsA7+wXx/1rryxYAk6sY1gn7I9RYC8fBZ8K/4uuYLB/Xx1L3nYVkkhnphybol7mn+kyPa/XjiuXNA54MMd5+PxsSJrUMaTDVdAEAfkflBxXM3NqBpcU2Aa7yX732Au06TPklcJ3xh3DVTArGbDNCIdHCEm29AQD05XoTAQD0hePA0+DY/2RRzt8jI6nh588K8j6t6ZX/p3sexe8VJfq+BR9FHOrY/yQ4Djw9tbWHZARrVsNSOUa37cEAANK9Ksb4geoBAwAYqFfOWHeMB446XsYvrwzCoUmQUuf+nZfNeOKB1CScDAAg7Fa1AoASgFfcFERZeTgXEwoBX3xoFioFtGh/9XcAgGtmiSl7TdsspoiXVvWGYsbOFlLA8n5LSBH/TzIzZjf70haW2PHgRFYvpLcKMv//bG0rCnqhRSHeyhgckCgxzaWnt9HO0ZtdFvx7fBG25XU/8+bBI0E1AAYA9n2OE0CAf/mXcH/4mO45+gIAIEFZ/im/g6mkEmSwdr/3sFiv1voSALDvc7yQKDQPGS1IvjyfPRXju9M3tuPYrVG9whldxf5xEEG3u6eUoMGeeVB03vo2HJFjclCtt/j9xnu/3mEWZKEB9mpDQaVbxtRmX9aBiO0OsyBJ1BKT2veaKcAsvWAynj47v3erPEEM9sio8AQxt9yBQ+o8+KDKBY85/jeHuXwEnMf/NjEIoCgIrF8A9/uPwDpmL92e994AAHid+mq9yQAAro0VSARKmVXP1Cij2MGe/vrNXVNIFhvyz/6jIAjsqQllgrfvi1QGkCTkHXIO7HvOTMj1wGolghOB1d8h/8wbhTRhtBkAQE+vkHH8QPGAAQAMlCtlrDOpB6KDVfWAeV+ZcOu1qWVNd0UA4DfXBnH0iXJEeb8KAERXODTsCEsULvo+zEI/EAGApDdSPx3w4sgCfJRAezvesinF9qNeCsoIrLBCYVueGe0WkyDz6rBI8He+wDMzzJf6XJOhURLwm3KSUnVb3uE/hbliJOTa9bBUTxAEdoG18yHXrY9xXV8AAFwE2xVsUw6BZfhU0Q/r/vjxiCqFvgIAJLsTJNuyjNkbgZVz4V/0iSBU1JozGMJVy5oxqr33eCbY8lGXZwEre4jPkWyP91iFR4YlgUpBqo84+RoIJmWK/RFEvHZJI4Z15E4NIShJqHWasarQhnX5VgFWNNpNMaAFAcwzc6BUQkDyoQnFWFCqKR+XJFFWLlpGmG2Xwn8vmMH1fP60AJD0jCAACVUJGI5uC4D8C3s0+vDWMJcAbuOa2RI+36TpMJdVRQAPJLDzzX0TgQ2LxOGS1YG8Q8+DdezeEeOCm5fD/d5DgsRONQKH9j2PEfwhfDa1Fli/UIzPyHK4XhKfWoaMgaloUJffuUZWE3W89c+E5KdhB0lCNYHzmCvHhluSEhjbqhRPO+T6LSIoD25eFtPDz8oHBtx6lReZ+I8Egx3v3B9zKOd37HMCzFXjI9atBPwIrPwa3m/f7mqrsozcTYAGpoLSrnl070+zBfaph8EyajeYy4YJUsnuA0LwLfo0IZ9MJvszjjE80BseMACA3vCycY5e88DtDwUwcVok+VRHO/D0wxa8/0byLM6uCAAkUhmIBgCaGsIAwILvTKASwF2P+lE9ovv1eCBUAPTazZjFEzETyZdsEmOlYyytZfnxxByX/5N5f+4gB9YU2EDW9ERGiTiSxI3MYaDIsuRnRxfELIN99o79ToRt8iEIbl8P//wPBSFgtPUVAMCXbsFV0LpDBE7euW9FLK2vAADnzItAkkL23wbX/hDmJwhE9vmz0uQXa1rgDGYaLie/sznzVqdFBJus9GCfeIfFBD4f/IxVLuU+GTaZJeUhFPpDon1nqCcogvB02nZIQPfE2EJxX2dqY9sCuGpZk2C2z4WRLO+zSicWF9uEL5IZn7lLVrak5Ydkc/Lzz4fk4flRhWlXJ8Wbm8AJiVVLfbLgBah0B9FqM6HWYcHuTT58OThPt3orlbUaY3rfA4Jo8IzrQUAlG0bwsf2l26C4W7IxnTGH4YFd0gMGALBLXvadd9M/vSSIk8+WYxR/WLreVC+hrQ0oLgHsDgUmE2CzA+2tEv51hwXfzDLFZLR3BRWARADAHvuGWwBKysIvsAzw33jBjGceseCEM2Wcf3EQDs37sQEA5ObZ+rrcIcjt0g0j2Pf/i9UtIgjKhTErR5I0lusy45+qsSSapdG5srUFVrAKgIFhl5ktcJ1wGRDwCwZ7Zov8iz6Dd+4bMcvoKwAgmT96GwCw73sigpuWwLH/KUAoKDKK/pVf60p8UWKSUpO5MlaTkADzw6Fhgrh0bXhHEGPb/IJkbnR7ALzGiWyjy4p/TCkWAEOmduqmdhy3pSPrrS/MkP9Q6sDLI/NRn4YvWAVw8cpm7NWYXUJCAhH3TClJnKVP04lsvyKAsk+DD6wuWVRiA68hwb2I5zrNeY3hfeMBVlA4DjhVfO92yQdqlsIsPVuexHezs1BUasSTbtRr1+ibXRlnNTwwcD1gAAAD99oZK9fxABnrr/lrAMNHpR4qaYN8owIg7FS1BWDcJAXX3BLA4MpufxJM8fvC4AlBFK0ZAED2H8t2q0no2/8/e1cBJkeVdU9Vy0iPW5KZuMskwYIFDSzB3V0X2MXlXxZYZA3fxXZhYbHFPQR3AgGCJIHIxD2TcZfWqvq/83pqprqndaZ7ZpLU/T5I0l316tWtqq53zz333ACKbYyHmb2tXdB+k2Gk/rIrwbdF8XcloKbCjcsakJ0kXQLSoh+ZlCOExIxGSnLq7kfA9dN78Kz4FlBCU7NNAMDvNdJj7aUHidpglkuQ7usp+wYIotczsLyurAETksQ0YdeOOcMd+KTYkZAs85gWr6Calza4MbS9+z3A++fNERk9KrnR77dkim+uz7SJ1oQRafFhHnqCEsyuJ9LarTIemJIDgibBdvK5Ck4804f0jK5vePs0NkiY97GMZ/8VntVE5sSsynbYVIiMP4E9Y4cPjlg8TMPNd3lRMkITIP49t8RW7pfI8zfHSrwH7FMPRvqs80KCABRxbX39b91EUhM/C3NE0wM7rgdMAGDHvbY77ZkdOFvBeZcryCuIDQQwAQAfTjxLgdWwbjK2Abz1Xn8XgFjMBABi8VJ82/yc769DNqpsxzrCueuacUCVM9bN49pu3qA0vDoqU9T5x2tc2JMBMLM6OXPjfF4ZlQl2BDAaxa3Sf3Mh2j99WtDsw5kJAPg9Yxu9G1JmHAXvmh9hn7Av3Es+h2f5193cRobJH5bVi+4YyTAyYJ4bkxW5L3wPDpzrUTGl0S3qzFlzzrIBvjVY+09wqyf3tj4Njn3jsnrRPSSRRuDtjRE90wPhPGbUunD2+hY4fLH9pscyd/42PT22u+4G9w3FMNPHJJD86jNWvPlCeEYHf12o6cAyjsV5Kd1YUJOnq7j+dh/yizT88qOMO64zAYBYrtlA34blAiwbYPlAsMUiaDjQz8+cn+mB/vaACQD09xUwj58UD5TuquL0CxVMLFUDAttQB9u6UcLf/2jDti2SWQLQ4SAjALDb3qrorlA8NBBQYYeFX3+S4cgAJpT6F5MmAJDY27nZJovA51ejwFaMh6AI2tVlyWn/x/7f/5yUi7VZPV9sE5ggQJEso2AihRODjYrURqGvUMcfCAAAA58Mu4JWT1c/9L4uAUg/8nfQWuphKR4H79qf4dvwazfxP/qPddkXr24SnTMSbU12WdxrWyPoXxSwRadbEWrxzEL3BCwjADC10Q2yDb4YnI52a/zAlvHcyYa4cmXi2/8x68/sP1kAPbFBLgVXlzUkHJjg8/b6iMB2gEYAgH9/9zULnnvMiguu8OHok/2leokI2qlVM3m6hu/nyVj8Q89LNnriz2TtIwRBJ+0LSBbRwUCp3hj3oUTrzvF7ipId6nf01Ejbt1EAdN3CsK1Tezp2uP0sg8cg48T/g5Tq6LaJyQBItLfN8XZGD5gAwM541Xeic2ZJwJ77qRgxRsXgEtLWNTQ1SKCYXW0VsGm9jLIlEuqq/Ys9AgczZ6mCVpidq2HTOklkKAgOhDJmHQ74jYox41UMGeZf/P74jQWvPuPPaDB4njFTReEgDQWDNLS1SPjgTQu+/dK/SKGQHhkL4ydpGDJUQ5pDw5YNEl571ipo+DSew/6/UTC4WBPnYLNpWLlMxn8e8FMn9WPoc66tkvD6cxasWu4X6ot1fAb4+jks/F7GS092UTN5nrOPVTB8tIZBQ/w+/OpjGV99bMGue6mYfZyCwSUa6mskvPWiBcsWyyIjw304L46r+CTM+0TG+2/EVr+7d40LF6/ZuUV+5g1Owwujs+Ku/ed9QTX2S1Y3JXyhz7GX5djxxPicXgVJk5s8uHZ5Q8Lro/XndGF+Ch6fkNMj3w0EAGCfoa04cWI9FlU4sKouFYsqHehLAICZNyqg60GI2lQFpb4Czi+e6/ZTeOyWNhy7pTUpb5ZYlPiP39yKo7e2CWHAhyflgt0B+tsOqWjHaRtbQGX7RBpV/u8t7XlrQpZrkJnA+vpE2posG/45Obcba0JnAPBYfDe89F8rjOKyS36Wcds1PQMzEjn/gTSWEM075WbIWQXQnC0CdGub80DcU0yZfijSDjobzm9fh/vn9+PeX9/BPnEfpM06Tzz7npXf93iceHZM2f0IpB1wRkAnA31/UwQwHk+a25oeCO0BEwAw7wzTA0nwwOEnKJi6mwoG0tP3UPHPP/sXOBde6a83ffqR+NTcEz1Fu0UTgZE3xqbyzCSkHnAGJFuKaHnDPuXJtp0dAGBLvf+Mzxaq5z2xvWpduHBNE7jgT7TNHZYhWnP1xlh7fcOyBkG7ToaxHeFT47JET/R4bSAAAHsWt+LS3aqxuj4VK2vT8M7q3L4DACQJ6UdcLlqqeVZ8B7V+m2AB+Nb/At+21d3c+dvVTdizNrArQLw+D7U9a/FZykGV+XDGWvtz1jUjz6MKYT9S9xmM9oWRRr9vjQtfDUqD11AKQ+iW7Ba2vEy09RYA4HzITGDXhkQahRnvLs3tJtAYCgA4+RwFp17gg90OEAB4/j9WXHiVDxmZGjaulfDAHTZcdbNPAPIN9X5Au6UJQnh2zARNtKyt2Crh3dctIuN/2/1+nZoNayTMfdU/FoFyfr/rnhomTVVRvjkQnD79AgXjJqtwOIDmZuDbzy0CoKAdd7oiEgG5eRpamoFFP8h483krWC4Y6btE+VOnvzPYDgW4xXwcSQJb8KmtDd10O2IeA0BvAQCWEpFNJNBexQe1vRlamx/cV+rLobV3McEoEGjJK4ZcMAySsS7RMGHfpqVoffOeeE7B3Nb0gOmBIA+YAIB5SwwYD2SnKDhnai0c9thrJuudVry1Mg91zvgX+ck8cS56jjhBRXWlv+vAA3daUfarDIrq0das8Gf3p+2uYtaRKh78S9/MvzjTgxv3rsDQLI/Q8fqpIgMP/jg4KhCQutexoje588vnoTRUhBVPI706Zc9j4F70cWe/3Z76eWcGAKg8zsCHtc89NQp9UfAr0cY7mJl1Zth7Y+zXfumqJkxo7uq73ZvxgvclHfyxiTkoyw4UAozlGP0NABQ5vDh6XCNeXZ6H0blurK1PhdMnJx0AeG36aKQffik0d5vo7c1e2WrtFrh/+Qze9YtCuo4B+A3LG0BhvUSboP9PzgVV5sMZg/ArVzRiaW6KuJeomfHNoDQMb/NiaoNHAJ0LOrpUEBTL9SjYmm4T9eRsC0jggr/G7DlPkTmKA6b5VCzMT8XudS44rTLWZ9jE3/n9+GavaMdZmWbFftVO7FPjFNT31Vn2TkaMXdVwTVkjxifh3k4EAHD+2mYx90Qan7d7puZ1u1Y6AGCxAFUVkhCQLRysCXaapgIfzrFgwTxZdJvJL9Q6BWh1QV5do+ewY1Ww3t9oP86X8febbHjkBY9gypE19+Q/rZ1jcXzJQAbhO/jm39tw1S0+HDxbEd9RB1S2AG4X8Ny//ffZeb/zIdWAObU2A4/dZ0NWjhb2O53Vp8/PWjIBFB31bSmDbdwMeNf8DLWhQnymVK6HtXic6EtPoU0ybTgZ74Zfhchmyq6zwQy4b/Nyob/h27ICqfufBtmRC9/WFXD9OBcyW5oecAYIznM/96IPYZ9yoAjWyRpwff8WpLRMpO51HNzL5kGpWNs5htpYCdd3b8I2aaYIttWmGliKx4r2nsrWlUjh+754gmizx3EsRSOQdtglcC94W8w5XmPr1dT9Tot3t9DbayqcX78M98IPEzOeOYrpgZ3UAyYAsJNe+IF42oMcXvzt4C0gEBCPfbA2B8/8WhjPLknfloueI09U4HJJ7DoGLiDyCiGyCVz4MPPBAJyLG5YabNsso3CIBrfTL3pLdX1ua7UArLXnZ9xPVfyLla2bJGRmacjJA5b/4s+YxGIEWI4d39C5qVeV8OAPg/Hjtu5CO8bx0g+/TPyz/aPH4Tj2WlgGjYRv2xpYi0bCu2kprEPGQUpNh9JQCeugUVCqNoh2P0rNZrF4IMKvOltgKRgmFjWWwuGCTcBFj6YqaHvnH91qC3dWAICZxI9K0vHOsMjXJNr1PnVjCw7blvi2bJzf3VNzQyp+R5uT8XtSo89Zn5wsqX6cZ8dmiZ7h8Vp/AwD7Dm3FmaW1+H5rBt5bk4smtz8zmewSgDlnXySeYzk9W/zQsC2Xr2IdvKvC035Z93/Lknqws0OijZT+u0vzQM2JcEaBuGtWNOClUZkieOf9+XGxA79b1SjYMywHoHI8ReQOL2/H50PSRVs51vmfvaEZTouMuhQZM2rdeGhSDg6scor+8y+PysQZG1pERvu7olQR0DNHWjNzAAAgAElEQVTwJzNntzo3nh+TKbLouzS4BQCwKtsuNAhoBCVuWtqAIUnwSSIAAJYm/CbBvw0+WcLDBNyCOm9EEgFk0P3Wi1asWCJFBADee92CWUeoyMnX8NEcf6b+pLMVbF4viX+HAwC2bfUDAuf/zocRYzRR6vfoPVZcdJUPQ0dookzulactuOImP/gw/3MZ7W0SfnOMgupKCffeYsOwUSqm7KIJ1h61C8J9x3e50UTW/LBLoLXUQfO6ITly4Fn4AVL2PRmaq0385/r5faTtcyI0xQutrRGWQaPh+vpFyLnFfqCA4NtP78I+cSaswycLIMA6YiqcX/4PBBhsY3eHd/0vok7e/dN7cBx7NZTarQJZEVR9n6czcLcUjYJ1RCl8m5bBOnoXeJbNg2RPg33STMHqoeaA5nGibe6DSDv4HMDjEtvzXU7hz4ECAJgtABP9K2uOt7N6wAQAdtYrPwDPe0cDAHbfV8W7r1pw8nkKGuskseBobwUsNqC1ozMbA/6UNKCtWRJtjBrqgMwsYPMGCUNKNPh8HYG/6g/6Kba3cY2MN5634MqbfXA5gRVLZPz73tgYBFfvWYn9hgW2hXt8URE+35Ad8Y5g/R8XC675ryL96CvhW78YtjG7ASkOEdAzm+Fd/QO8G5cibda5IovAxYScVyLoh9YRUyDJFnhXLYB15HSBcCjVmwQ9kX1/nV/8r5vI0c4IAFC8jG31nh+d1SMhM+NFvGhNE/apSTwtm+yEv0/NQ1VabFoOkW6sZLEU9GPOGZ6B94bGX6rQnwDA+HwXLt+tChsaU0Td/9ZmOzY2+dkWyQYAXps2UtT6WkvGw73kC5EB9K76IaKAGLPoDHaZWU+0LclNwaMTcyI+C/TJDcvrUZNqFZn7DZk20f3hgrXN+NfEHBG0UxDzzPUtAhygMCSfs0yviqtXNOLDknSw1eZ1yxtw/5Q8TGtwhwUAnh6XJU7xwjXNeHByjmA9UMySgS/H0I0+uXlpvShJSLQlAgBIRitAraMTQDBrKZgB4HL5W8hSS4asAL7r/veYFZffGJ4B8NqzFhx6tIqS4ZoAzX/6Vsbrz3Xp5IQDAHR9AZ1NUFcjCSHCY05VRMC/YqmMj+fIOPUCRYjccvu1qyQcd5oigHYyCj58y4IP3/b/1p17uS/sd8HXWQcAmDXne9A2dg94lnwm2mrqtfS60J1n5XfQWuuRut+pcH79ininUgGfwX37x/9Bxum3w5JdKP5tm7A33D/MgZSe42cYrF8E57yXQLXjjFNuAVSfyO6zzal9wt4dgfscWMfsJkB3Httx7DUCKFCba2EbvQta37hbvLfltCx/ez2CEUUjRRmQJMlwL/4IqQec2e8MAAIpzs+e9rdwNc30gOmBXnnABAB65T5z50R6oCcAgKJJeGxhEeZt8i/MBopx0aMDAGdcrAiqI8vZPK5AAKC1SUJ6hoa1K2VMn6GivhYoLPIvikaP0+B2Q9Q70ggAjB6vCQrlxnWSENdztUtYu1LCkw/GBgCQVnzu1JrOMdu8Mv7+bQlW10WmmtvG7yXEhIi+00gtVCrXiey+WCmpigAAPGt+QvohF0CpWg/N3Q7N7YR9+iHQvC5o7S1gfR+/E+wAEwAIuF0ZlPyU728/FinjGes9Tlo01dkTbcyI3jWVQmu9BwAIUBCoSJZ9MSRdZIbjtf4EAI4b34CcVAX1TgscdhWvLM/vnH6yAQCWndAsQ8Ygbb/T4d24RGQgIxlp7gyk2dox0fZdURqeHhv5t51U9iPK2/DW8EwRuO9b48R7QzNABgyDdGpAkJJ/3tpmkc1/c4SfWaMzB/i88dm7cVkD7ivNRWmDp9cAwMhWL64ta0xoqz3dt4kAAA6taMfpGwKB4ERcO/r20yHpAe0aQ2kAkM1235MeAYoHB+V6B5rgEgBS8s/+rQ8ZHbcDQfQ3X7Di7RfDMwCiAQDB58zt77rZhj/81Svex3z3kqnH0oHH77eitloK+50u2quP2Q0AGL8nPMu+gn3ivp0AABX6ya5zk1av+gRNniA7gXQdACDdPePUWyBn5EGp2SRqFkj3921ZKYJ224R9xLuWLDoyAdIPOR9sd8pSAtbKM3PvWfghrONmiO0IAGSc9AchLKg2VncDANref1TU60s8eWYreLxeAgAsaUg76KyQgn6x3neasxnOr140g/9YHWZuZ3ogigdMAMC8RQaMB0IBABWtNpS3hK7hVTUJCyscmLcpEwQCtkfjQmjCFFVQEYMphL05H4ukiSCi2WMJqO+3WTScPLEeB45oBoP/18vy8UN5Ro+U0sPNjzWNFPkRxZW9sJ2JAUCxM9YtvzYyI0BMrKfuY8aTAnuJVvrmfCiu98CU3E66c0/nyP1Yk81OBckysimeiRJAhjp2fwAAFOY8fUod3IqEJpcF+w9vwYtLC1BW21XC0FcAQDzX46BKJ07Z1JIUACAWsUl2AKCg5H/HZYuOF5eubsSbwzOFAj9LQEj/p520qRUFbgXPdgBsunbA/EFpYFBNIUPqDcyodYntCIacsb4FNaldJQCxMgCmNrhx+aomATwk2hIBACSrBedXg9l6M/A3LBQAQJ/oWXuWx73/phWHHu3PyocDANhxhu/KU89XMHV3VZTRNdZLePjvfmp+KA2AaAAAgfa3XvADmaoqCRFBPZA/8SwFR57knxON5QF6qV2k70ICAAXDYBs5XdStp+x+eBcDoHC4P9DfsARsbcd6/fYvnhO0+04GwEePI+P020RZjsjOt9SLQ1Cfg6seBvvUAnB+9QIkixXe9YvhOO5aaIoPnsWfIO2wi0Xmnsw76gU4572A9MMvh6+DpRfMAHAvfF8AEQy2qU1A5l9vAQB2NWBZgbV4PCRHNqgVFJOpiigr9K6YD/fiT0UiwTTTA6YHEuMBEwBIjB/NURLggVAAwECs70/AqSZ1CJus4Q/7bsP0Qe14fmkB5q7OTerxkjX4zgIAtFplfDDUAfbRTlS4wICIHQCGt/UOhAl1bSmo9uLorAAAgGrdR5ygYGKpv7vEK09Z8Nn70RkCkxs9uLYsea0AKQj3+ITI5S0DAQDgQp7g3F4lrThgeDMK0314d01Ot9KcgQgAsP0eWwAmut0dWTCk6389KHoHANafvzQ6E5leDVetaMC7Qx2Y2ujpVOEnEMBA/rermpDtVbE+04ZHJ+Rg/2qnmDs7ZRCAY91/aaNHPDstNlkEWGTl6BoAwQBAmk/DWRta8Nj4bNSm+u93+mG3ehcuXt0sSg8SbYkAAChoSIAi0UaRxAcnB4KDoQAAtq5l3X1egYbqCgmvPG3F6Rf6hJJ/OACgqdGvp8MWs2dd4sMJZyrweiHa4Z50jhIzAPDG/yxiX+OxjH4gKM/WvSwzoOlMBZ0dEO674FaGOgOAYzAw920uE9lrZsL1EgAGwo7jrhMlcpTIJy2/7a17IKVnBwAAQkRvn5P8YkAAPGXzBWOAon+kKTCb7/r6JaQdepEoqyMjz/X9m0LcT6/d5376GJrHhfZPngDV+YMBgPZPnkT6UVdAzsiB5vMJDYPeAgDB95lkS4WcUyQ0geScQd1uQ7IDKZgoBIeT8Awl+r43xzM9sD16wAQAtsertoPO2QQAEnNhdx/Shuv2qgAzimRI3P1dcWIG7uNRdnQAgKEBAxEGLpscsYk4xnoJpjR6QKXvZNRlU0SNVF9PR9szKnNzMU8q74KvZYwYrSEzW8M9t0Q/J9LHSb1OFn+Hyu5kK8QbhvU1A+CQUU1C/JRsnENGNWP+5kxUt1vR6gkEUQYiAHBektrdERgjeMNrGMlSO0oPXB0CfPw3Kf2s92eATnNaJXEPMCBP9WlwWSWQdSOCIkUTQbu+jf6Zr6Ok36pClORwLF4ORfL/XT/esHYvqlOtnYAYxzpmayuO3tKWlPs6EQAAGQos20i0UW/hH1NywWunm1EEkOVrFLWlBgDr/xnbffeljPtus+GBpz0YM15DU4MkStwmlqpISfUL5X7wpgUHzlaFCn/VNkmUAbBFH39zHvqrFZdcGzsDgNuffqEiOgqQfbD4RxmKIiE1TRMiu+3tEg4+XEFzo4S2FmBwiSbi7s8/8D+L4b579K7AMjwdAPD88incv34mgnEOZMkuEll8YzZbzi6EZLF1Brx6G0ChAfDR4+K4zKLLWQVC2E8PjMVnGbldnXkkCZbcIUJ/R7T+6/i3aLvnavWPQYZeY7U4vgjEM/OgNFX7/56eJcaSUhzi79QCoEYPxUAtOYP97ftcgZ1l9j5AFZpGBGZMMz1gemD78YAJAGw/12qHn2koAGB7DmD744Ix+//HmdswtcgvSUzxsDu/LukWSPTH3OI95o4MADC7+EGJA18OSesMRHT/HH6Cgt8craCtVQLFr8ItrNhS8ogTFSFSpbeV1MdIVoaP47842p+VZSBE4zx+e50X775mxdefyiITRwCAdbPRbESrF39Y1pAUqjSPzYzkPaV5cQsq9jUAcOLEeuxT0ipYACtq01CS6RHAXbs30IcDDQCQNODitU3YKwlikwwi7y8N3QLwt9f5RCAWbAwuFy2QhWo7g8U3/mfFkKEaDjxMQUW5hH/eaev2rASPQTCLdPRN6yRcfV6MVGXDIAQZTt3QilmVie/AwcMkAgAobXDjzA0tomQikUaNhXtKc8UcdQvXBcDnBX75ScZj91uFOj/r+489XenskFNfIyEnT4PHAzzziBV77q9i171UARzQCCbMecWCl560hu0CEKoEgAAA9XOMegL6XMk+eOdlC866VBEAA40gBe8F0v9ZghDuu0gaAPG2zgsFACTyOiViLDIlLr/RK67Lts0Srrsw9LPCVscEXKh1ZJGBtatkAdrEYiecpQhAua/aJMcyJ3Mb0wM7igdMAGBHuZI7wHmEAgB+qUrH3+aXxHR2rHtn9jsvzQe2t1tdl4bKNlu3Hvejc9wYn+8ENQTWNqRiS7O92zb6AbkgH5blwdhcF2SudgFUtdmwpj41alDN8Ihzoap3doqfit3utWBFbSpq220BWUmeOyn7PEaT2ypE+eqd1s5tONaUQieGZvlF3RjYUx08OENozP5zO7YPu+XLYWLO0Sw/zSf8F24O+v7Bfi6rSUdla+D5cFtmNCcXOjvPnddkZW2a2DYWzYYdEQBgZvKHglS8NSIjrIgeF8wTSjWkOzRsWBO+wwMXVlSlfvUZayddVb9Gyarx5fgEAL4cnB5wOx1/poIp01WMHKNhyUIZjwRlw8Lde8kGANg//oUxWVibGf3+N86xrwEAPt85qT60ei04YkwjMuwqXlrWJf6nz22gAQA2VROZ5IlNnmg/L3F/X5lmES0Ajer6+iB6kB48KIO1hd/LGDVOQ3aOJtrFjZ+sYZc9VRFkPnCnNSowpY+tZ5d5P8djVlUTegK71SdegJPzSAQAMKrVKxhCJe2JLREKBQBwzvlFGiZPo+q//x3KjHvZEklcE6MRTCwZTjFcCWtWyOK6Wa3o3JbgIq+tLGso3yx3gjn8LWQ5QWuLhOW/+PdLSdHEOLx++rhut4RffvTr7USb0x77qsjIpBBv1z76XCN9p2/DNn2s6XcvmycEcuMxMgIouusrXw33z+/Hs2ufbEsg5sIrfcjK9jM0Pn3Xgjc7tBSCJ0A/H3y4illHKijfJCElBQgulwg36WAwmdd51pGqCQj0yVU2D7Kje8AEAHb0K7wdnV8oAGBJdTr++k1JTBReBuu3zCwXgbJuwRnwEdlu3LZ/ObJS/JkPLhj/t7QQ763JCfAUg9xTJ9fjqHENSOlYtBg34H6r6tLw6M+DugXXXNIcMbYRp06qEyreoay23Srq87/fminO7YLpNThybCAl09ieL8Ou4PYDyjEyu2tRqQf3pPrPHNYizpvfp5Kz2mGcJ7OIvjAiiTXtNrxelifajR06qgm/3bW6s0MAg/RHfxqE+VsCVdR3GdSOG/bZ1umXmnYr/vTVMNQ5/aj+8Gw3rp5RhWFZ7s6xjD5w+mShbP7h2pyI13VHAgAY+K/KsuPt4RmC9h/JCABwkUORK4pSDRulgf2y21qB3Hxg2xZ/B4jGeiA7x9+EYXWZhLtv7ho3WQAA79Unx2fjx4LArhHHna5gULF/wb3vQQpWl8moqpCEQnckK2734Y9L68Fe8skwAgCvj8zE8qDe5NGO1dcAgHE+mXZFPLOhQDITAPB7Sg/SG+olvPm8RVC5aQwsNU3DBVconQAAAQHSx/ncsJ98NIsFAGAN+9EnK/jgLQt+/i4QINgeAAACN/+3rAEEAhJpLIu4e2oe+NyZtuN64Lzf+djJF5OnqeKZa2oAFv8k46OOdonBZ37QbEXoNKxbJWHXPTVRBlJZLmHIMA1shcx3mOIFvD7A4W/SIT5ztvkbB7DarLFBgtWqiffMe69b8crT0Z/lHfcKmGdmeqD3HjABgN770BwhQR4IBQAwqKQQoEfpXiXMDP6vVekBATiz6DfuXYGUjiA4OMA/Y0odSLfVjQHw7fNKwD+NdurkOqGWr7fgC3eK6xtS8Jf5gRT7w8c04vxptbBEUcUyghO9AQAu3rUaDMp7ajrLIhgc4XgfrcvBU78UBgx97PgGnDO1tvMzqpQTpGGGvzDdizsPLBd/RjJFlfDfXwrx2YbwAm07AgDAwJ/B8kclDpSndzE6IvmGAMAue2rIyNJEhmzUWBVbN8lQVYjAv70Voh3VG89bRO0rF1LBWZUTN7fiyK1tPb0lwu7Hx5B92Zfm+vvS68aMEBeFBUUayjfJgpq7dWOXona4Adm27aZlDaLtWrKMomTLtiMAIJIfBhoAQODmpqX1Cc8k0wdbHVbcVZoXsiVmpCCdWcKrb/ULzDEz+e974wtG9bFZi/7o3d3ZNZzbjX/2U5/nvGTBi08Gjp/hU8EWnGNaEhtc6/eFW5aE0N6aLFuPNAYItQ1x+nBNWSPyE/zcCQCgNE9cO9N2bA8cdiy7JKgo+1US7C92VNC7JASfuREAIKBNy8iEYHc01PlbJL/7mgX7zVIFw8Pn84PfLLmoq5VQWyWhZDjbJUsoGaHh+jDlBju2x82zMz2QWA+YAEBi/WmO1gsPhAIAog0XrBFAmOCavSqx79CuHsfbWuy485sSWGUNdx6wFQXpXbTHt1bm4WVDn20er8jh7bYdP3f5ZFEqwGy8DgwQYHhicVFnIBtu31DnsbjSgbu+Le41A4Ctw/Saf7IVIjEAmKsyzp/z0gEA6gfcun85Jhd0MShY6vDnb0rEuetGgcF9hnYJAb2+Ig+vlfnpysEACz+jj1iqQIaGcW7R9Am2VwCAQT+z/KTJU8CsyRYfhZgAABdB6Q6IMoD0DAgggO2oKEbVUEsRLE0snPILIRZewQAAW56xN3qijQDAI5O6B9SsBz3yRAXjJqsYN1HDp+/JQtk7mrHdGkUAEx2IGI/L9nDsXBCP9ScDINI8+woAuP4Or8jEkckxbJQqaPXT9/Bn+yjapme9030ablpWDzI5Em0bMqjfkBvQU14/RicDoM4vAsdact10AIDPy2fvWVBfC+x/qIqGOqrNUy9Dxvm/92H8ZFVQmFmbrNumdbLQCqC+AKnNn79vEWJxrDv/Yb6Mn+ZbcMiRCvY7RBFCdGzfSloz/fPtl/45ZHhVXFfWkJQOHPo8OWMG2+x+EK9ZNE0wbjoq2uLdPeL2JgCQUHcO+MEOPUrB8WcobGAgxBmp2fDEP6xCg4PGEhxaKABAZbY/C+L5JBjww9cyZs5SkZoGwS5oZ/Zf8jMB+PecXD/TjSDzbVfbE9o2ecA72pyg6YEkeMAEAJLgVHPInnmgJwBAKI0A1vjful85Mg00/zdW5on6+3On1nQG76yxZ3Bb3hIoXrPfsBZcMaMKLAOgkYr7wtJ8vL8mV4AIwUGyEYQI3pf7k17/8E+D0e6RMTjDi9ljGsHtnltSiG82++n1vWEAGOv7g8dx+2Tct2CIYErQoukskPlwyqQuhkSjy4Lb5g1FRavfR+k2FXccsBWjcvylCMz6P/jDYPy4LUME9yyvGJfX1at3c7NdsAMaXFbsWdwqwBkCDTSWAtz7XTGW1YRu87U9AAAM9p0WWWTjWGfOgJ81uu1WGSFIKz17MHqwV18DAJziZdf7/OreVk0s4u76Y/S6+74AAJ4Zm4Vvi8K3kgvl3v4EAPiMTixwYt6mrG5T6wsAgPXS197uFaDS6uUSSnfVUF3pX4C3tkKUdbAnu/g9SCIAsD7DhnujAAAEF91uQOuoenK5/AAFlcl1AIDzpKgfA3q2jNt9HxX7HaJ2Y3dRyfzLDy0gmMXtg83lhFCdZybSaDz2h3MsIvChEQC4vqwBw5LQgrMHPwV9ugs7Kzw0OQcronRu6NNJmQdLqgcIuO25n4oxEzQ0N0K0ZiQrbfmvMhb/EB/4rU/0rse8+HiO3Pk7o3/OZ5OsAAJvfJ5NMz1geqDnHjABgJ77ztwzwR7oCQAQrktAMIW/xWOBqvmF6XQj/fw/i4q6nQXp7aS56xYcRF+0Sw1I89ctEpU/eN9wLhsoAAAFC2+eWQ6Hzb+iNgb4/Hdxpgd/OXBrp4aCsf6f7Ie/HrQVuald2UAjQBO8L8cz6hwE+6avAQAG87qpkoRWqySC+Sa7LP5stFtENp/9xJ0WSWTguB2F2tkSj23HBor1BwBw6vmKqIuurwNamyURbAUrYwf7J7ejBCCZDAD2gJ+/nQAAFBzlb1eWXcHjiwahojUQROkLAGDmwSpOv8gnmDtshTZyjAoG1uzBTvvmMxkv/dcf7BIAuGVJHQYlWE2eY8cCAATfT1SWn/+FjKm7aWEBgMOPVzFxqiqClL/9wYbjzlBEVp9AwvOPWQX7hgAAx2LrNzJtWL9MujJLCkh5vvR6nwAKyDBgmYDRdmYAgKDnQ5NyURZnyQ39x+4Jw1t9GNvixdgWD4qciihVCJbgqU21oNEmiw4fq7LtWJNl72zBaLwOdlXDqRtbsH+Vs3MM7luRZsV3halYmJ8ad3eQcL/vZFT8Zls7DqxsR7ZXFQDwz/kpeH+oI6AjwkB5P+jzSFE0UaoyvcEt/mRXiHRfl4YQ33ebM2xCQ2VxXgoo8hhKreWqm33YY6aKiq0ScvM1bF4vYc7L4TvYRPPDqecp+PVnSQT6ppkeMD2QHA+YAEBy/GqO2gMPhAIA2jwyVtenIZRGGDUA3l+TA9agBxvV92/fv1wErKGsxW3BX+eXYH1jYC0ztw2muAcH8cHBulFp/5b9ygPq8WNV4R8oAEAoscG5q3OFYCEtOItvFGkMBg+4vREACHV9qe/wzK+BGgP69UoGAMCg4r/js0XtrIWIUIeRSst/6SG86CMuMcCH+K/N0Ne6B7d21F2YRXG2U/k6MSBCsnqz00/3T8kNqapPfYLzLvdh8nRNCBa+8ATF2aQAenawI5hpv2ZFcrOlT4/LwneFA58BkGZVceCIZqxrSAXLehiAz1mVi2U1XR0X+gIAYOut405TxPPQWAcBnL77qqUzCDYCAMnUcIgFAGCLuMULZDid/ueGYmR8higCGI4BwGCe6uIEp6482w69TR33J2U5ryCQMcDPjQH/ssWRAQD6hK0tkwlqRf1B6acNegIAEDA5qMqJw7a1BwSfsZ4Cj7mgMA3vDXUIcFY3jnvVykaMDqHFwBKthyfmhOwwEetx9e0INJy1vgUzq7tK5/TvyAj7z/hssO3rQDIG/odWtOPorW2gIGSsRhDgtZGZAX7W991lhipKa6orJAwdqQkw4C83RmeBxXpsczvTA6YHEusBEwBIrD/N0XrhgVABYrQ68UiHmz26CRfsUtNJ5Tduu6A8A/9YMCQkmh0cxLsVCU8sGoRVdf46YqrlHz+hiyEQCQAgBf6OeUNBBkIkGygAgFjs7lYtzlE3o8hfcImAsf4/WICR+5fVpOHfCweJoci+YAmAUSCwrwEAtuB7fkyWyN5HMr13MUWHnn4kei27PtbhJygYP0nDw3+PfR/ue9+THnjcEhyZpFFKYvGUkorOdkfh+iFfdYsvoCZbn8eFa5uxb4gFaS8eT7ErmQ73TM3FJkf3hR0BgJPPVZCTq4kAa8NaCe1tEl571iIU2ENZplfFpaubktJGTj8euwB8XBzYtjCaH/qqBIC/eRQlZVeMA0e0YEyuSwiStrplEFxjm1Kj9QUA8NvrfBg3UcWGtTKmz1BBarwOAPCeZHs9tlZj9rzA5Q92cz2JF3Gk0OQjE3NCZml1DQCd1q+XJNBXwRoA4jfbUAKgMwB0AOCsS3w44Uw/4PHG/6woHORnAOhji99EQ8Y/GgDAshYKI+Z4QneAiXbvbc/fxwsA8H6+YG2TyDz31th54NFJOahN8b9rIwEAGzNseGhSTkIC8+FtPlxb1gD+loWyxyZkC7ZBT22w04cMnxZ3K9NwxyNAddGaZkxo7lnrzmA/G4/DbjD7H6qId9cncy044DcKNq+PvS1sT31k7md6wPRA/B4wAYD4fWbukSQPJBoAYEaNWgDMTBvN6ZXx9++KRU/6UBYMAEQ7XZ0hsK4hpVurvlgBjIEEAARn+Y00/5v23Ybdh/jF5QiM3P99scjy00IBANF8F0rDQd8nGQwAAgAvjc6MmtFn7+I/3ecV2cXnHostmL/gCp9oVbRqmdSt1ziDY1Lk33+DImSBwfCMmSrOvdyHxjoJ1g45CtKPX36KdGN/5kjvh7zX/iqqKyUxDi1crWSyAAC3RcI9pXnYHEblm9TNSdNVWCnc1A488U9rt17fxnuCgfZFa5swubFni9Fo9xe/f2dYBt4d5ohl085t+goAYKafGh7UIRma6cHR4xqwpdmOrc0pILgWbH0BAMTjqGQCAL/kpeBfE0O3Cu0NAKBrALCmf8nPsqD8Fw1hW01JAHf7HqSaAEA8N4Fh23gAgElNHly8uklQ5hNhWxxWPDwpFw32LjHGcAwAlnQ9ODlHlAP01qY1uHHVisAWvsYxyUyYM7yjt10PDpaqaObZ+9YAACAASURBVDiyvA2fD04X5Wi9MWb+z1rfjH1rAtdE8YxJnxE8YTlFKCMIzDZ/7AzA56q9VRJssGWLezf3eOZobmt6wPRAdA+YAEB0H5lb9JEHEg0AMMy6bu8K7F3SpVjPU4lE/+f3OzsAkJ/mw18O2oLCjm4JeqBPgOOOA7dieJY/WDMCA/z3jgQA8HweeNojehQPGervZEB6cU2VhNw8vzI/a4DZki/NATTUA4VFfrq0z+PvXUwRtZZmiuIBdjuQkqqJ9n3ZORBZVSocc1xmx0lX3rReRn6Bn445qEQT37HumOM0N0EI7HEc1iozXckMJdslsX2SMQPK/fsLADj8eAXHnKqIc6Ky8zuvWLDg6/ALP2ZJL0wyADB3mANzh8W3AO8rAIAlSpfsWgOW3fK5Y9tNgoZr6lJDspNMAMD/MuoNAEB2ze9v8glQTe/mwlKCrz7ytwwMHpvHMxkAsS0CYgUA+NxftqpR1Psnyr4elCbAXQoR0iIxABIJADCTzk4m4ezDEgfeHBHf748+FnURCI6OaPWBjXg+Lnb0SregtNGDK1c0dNNViOcaEJhjZ5VILDoyAaglsnGdJMCA4aM03HKFWQ4Qj5/NbU0PJNsDJgCQbA+b48fsgUQDAHuVtOKqGZWwB6sIAaB44AMLhgiRu2ALBgC4zafrs7sJcnE/fldWk47KVhscdmWHYACEAk6YjfyxPAO3HVCOTLufrmlsYxgOANjclIJPN3RXM+f2zHyuqE0LaDFovBb9yQDgPB581iOCbfYoprU1SygY5O9RzBZ9DMBrKiUUDtb8wEC+JvoVDx+tCeCAasjc12bzB+/cnkJq5ZsljByridZipMfvsa8qvif1v2hwFwDAY+rjMPD3dKyV62skQVMmAOF2+euWBwoAwDn/+SEvxk3yC0I9+y+roIuHs50dAND9QpbSKZPqhPL//C3+ziChzAQA/F7pDQDAZ4VlDkccr+C7eTJ++Noieo7rgpXRAAAqm19+o1e0AZz/uYz7bw8MbMwSgMgigHy/HLm1DSdsDgTmY14ohNnw4Uk5WJLbpekTCQBg8PqPybmiXWtvLVoJwFPjsvF9HG1I9Zr8XevdIEuCzAaKbVpVDYvzU0KWX8VyDtz/7PUt2C9CaRhF/3gMahaUtPtQ3K6AJQhGe3t4hhA3jGZ6OQBbbZZvkYS+zotPWhOmcxPt+Ob3pgdMD0T2gAkAmHfIgPFAIgGAcPR//WQ9iiRa8/1Q3h2Z76YBENRKL5LDgvfdHjUAeH7UAPjtrtWdGTIG+99sycTv9+hqj2is/+c+oRgAkSj+0W68/gQA2Ebs93/wgZnBxo7kzsY1EqbtrmHVcgb9/iy8xaLBkQl43BCZjvpaCbkFGtpaJGTlaKKuPyNTE0BAWwtQVSFh9Dh+DvgUYM5LFhxzmoJli2TRd53tlFQVqCj3gwb6ONs2S4IV4HZKsKdoAoBgoouAwkADAGYfr4ie8aPGali0QMaTD4an2ZoAgP8p4G8foZ/qtsgBiQkAJAYAILtnzHg/2EamDZ/HDWtk/OseKxi4RNIAoOr/nx/0YtoeKpYukvGnq0wAQP8tj4UBUOhShPDnIGf0un+OR8q5VUO3QNT4/qDYHmvtjWKtkQAA7ntfaS5WZQW2AI72Tgr1fSQRQJZKPToxR6jnx2ojW72YVdGO1dl28O8fFTuwW70bdSkyFuf1vHMBy3WuXtEoOiuEsgWFqXhxdFa3jgos0din2olZlU7ImoYHJ+eCOgCx2CXX+sDyt5Jhmnj3pWdoePw+mwkCxOI8cxvTA0n2gAkAJNnB5vCxeyCRAADb+J1dWtut17NxNusbUvCX+SVoDRLoY5B70Ijmzk2Da90jnZGxRp7bbW9dAPRzG5Htxm37l3e2+6totWNlbSoOHun3S6j2hiO5j4EhwO2MXQJivxP8W/YnABDvXLk9+6fTWON/1EkKWNtPu+M6f4BAleQtm6SAmvhd91JxzqU+vP2SVbRXC7bgcYzHiDTH/ioB4Jwuu8GH4qEatm6WMH6yihsuDr/INgGA+O40EwDw+4vPQclwFYoioWxJ4DNFZswue6pISdFQvlkGa/1Z589An9uypOba27wYOsL/vOrlOorPD6b99K0lYGzWMBvH4/NduqsqND1YFvTAHSYAoN/FsQAAzECfv7br/RrqCWAm+sUxWfglNyWA8s4sMtvUsUSHGWoq/Jc4fXh3aAbWZAVeh74CADj/DJ+Ko7a0YWaNS8yPLWGpmM9subEzQfC58nwoyjel0SM6lbAd36YMK3arcwudlYlNHrTZZHw1KK3XbWb523HD8vqQ9H8yIv45OVe0VgxnZBBk+jQ02uWQ5Unh9rv8Rh8ysjQBuFWUSxhSoqFsiYyH/2bFyDGaAM6jtYuN71fS3Nr0gOmBWDxgAgCxeMncpk88EAoAoDjWwz8ORhubrYcwnyqh3mkNeCGxrvZP+5WjoKOGnbs1uKxCXGtaUXvnKFwQvrCsAGxzZ7RgpXt+F6lfvXHfc6bWguCDbqEC5VDnMZBEADk/m6zh1v3LMbnA39qI5+FSJKHkTwuu/+dnwdoB/CxWEcRQPtneAADjOZx9qQ85ucC3X8ogZbin1tNx+hMAOGi2gjMuUkQJBMsa0h1sCyiFrAE1AYD47oy+BAAcdhV7l7RgelG76Ebw7urcbgv//hIBjM9rkbcmMHf1rT5kZmkCAHjpv7FlN8ONujOXAFAklJ0bmJEPZcyWn7e2GXvVhhehI4hA8Ucjnb8n1zsaABAvNb8nc4i2T5qi4fDyNizKS0G+W8XURjeqUi1gnT1LAL4cnB61Y020Y+jfRwJe1mba8MiknKjiuLEeK3g7ltzk5gOFg1S0NElY9ouMkWNUTN1Nw3tvWPDG/2JnSPR0DuZ+pgdMDwR6wAQAzDtiwHggFAAQy+RYS37bvKECCCCiftnuVZjVkanm/gz031iZh2+3ZIqsdl5aFwWOLbdun1ciWm/pFqyCz8+/2pSFf/3sb2dnNB4vJ9WHVq8FXkVCqH1Z08tWePxet1SrCodN7QQvDhnVhMt2qw4Ym4JgT/1SKOZLgGCv4tYARkModkEwkBAMQITycTiafiggRJ9gcP0/Pw8GDfgZ2x/++esSAQQEG32QYtEESyKUbc8AQCz3bTK36U8AgOf1l4e9ohf0lg0Svv7Egs/eDw2CmABAfHdBXwEAw7I8uHGfbVhTn4pPN2Tj0JHN+GRDNlZ3tELVZ709AgC77a0KUb+s7EAGAPU0nvu3FR++3btgZGcEACi8V58iY0Fhmmi5SSAglEWjoXOfRfkpeGpsdtgxYn1iogEAz47Nwvyi0J2AYj1Gb7ejKv+wNh/GN3uQrmigkGFpgxtbHLZujIbeHuukTa04otzfwSfYviv0t8clcyFZdvQpCiZNU7FhtYwjTlSwbaskBHOpocNWuywXM830gOmBvvOACQD0na/NI0XxQE8BAGMgPLWoHTfuXYE0W1droW0tdtz5TYkIthnUnjyxPiCQ/mJjFh5fOKgzu8Us950HbkVJZldrMoIILBUwNixi8Moglvb8Uj+TINS+/N7lk0XbPBoD5XSbGlAeQBGwm2eWC1BANwIG3C/DroQsZQgFABw9rhHnTq3p3D64fCEeAGBigRM377stwJf63ILr//XPg48ffO78N1/z+jmxtIDgTaOr+6J7IAEAzGDMPk4Rwn26kVr8wzcyHr/fJgT+Em1nXuzDiWeRZizhgTut3VoLRjpefwMArKNmb3UKJlL08PZrQlNLs7wqLl6T3DaAVOCmEnc81lddAOKZE7ftKwCgtNCJPYpb8eyvhWKKo3PcaHBZBJPKaNsjADBtd7++B1uU6V0AGPyzW0UinuWdAQCoTLOi2SYLejvb7rFOn9R1fh7JItHQ9f1eGZWJz4b4W8v2xqIBAP8bkyUC7r406h8cWtGOT4ekY1yLF8XtPrRaZVDtvyFFRppPw/eFaXBapbho9tHOgeOfub4FB1T5GX3B1ptOBdGOrX/PrhsXXeVDQZGG99+yYGKpiglTNFEyl50L3HZ17wUZY52LuZ3pAdMDgAkAmHfBgPFAbwGAepcVt8wsx5TCrpecokr47y+F+GxDtjhPZtNv378cLBPQrc0j4+7virGyrmsxcPiYRpw/rRYW2Z8limYfrM3BMx2L5Vj3NQbwBAX+OHMbCGDEaqEAgFDnZyxfiAcAYJB++wHlYG2/0SKVNRAAoRDiqJzAfcKdUySNhIEEAOjK4MHnQcG+j+ZY8MQ/ekcbDuWfTgCgUcJDf42sph+8/3nrmrF/mMVerPdXqO08soR7S3OxMSPyYu2CK3yYsosqWgE2NUr4w6XhAYDLVzVhXHPX89ib+YXa94XRWfhqcHwL/f4AANgNYvoMFaoCzH3NEqAVoZ9XXwEANouGKQXtIHg6NMsjGE7B2X/OaXsEABJ9fwWPx5rum5fWg+yWZBjfSD8UpmJ1lh1p7B/ZR6ZJkqCjU9DOaZFE8E8QIB6Lpf4/UeJ80QCAvgh6jb7hUuK4La34tUPXgGCAw6ch361gRY4NiiQlRJQw1PWIVnoRq7J/PNc6eFtqc1AXh4K35/3ei4mlmhC6TUvXsHyxDKsdeOUpC1Ysje+e6s2czH1ND+zMHjABgJ356g+wc2fweNsBXX3mY5keM/M/bMsQOgEHjmjGxbvUBATty2vS8LdvSwLo97NHN+ECbid1BfektN/HtoAdWXrm6lnLf8rkOkFTj2ScwxOLizpBBu5LsTxm4llHG86MpQvchqAE2QtccBuNc1pQnoGfKjJw+W5VnRn5cMFzsACiEZyIBwDgHC7drVp0BDBapKw9t+Mxrt2rEqNzXBFFGLltJI2AgQgAbN0k4cZL7DhwtoJzL/UhPQNYt1rC9Rf2Xk06+D7pDQBw+oYWkWlKtJHq+48pOSL4iGT5RZposza4WEP+IODz92R89n53lgeDpOvKGkQmLFnWE6pvXwIAE6ao+N3/+ZBXANRUAWz5uGSRHBJU6isAgNfi9Cl1KEz3it8/PqdvrMjrdonop5uW1YPBTKKtLMeOByfl9qrveaLnFMt4ZLXctLQeRUnwCY/fapNFCzuKxG1vFomGznOpS7Hgwck5glHQWxtoAADPh88JBRDfHpEh2vsdvaVNtAgkmJJM+n00AKAnv5G9uT5X3eLD8FGq6HyzeYOEYaM0fPeFjBee6P117828zH1ND+xMHjABgJ3pau/g51rk8IoMOutXGYS2e2W8tyYXGxoD688ZoA/LdmNivksE3dyW/ernrMqF0xeIPjMTtvvgNozMcYPK+LptakoRtPUmtxVlNWkh69gJMAzP9mBCvhPj8lx+2r/LivWNKUJUi6KERl0Ajs19Souc2HVwG/JSffi1Oh0LyjNBlgKNVNzDRjchO9UnMnLUCQieM1kAt+5XLvxA+2mbA/d+Xyz+zvHH5LkxLteF0bkuUY7wxcZsUAcglLHEYVKBE8UZ3pi2N47BEgpeD/3c+R2vyfqGVHhVKawP9DEGIgBAteIrz7aD2Yz7nvQIJXH2u//LjTZs25LY+kkdAGCLsscfsOHrT2PPjERbaPf0p4D42COTcrEsJzIAcPHVPqGUzl7pFEFkvfVdN3dnATBb+odlDSILlizryeK2LwGAmQerOOEsH578pxWrlssgeyKvQOumLk//9CUAsNvgNpxRWoelVWnwaZJo8/nq8nwsquwqp2B/cgIAyQBw1mfYBNvEl8S65GTccww8ry9rELXdyTAGyfQL/9yejP3tz1nXjH1rwgsAkln00KQc0Ye+txYNAPh8SDpeHZnZ5wDTzGqn+L1j9v+9oY6EnGs0X0XzRU9+I6MdM9L3fH8ee5qCIUM1TJqqijI3q03DvE8seOeV7eu+7o0fzH1ND/SnB0wAoD+9bx57u/SAnJGLtIPOhpSWBbWxEs4vn4fm8yB17xPgWTEfalNNQs/LPm2WGM+z5IvQQfrMk+Fd8zOU6o0JPW5/DzaQAQD2Nv7TfV6xgCErYO6rFhx4mIrCQRrcbmDjWgnvvW4RAR0D+ZmzVHzxgQXZuRrY+m/tSmY7LJg4RcORJynIzffXI9fXSvj0XRlffWwR+1EDgGr6/3nAiqWLZZx+gYJxk1U4HEBzM/Dt5xahXB5s/Q0A/PURrzgn1lZnZvkz27XVEjaslfG2Yb6sl74xyQDAf8dlgz2u47G+BAC4GD7pHOpLaLDZINpB8r4JZX0JAOSm+nDDPhVocllE0E9gkV1X3lrZxQToLwCAARTvcSqlM7Bk27gvhqQL1fR2a2Qgjn3QrylrxKosW1KEz5INAJCC//CknJh7scdz3ydzWwrenb+uGTMidABIpBp9tKD3h4JUPDc2CyxrovH/BLLYki9N8TP3alMsoqMBfR6OB8j9xrR4Rcs+C+mAgKDzb0u3ojLVguo0C8ic0o1+GNnqFS33jOAWt9DbG/J71u0bjWMQIClPt6IpzlZ80XwRDwAgWe1IO/gcqO0tcH37Wq9uGWrrUBuA7831qyWhyxGpbWyvDmbubHrA9ECAB0wAwLwhTA/E6wGLFbZR05G61/Fo//xZKJXrxAiOY66G64d3Eh6IS6kZYnzN1RowUwIRBAc8S7+E2t4MsJH1DmQDEQCgcvFrz1gwcqyGI05QkJLqLwHwuiVMnBpY7kEQ4N4/2UQQf+jRiuh3LMsQgX5dtYQ5r1hw/BkK8gsDF3rMhjx2nxWjx6sBAMC0PTQcPFsRfct5qWULRIAdSrn82C1tOHZL4P2SiFsjVgYAs/977qeCius5eRrKN8nifLdulAJ6PjOQ+78kAwBsS/ZrXvcuFJH80ZcAAOdxyz1e5BVqaGuWUFfr13wIZX0JAPD4Z5bW4YDhzVjfkCJKnH6tSoeiGbqZKJoAcEa0eRNxewWMwWDn7hAMgGyviktXNQnl9HarLPqSD3L60GiPjT6uAwAMNo0BYKJOwOFTcW1ZowjykmGsu6diO/vMb08WLQjluQQH5b05v2jH049F6j2V9wkoDQ1TikRfU5wwFOsiGr0+msI+n6Zoxw/2w9Z0Kyhuuiw3JSwwQQAh162K+3BSkwf71LgEWBbKalMtaLEGgo78rZ8zPKN7S0dJguPI30NpqITruzd6c4nEvocepeCEsxQ4MoG2Fv87jV0Bli3uPQuk15MzBzA9sAN7wAQAduCLa55a8jxgKRqJtFnnwrf+F9inHgS1qRaa1wmlrhz2CXtDbWmAZJGhMVLTADmnCEr9NliyiwCLFex/ozbXCBaBZEsBozrxalYV+DYvh6VgGCR7qvhOdbYAPi/kzDz4KtYCqgpryQSo7U2w5A4Wx/BtWgbr8MnQ2pvFv+X0LGheNyRbKrzrFsL59cvJc0aSRh6IAEDwqfLyso/xpvWSqHf/eK5FZOm5qHE6gf8+ZMXkaZoAAFxUGp9nEcF7exvALgJUyuea7K0XrCIDzH8zwCd7gAshnQHwzCNWHHu6IkoOmB1+5WkLKExI8GD+5zLuvz2QXj+rsl2oPifaVAl4NMYe3cxsH3miAo/H/ydZDa8+E8hWIAPgj0vrReYrGcbFPSnF4fqShztmXwMA1/zJh70PVOBxS4IBwHKAUNbXAIDdookypXDZTwYUV69oFNnPRBuDnL9Py+vM0OrjM5i5fnmDCPzZu3yTwwZmVQkmUYWe92gkSzYAwLn8flUjJjcm3ic8LwZmVLD/tigNZGlMLXJiYaWjs0xML4FbWOHovG50ye5D2kQJVlltfIKYPCZL4diGlqVvLF3riUULyDlmXwIAzMC/P9SBI8rbYxIhrUqz4F8TckRm32jRAIBI50RhwKO2tuHora2IIjUU0uXvDnPg3aEZAfc8ASiKwO5WF5sQb6RrGU4oMf3wy6C11sM6cppYoyh122DJL4aveiPkzAL/WmVLGazF47vWO65WyKmZ0LwutM19SKx/dBs3ScPMWYoQjvX5JNhsGh69y4aN6xJbVteT+9bcx/TAjuoBEwDYUa9sP5xXuk8VKHOGQZmYWZkfC1KFanBfG0WYzlrfLBaHRO+ZUQr1GRcmp2xqFVmkD4Y6sCQ3emZFBwC0tkZYCobDV74KUnqWIBIyKCcQIDty0P75Mx1AwWLYJu4Lbi8WcQ2VIshnSlip3gRm8yX+Z0/rBAD076zF4/z71G5F+8f/Qdp+p8I2fm8olWuhswMooesrXw3r0AkCTFCqNsBSOFykm9X6bWj/9CkgiFIYy/XgVZva4BaK1j/18XUc6AAAW/9985kFzzxqDWgDeOGVPhHw0kjPp7gbAYC6mkA1f72zAMchxd9qBS6+xofUNOCz9yyor+0CAD5404KDDldFwE+V5I/nyDj1AgXFQzUs+VnGbUFt9mJR247l+gdvw0DwifHZ4l6Ixf74dy8Gl2hob5dQV41uQAUzbhRMS1Vi67YRyzGN2zCIZLaUi/14rK8BgMNPUHDMKYpokVVRLuHeW0NrSvQ1ABDNZ8wyXrmiUdCmE22VaRbcXZonRO+Mpt/bFFF7eFKuaEMXj+kAAPcjgNAWlPmMZ6xQ21pVDRevacYedeFr3Xt7DJ2yTV2GK2dU4pGfBgt2Bu3qPStFJ5xbvxqK6jb/fU/9mTsO2Cpa4bLjTbxGfZ2/HrQV32zOFC1ve2KDnAquWdEQUTCSbfleGp0ZQJnvybG4TyyAQ7xjkwnw9LjsgPVMbwAA3iOXrG7qUfDPuRMMenZsthAS1I1lDNesaAT1VXpr4cALAgDwOCEXjRDrF65RuD5xL/rIv97ZugrWkvEi0SHm2VAJ28ipgC0VSvlqOL95OaBU8qDZimDD2ewQgHF2DtDeCjz9qBWLFsT3fPf2nM39TQ/sLB4wAYCd5Ur3wXlOaPYIOqjR2DaIisXr41yAJ2K6+kKPmSF9wRTqM+O8o9H19HkZGQC2cTME2i3nFUOp3QLbiKnwVayBpWiUQLllRy6ktEyobQ2izlB/IXYDAAggSLLI2mvudlGUqL9cNVcbpFQHfJXrYMkrEWADSw/k9Gyxj9pSB8vg0QJdJ1uAAIR16ETBKNA8LrS9da/QKYjXRrd4xWKC4E51qgXPjM3GmqzuwZS99CDYJ+4D3+ZlcP34blyHCaedMBABAL0EoHyzLPoX68auAMedpmDoSE2ouNN83vgAAO5z6fU+ITD4y48yVpdJnQwAIwAQ7NxQAMDudS6wvV4y7MXRmaLWOhajwN3U3VW0tgCTpmoiu822ibqNaPUKEUAuopNhpHn/Z0I2GuzxCUv1NQAwqFgTGhIjx6gYMUbDK09bha+CbaABAMxgXrKmKWJdd0+vK39v7inNE/XORmO99bVlDQI0ooga/wsWCmTwt0edG8PbvCLAX51lw4psu9hOfwdw3Icn5qDNJmNss0fQpPPcqlBkJ2jNP2kEkKk1MKrVC/JU2J1AHyvUuREUOW1DKw6uTHwXDv14z43JwjeD0oQwIzvHPLOkAJ93tLpltp7irsz2s4vDaZPr8XRHi1qKrwYLz0a6PuPzXThoeLPocpNpV8SYxhKQeK6t8d0bbr9EtuZLBgAQqgSqpwCAsZQlHj8Gb8vEBllZZMTQQq3Dejp+qOvBpEPGyTeJdQcDfB+TDXnFXeuT/KFivSPWJ44ccWgCACKRIckiWeJe+EEAAHDmJT7MOkIVpXFbNkkoGa4JIdSWRuCdV0P/Fvb0nMz9TA+YHvB7wAQAzDshYR5gsMiWXsZsHjNwj07KEWI6fW2xAgDMQl5T1iCy3Kyr+6ikizrZ13OO63iSJJgDamtD3Nl9hq6kCHLxwgUtRbSCjVTC365uCsjuhbqeUno2Mo6/Hu5lX8G3frF/PnFYOO2EgQgA6F0AjKdH+uL1d3jBIG7lMlmIGc0+Nn4GAMfUAYAvPrSgtio0A4Btk956wf88qaqEDWsC6+r5OSnZ565rTkorMrJpPhsSGwCw/6Eqzr3MB5/PX9v59ssWzPu467eA9akEAMLVpsZxG4XcdFW2HfdPyQ1LYQ83fl8DALyHTr/QJ/pii+v7okUshoOtPwEA+oQMKmbeKZymU+3P3NCCWUloOcla9wem5ArRM6Mxw37qptbOY67JsmPOMAdWZ9s7rzNbYLIVptHeGZYhKN+DXH4RQB0AGNbuw+9XNor3FoMoqrPzmAyqOIeTN7XgsG1dwXw0UJtU7iPK/RocBEiSYa+PzMTHxekhAYCDRjSjtNCJLzZm4cixjZhW1I65a3LR6pFR227DogoHDhjRjBnFbZA7WuFubEwBtfCGZ7uxtdmOOavzMCLLjTNLa1GQ7gNbyXoUSXTLYVedo8c1iq4wZBRQFNJhV3DU2Eb8WuXA7kNasaouDZ+uzw547gY6AMByoYo0C9i5d7AzvJ7OJ8XpeGNEV/eAngIA0UBagg0M7tlylc/atAZ32M4Sj03IxsJ8Pwsg16PgmC1tAdtSnHCIUwn7O6ufO8ULdXNbJLw1PKPPkjcUA2SZ25jxKtpaJVgsEIB6Yx3w4dsW8Z9ppgdMDyTOAyYAkDhfmiMBIqA8b20z9qp1iRcHMyzBFM5YHcXFE+meDE7jFfHiMYwLDtZMkl4Y6jNuy8UfX5JOixy1hjTW+Q/k7YygBxcav+Sl4L2hGdjqsIpFm16beFyQkBzrTpkB1pWTeY5kQziOugJtH/wLmseN9NkXC2YC2QuWQSOFJoHW2gA5q0DQBC35JVDqy4X+gWAouNvg+v7tbuKJ2wsAMG13FVff6kO6QxNUfmYvWMtPi1QCQAXkI473awNwv9wC4IwLfYIG+em7FjTWdwEAc1624JAjVaGSHAqECL7XeJ8TvElGK7IPShx4b5ijW212qPudbIb0DC1kMMvtma26YVkXMybRzwwprE+Oz4572L4GADjBOx/0YuhwTVBgyf5YXSaLForG9pL9BQAwqz2rwikYTAQB2aZN70N/eHkbjtvSlnAQh5n7J8dnYVlO95IsZuVP3NyKQwzAA9lbgXKvmwAAIABJREFUr43KRKtVRqZXFaVo1AQY1+zBVSsaO4N6fq4DABSI5Pxnb2sXLeH4jiBwxvcXlfZZOsISB4ICD03OQaNNFkyArQ5bxLK2gyqdOGNDS6cqfNw3YJQd+Ay+NSIjJABwwfQazBzWgv8uLsJvRjeJlq8EAPYpaRUMhqd/KcSN+1SI9rW0aYPa8cSiIuwztFWABDOHtmLumhysrU/FWaV1IrinAOSho5pE/T+D/DOm1OKbzVnYo7hVjPP5xmzBRKhzWlHZZhOtb//+bYloVavbQAUAeD/PHZ6BpTl2MBDmvUNdi3AijgTMHx+f09ltoicAAN+vp21sCbh/jZeczKVnxmWjqoOFwu/2rHWJ3/RQFq2lYTQ2RG/Xaom6v8kEmH2sih/nyxg+WkN1BTBqrIbyLRLef8OCJQvNcoBE+docx/SACQCY90BCPZBIAEBfMCzPsfeoLtC44NCpbKE+S6gDtpPBqNVw0Zruiwlm00iplTUNl6xpFtR/3Sh+xAWzTo3VPyf9L/3oK0UHhNQ9j/EH//XboLY1gi2DpMw8yKkZ4t9qcy1YzuApm4+0/U6DlJYhGAOub1/f7gGAvHwNZUtkQV1ke8BoJQDsInDe73xISYHYLzNbEy2R2Ebw+cesomWgsQ3gYceqmDxdRWszsPhHGYoiITVNI4Yiug0YjYm9G5c3CKX0RBupx6+NzEyIrkdpowdXlyUPAOBcSZeO1/oDACAgxJIJCmA1N0ko+1XG2y9ZArom9BcAoIM1DLgZmBuv/77VTpAFkGgdBwKTPA6Dm1BGMGJ8kwfHb2nrFHELBVCyQ8HvVzYJYPPByX5Ksg4APD4+W6i/M+B/eVSmEKE7ZmubCMxYNvZTfiouWtsk2FLUhpk7zIFNGbaojJLpDW78bmVjj2u7o92vZKm9EQUAuOXLYYIBQDCAf79412rkpCp4c0UertijSpQN0C6cXoN//jAEiyvTMS7Phav2rEJ5iw1/m1+CW/YrF/vc//0Q0RKy0WVBZatdZPnv+a4YV8yoEtIyb6zIw1Uzusa8YFot7lswpFOXgMcZaAAAO0i8NjIDCwpSA0pIogX0fP89OCkXFAWkRds+VB092XUElsa2hO4UEaot3/A2nyh9IUARbNHaJ24vAIDxvCiky/a59lQgO9v/m/jAndawYHK0Z8b83vSA6YFAD5gAgHlHJNQDxpch6WtU4Ga2iMYFIumbHosksodcwKX5NFBjOjjzToScFMqjt7YJiroRcdcnrO/PYJWmj6t/HysAwHEY6DJoCh6Dma9UX2geJ7thcRGhfxttPjwnvb+wvp8+PmtTSS0NZbrf+F247WLZxjh2LIsx4/ZcjP8rjPo7g3zH8ddBzir0dz3wuqE0VYnsPvUMhDiiQi2CdhH8szuB2lAJ+6SZQgRRbWvargEA+umOf3gxfYYqWvwxo6+pED3dIzEAmB1n6cCue6mC7kjjrfzrTzLuudWGE870BQAAFAc8+7c+ZATFs+EYAb9b1ZgQJejge5IaEI9MzI3abz2WH5ZwQFQs+8ayzcclDrw+wt9GMx7rDwBg34NUnHSOgiElKlqaJTz+gFUwAIzWXwAAgw5mtNutEpbnpODX3JROphR1HAg2JRoA4HlTlJU05EiWpmhC7JWMIbZpY5DPdw6z8PvUOEHxOZr+Hf8eCgAIPoYehFFU7bLVTaJHPM3INAg3LzKsbljeIITokmEUfXtqXHZEBkA4AIAMgBv2rsAn6/3MmKPGNeKpxUU4bUot6pw2DHJ4sanJHhYAUFQJhQ6vAAWu27tSjBEMKmwPAEC4rHe07HxwCUhPAIBo799QAEAkEUX93q5IC909ZHsEAHhfnXu5D2MnaHjyQWsAEJqMZ8oc0/TAzuYBEwDY2a54ks/X+DIMfikx08LaSNa0vT08A4dtaxPiSjRml5mNYT/aA6ucInAhBc9YG8wg9D8TcrAoL0XU6J23riWgfQ+//2JIOuYMywDr14wvWdZLvjEyU+zHxR+FAUN9ZuwNzAUlF73GLLjRfaTAPjQpV9SSxjufF0ZnwSsDJ25qBcWAOHdS8FmjqtfWFrgUnLO+uZvCNhXYXyTV1eanup61vqWb4vTP+amCqq+DL8GXnVADqa+8JrEYa76ZjYvWYiuWsWLdZiCVAOQXaaKdHxX7f/6uOw2Rwfwue6pISdFAgcC0dA05eRD1+QzcS4arcLslIe7HMYzG+m9+T6uvlTppjmQDjBqnCVCgbAlV9CXo82DLQBpZAPp3wX49f22zKKFJtLE+muJsDAZ7azOrnbhgbXNvhwm7P7OkzJbqNjbXhbOm1mFYlhuqJuG9NTmYuzq32/79AQDwPrjwKp+oeS0q1vDt5xYBIAXcK81eXLnSL8qZaOMzTn2HUMbglyJ5FL8jTZq/0zrwSV/dtKw+orp7T+dKMT52nYhm7ELA7CjfOVT2P7DSiQOq2sVvFgO9yzoEMSMxAAg2fNLBNiC4awSlWXLA99Ls8jbxex1cBx48P7a3ZHcL6sokw/j7/viELgDgh20OrKlPRavHggn5Luwz1J/1D8UA+PPXJTh2fIP4rs1rwdebM1HRYsPpU+pw/4Ji/H6PKlS1WcMCANQBOHBEs2AAXLZ7lTjm3FW5uHavyk5WwfYMAPB66WuVcNfuvtJcrMryq732BACIJtQXCgCIFMRz/XD/lLyQAr2c4/YKACTj2THHND1gesDvARMAMO+EhHogFgBAPyBfWk12S2e7GiqLvzcsHadv8Lfk00VrjAI17Htblm0XgTkXZDQuRn2SJIJwI0hgBAD0wJ6Bvw4ARPqMYle6MKB+DFeHgjRjL5Yl8CXNNocWVYt7ProPWK/KcJILerIC/jE5Rwj/kClhPEfjRdLbX1GwyhjEUyuBAT/Pm3MMDn6CLzTbBF2xshGkFkYy+pdaDsH9jxN644QYbCABAMk+12SMzxrpI7e2JXxoAk93leZ1UmB7c4ATNreKPtjJsn8TMMzvqiFnyzT2Qf92Syby0nw4f1otHvxxsFA3N1p/AAA8/v/9xSs0IGqrJXz+gYy1KwYGA4ABMNX3R7P+Pd0qNEN042/+rUvqOzPkibyWBIv5m2hU+ScQcdqGFlEDT30ABuu8z3kvMQP67wnZgjlW6FbE71aWVxWdTEKVAPxrQrbQLzigyolwCvRkGHglP/uKx75+eUPUfvUEZiluGUlMrjd+Iivun5NzRf0+a+9TrH6gocFlxS9V6dhtcJsAACYWOHHe1Frc/X0xTplUJ+j8d35dIoL/w0Y3CdCAon9La9Jx7Z6VcNgUsFMAnxGWAJwxpQ77D/cH+6T7swTgnVV5uGHvbXDYVdFR4KlfC4W4oN6NgPMwAYCuqxuqBICCftSlCGehAIBoZQMUzCRAF8piBgDsFtgn7y+G8JR9E1Jc2Fo8XrQY9iz/OqbOQvbJ+3WMN783t7y5r+kB0wMJ9oAJACTYoTv7cLECAMzUzx3qQGaHIBMDcyMlz/jCCqbqMTNOkR4GusyE8GXJBbveY1gXxNHVnjl2vAAAF7tc6NEoDvVZcbpoB3XxmibsUu/upJNywdmT+TBTxdrkFTl2wQIgM4Kmv/iNY7K+7/EJOYJpwM+ZjVuamyIot5etbsTkRo+oS6VolU9CZ20hF+n/HZcdtrSAx4u1Xzzn+8LoTCzLTYla/5qoZ8AEAHrnSdYxE0RKtLllCXdNzROCkb0xLmhP29gK1pAnw9hGjj27+fzoNnu0X8iMAQ7bpY3OcQuhsuAin/4CAM6+1IdDj1LR3gYh/vfX/wvUduiPEgDyPJhRZ89y/g4wU24UJyNl+qoVDaCeQ6KNIn53l+YGCMmybOT8tf7e6QRNScnWe57PG5QmOrmQFcU6fKq18z3BZyFUCQABghl1LrE9QV2yIBRZEr+tDKkpAnjp6iaR5WVwxfcCO2zQB2SxhRP557uCoAMFCJNh1Gq5b0puSEYW7+ssuyKCdVkGdh/chlV1qSKwT7FoQrl/RnErDhzRggy7Iur+KQL4c4UDrEJzK/7tmtwWEeRPL2rD4koH7B2sI37OY+Sm+tDstsDlk0U5HwG1Nq8sQAECDc0eS0DLwWi0d/qpL9sARhK+SzYDINp7NxQAEI1pEGof/d6LBwDIOPVWyJn5aH3jLqiNVbAOnwLIFvg2LRWAAL9nS+LW1/4GzRWdQZhx+m1iGq2v/DkZj4I5pukB0wM99IAJAPTQceZuoT0QKwCgv6yMLyajuE4kAMDYblAP7O2KhqtWNoLfxRvsh2IFUHGXFGpjUB78AtZpgD2Zj3HxYVwMUIBvzvAMcKF/w/J6scjVSxWCF5tGkEAfjxoG8XRhCNXqL9K9/dXgNMwdliHaYyXb+hsAIAtjv2oXflPR1llHzICDQQaZKMZOCMn2BWuKKRpF9gdrf51h9CKM8yhtdAt6PYPZRBpZNsw2MTvbGyOV+uLVTSKrmgxj4E9fGUUr9yxuxTlTa5Fi1fDK8nzRKi2U9RcAcOGVPlisELX/x5+h4NYr+x8AYBnWjFoX3BZZlGXxN4DBtNGSVW7CMhOyOFYaMpsEHCjax4y/HvhzLtzm2TFZghFmBAn4zJAhRiZAcAkAAQD+xl64NrDdqR6MMsgneEA2jV6ORqDg6bHZApANZ9STOXtDMw6o9HdOSLSxDOfuqXkx/Q6EOvZJE+sxNs+FdJuKUdluPPTTYCys6CqVSfR8OV4sAAD1FZ4fw/K43nst5qA3xLssGgBgDLajBeahGADRAICe+D8hAIBNRtr+p8G+62w4P3kS3o1LkXHqLQIQaJv7TwEIZJxyC3yV69D+wb9jmqYJAMTkJnMj0wN97gETAOhzl+/YB+wNAGDUDIgEABjr50hLZ6abNHwuCllzqQfDRnZBvKBAPABAT+YTDgDQMyDGMcNlRYwLKpYD8ByZvSJDgSyBaMJA+p1IOiL7YHckeKLeoMysvjg6S4gzJqnNtZhDfwIAXH6yt3moDPr8ojTBhjDSkqM6rZcb6IDQhgybqHGmEns0I/2Y2ctktAJk/THZN72xoW0+UTueDPE4zksXSjPO8YQJ9RiW5UFumiIy/y8vzw95Cv0FAFBLguKPFIYsHqZhyc9+QUjd+oMBwN9iBiwNdguq0qzYnGEV2XGjsY3eSZtaEt73npoj75c48E4IIUCjeGskQVaXVRLzYgDPun5asBircSx+HzyeLtYarA0Q6f4/uNL/+8FjJ9r42/73qXkRQYhIxzxkVBP2GNImdDB+2ubAvE1ZSf0t51yiBeTcJlSw3FPfRTtebxgAvQUAWHLCdpOJtEQBALbRuyD9yCvg+fVTeFb/iIyT/iAy/qJTT81m8Z1rwdtwL/wA9qkHwz5+L6F661n+DXwVa5A68xQo5athHTYZ7mVfIXXv4yGnZaF1zv1InXGMv+3vD3ORus+JsBQMg1K7Ba7v3xLtge3TZkGpXA9r8Ti4fnwXSs2mRLrIHMv0gOkBgwdMAMC8HRLqgb4GAEJNXm+JI2o/OwT/4gUAjCUA/xuTJfpDG8+NtfaswaQQYDRBn1DzSTQAEMoPwe2Kwl3oXI8qKLzxBIrMAlOzgQvzWLLRPbnJ+hMAYA0v9RF4H1B0kfcAqe8Elagpzjr43hqPQTrx4vwUkaGMZPyW14dzqE7rEmCLNgcCO7rQZrRt4/meoBRrsHsT25ChwOczWab3SjeOn25XUVrQLujKrFsm7TmU9RcAMG13FfsdomJ1mYSCIg1rV8oBopP9AQAUuhSUtPsE6GTRNKzK7g78sd0kW+2RUZRoo9gaM/eJyAr/P3vXAR1HeXXv9qpqSZZk2ZYt94KxTTMdAqaEFkJxEkqA0BJCCiEhP+m9EEINhCQktITeCcWhGHAD3HtvsnrXrrbv/ue+9cij1VZpZcvyvHM4xt4p37z5ZuZ79913X7bHlux40XvVCnuCLjL9GQvLHv42IU+6MRwqliog53UcLgBAKoZBX+5ptgAAvbNAsvzhrnb4NyyE/bSrQFoSSwACu9bCeuyFwgZgOYDjgu8g1LK3u9uP593HYJ97nQw/3NUB3/K3QA0AAgA8lmX2Oeia/w8YikfDMvtsBLevgLFyBnwr3kG4eQ9sc6+PdgryuuH58N8I7lzdF1do+2ge0DyQhgc0ACANJ2mbpO+BAw0AJFsw9EcEMNcf7tYZYKabtaHDvSGcv8ctgn2kmz40MU8WxWoAIN3xZBsASJbNSHX3yHa4YXN7qs3i/k4GBmm3O3JS98bO9AQHEwAgg4I1vKQYJ1tYZXpNyvYKw4BUZXWrzL4eL9F+l+3sxNyamLYDWTgJ66Efmpjfr04AFG4jtXqg7NHxuVhUbOtx+FF5PpD+zOCf9uSaorggxsECAFL54mAAALObvZjQERAQgNot7MISaxTK++GagRECZNnNn6fkg+yXQ8kGsjsCwZBXRjp6dLgY7L5JRZU/nACAi3ZHWxxn01juRNZTPEsFvsSuHxjYG0pGI1izGaZR0xDxRb8hoZYaGArL4Xru15Lht51xLbwfPwvD8DEwTTgG3sUvSJbf99kbksGnsQRAn1MU3b9hp4AH9nNuhqlqNgIbF8M0bhYCO1YjuHMVbKdfDc97j8G/cXE2XaMdS/OA5oE4HtAAAG1aZNUDBwIAoGo9Wz4xg5puwJ0pA4ALLIqTkaYXS43nbxTXW7ZPXbwv40kFAKh1BRJpAKgz930FAChWdd3W9h794lnbzkxfuiUBZAO8NtKJ+WV2ab+YLTuYAIAa1FG3fFJfG1t9sV0lwYIWi15EwrbmRrOjLEehRsOCUpt0WZjV7MWGPAtWFFqEijyuM4BLd3ZKSzGKllFUjerq/HeKOpJfQIHJz4ZZhG3A0ha2zaT2AksQjBHI37flmOW8xzZ55HwrhllFuEzJzLNTBmnI1DPIpjEDyRpkjrkvxuv5+qaoZsdAGEtiHpgU7aihtmJ7AHecUIN8SwibW6y4e0mZiKPF2oEGAOZdG8Jxp4QQ8ANvPG/AB2/3rLFXxncwAADS+6e3+kR4lDXa8VqLkubO9oTcbiCM7QD5zj2QbUj7ex38FpJFxOd5IIzMpL+m0SJxIM7dl2OyjOLL2zul40Ii6+t3LN7xMg161cdIlaHvbwlAKg2AVYUWYRcmM7LGqG/Bb26NzSjfiURv+Ux9YZl5FqwnXgoE/Qh3NCNYvRHmGZ+Tv4fqd8D1wu9hOerzsB7/RXjm/wPG0dMFAPAteRmWo87tDQA48hEJ+KEzWeB67jewn30jjGVVCDbsAoIB+DctBvweDQDoy4Ol7aN5oI8e0ACAPjpO2623B/iRYcDB4IdBEYOExcU2LCqxSvZG/VGNJwKYrgaAOvDlAj82g6os51kD3dcSAAbBPA77Pl+yyyXCUptzTKh2mCSIU/fB7st4UgEA6mOq2Qb0unJ96q4ELRYD7pncs1Wfsl2y0I8Ud4IpSh02s230J/f56raOjFp7UZn66UqndCTIhg1mAIABz+U7O0UgTDECIf8aF83CKHOdz4DiW/5+/+QCTGz3d3d9UPZlsP/caCeu2dYhwJZivPdc5Dv3dcvgv6uFzPL9IYR0OilPoTHwvWdKQXdgTtE26gCQxp1tYxeLj4b3zLCnew5mv5gFGyjjAprjixWrNOkjOKrcDQIBR5R04a/LS9C4jw2gHsuBBgBuuSMImyOCpR8asGOLDnt2xgfSDjQAwHcM5ziD/nqbAbsdpoRdRciOunDPwNxT6m2QabQkQYZzoOZRf4+bKpDsz/Hjffv6c7wDsW+qzLfS4rY1icBiuuPMNOhVHzfVfRtoACDbrLNMfcGMfrT23wnfyvmSnWftv85shXfRC6IBwIDffvZN8C15CfqikTCNORKeD/8jIoK9GAC2XPjWvA/r8ZfAt+xN6HMKYRo7E64X/4BQ3TZxvXnSHA0ASHdya9tpHsiCBzQAIAtO1A4R9UCiWngqKb9R4cgIAGDG8ortnSI+xeCIQSmDbhozCZfvcIEiSzS2ilLq0ElFZYZVHST1pQ0gAQB1dvz+SfmSWaVRVEpds92X8aQCABhgXrJrP32b195p1Mu1FfrDEuzzGGfvAyg4LmUb/j+3YwnE3VMLwBraeBZ7Dm7znzE5QvNlOElfXrg76ud02QBkR/B+v1dq67dI3mAGAOgrZtwpCkbw5dhGr7SIVJgmDIbY2pGlI/QHA17+XWFzKOAUj8O5yjnOOV/uCaHWZhDQgIE724jxHjKQVerl1XObNdf/HJeHzbkmEXIkgyCWCjpQOgAU3/znuNy0BAnV8++M2i5csK+UZqDenUo3jdjjKwBAjiWIPe0WbG219mhVpmx/MACAU84KwePWoa5Gh+LSCDrbgJx8oL0F+MOPTdIW8EADAJyTw/xhsCRqjCuA90ttCWvxqWdx06Z2AasGwqi6T1Bn9QGqeyeIPdodRItZL7oHfbGpbfRJm7xLs238Bj0yIQ/L9zHRsn38TI9HRtS0Vr+Ux9XZ4jNYWE5y86bE5WZqbZ1Mzx+7faZBr3r/wx0A0BnNcF7+Y+iHVcAz/+8I7FgF5+U/gj6vBF1vPYzA5k9ArQDHxT+AoaiCspkI7loH76Ln4fjC9+ICABQBdJz7jSio8NkbsJ40TwAFGksN/CvnawBAfye9tr/mgQw8oAEAGThL2zS5B9iq7NvrW4WurBgzyg9OypMgNBMGAPdnezAGL7S7pxRIwKsYgy9mqLnojDVF/I6EuP4wAOJdD8/FTO7CEhueqczpprxnOp5UAADPw0ww+1Oz/7bamFVW/MHF9mU7OnF8Y89tlHHeNbUQW3ITZ+TpYy7IqGtAZgP7pqtF/ZiHZBDKNl8lGWSRuQhkOyd1v/BMn5/BDgAo10MfcaHPua/cV9KmGfArmRyF8hlbisJjKACA2j8UDrt6WztmN/vkGASf4gEAyv5kzyjtH2OzR5+vdkvLtGwbQxrSspemkZUlSHZ0kw+n1HVhrCswIMroyvURhKI+R2ygOMwWxPfm1GKE04/dHWah/j+3fhjWN/VmMRwMAKCkNAJHbgTsgLZtkx78+4jREezZocNTfzNiy4YDBwBwTpM1wnZ2R7Z6Mak9gE25JrxT7khIwycL5XvrWgesrIP3l++md0Y48GGJrc8K+PGeAz5vFKVkSQoDf5bm8J1I4JNlBw9PzAfFXDM1vsO/v7ZVwNiBMI6JYoCxbRkH4lzq990oVwCl3pCUN5V1BVHgD8EZiAgTiVl8AoPxxqQul0s0Rj67y/rZYYTHHswAAL+7t61rTXibnh6TI+BxtqwvvtCZrJKpD7U3AKFgVOjPmS+tACkAKKbTwVBQhkgogHB7Y/ffKQAY8Ua/OQz49fZchFproTNaoM8rjm4LQJ9fIsfibzRDXgnCnS2IBHqvZ7LlC+04mgc0D+x7fM864QvZh6Y172oeiOMBLg4YKOcHwthrM8oCTmm/NNwTpSiz7k1pr8bsEwNbik8x88RMv9q4LynQ3Jc10wzM66xGeIw66dHO37kA4+KrzWQQ9XRasn+jqB97LPOhIH36u+vbZCEYz2JrwzMZD8e3y2GSxSWDowJfGMW+EOqsBskoqxdbPD+v0RqOoNFiEL+pe9DzvPzAl3uC0QUrALbqI/hCsCCZ8dcxnQGcX+0WCjpF/eIZgYYLd7txcn36bACen8ckbbcvCt6DHQAgs4TZ7GMavRIw0PoDAJCRwQwZy2gIuiisi/4CAGQF3LipXRbp2TYu8l8d6ZBSH85lPuMsXxnmDYEZQT57DBAYLDCoVnqpZ3sc6uMRbPzH+Nwez5H692tmNGJWqRsWYwT/WFmMpXudvYYzGAAAjweYPScsJQEv//vAAgCci6PcAUzsCODEeo+8R14b6egGVdiu8NY7A/B6dHjkbiM8+yphWAJA9stAGt/N/BaQ9bIt1yyMGeVdqpyX80w919gRprwrJF08HIEw+Ow6ghF5tzM7z28C33GJWlJSd4OAJr8xmRrBUwKAA2V817MlJ0FXvn/ivfOj/uAIei/3cgIRkJHEdxi/RQR9CIjwfaHsZw+FYQxHv1X8LtN39Gmi55kAAEHyWFN3V0nkj2y1We1L0KuMaaAZAGqNn3h+SNT6t69zqD++6Os5tf00D2geGNwe0BgAg/v+aKMbRB5QZ3o5rGSqu4No2FkbCq9/WqtPSjO4gE7XCGhQsZpCXpkAAQcTAFBnqu6bnN8rm8yg4UaK2LmCeKwqB16DXrQU+gMAzGrxyTGZ/WJQTZo8OzT0FwDgfaIY2ZEtAyPQRjCK9eEBnQ6WcESy+/yTHRQOhr08ygmWACSy00Z34OTRHShzBoT+X+My489LS+EN7m/teKABgHT9dKBKABgwMGhlkNdmNkgbVHVg+a0fBXHK3BCCQeDZfxnx/ONR0JKBDcUd1SywdK+tL9uRBk/dCwqgcXyMcU2RiAT1DGSVcJf/xpIu3tc+xPCS1b5rakHG5S68Jj53129pl/MPlBF8I+DqMurQYTIIULH/2gFrKCz+iGcUFLWEwgLcZctYRkbwN/Z9H087JfacvA6yAChu2h/rT9A70AAAAf1vb2hNqM3ybpldGIbZEr3sjy/6cw+0fTUPaB4YvB7QAIDBe2+0kR1kDzCbaQ5Fumv+uXBkT/Wv7ytL+NPUgn4vUg7yJfbp9AwKLtkZv+wg2QEJBFALYkmRNa1uAQcTAFBnqv5b4cDLI509FmPKgoqMjMfG5YJiiqR0JgIAFPErqqgzk8jsuJrSTw0ApUyAzJKdDpOUuBydJQCAOg4sJxnqxvIfiibGqv+rr7vAGkS+NYR8a1CCQf7/ukYb6t37Kd6HOwBAfynMJDKhCIgtGG4TnZFv/CCI084OwWgCdm7VdesTcB8GmTdtZunK0KLw8t31u2kFCVklyZ4rsgxuW9+G0a6B6XgxGJ9plibcO6WgRzmZMs5pbX58c0NrUl2ZdpNeOstQ34C6AMQuFLYg5xi/zSxJ458j3UH5npBp5jLuB/Ekglu6AAAgAElEQVT6E/QONABAhsVNmxN3iKC+CsurUjH40r336fqCrLMR+8pVCCKxywtZkeka2Zo0sigPlpGhMsYVFB2KeB1LDta4tPNqHhhsHtAAgMF2R7TxDBoPJGvVQ6o8hQEZcBwqxqDz+AYvprT5ZPFF6uzKYVYBMdR1/+lcDxdjzE5Tf0Chv6ezH7fhYvrFUU5hBCTLcBxMAIDXR4FFLgRppBxzMcZF58oCM14a7RTtBAaKzDjPaPGJVkMsAEDRvx05JrDnPYMoRRCTpTDf2tAmtOM/TymQ0hdlvn1QahO1dXafYPCQDQYAx33tlnYRCRzKRvow/ZXMRuX58IWJrdjVbkFNpwlrGu3wB3UIUdFxn2kAQHwPXnFDEBfMC8FsBpobdHjwD0YsX9IzQCBIes3WjoSlU4fi/GMQRAYAmQB9MeqBUIeDGfDDwZoImEwvFHZGrFG4lO/OePo9/fGN8m5VjpFu0Ev2SKwNNADANw3nA78L8Sy2m0syvyglgPyW8DsVb4ql64sjW32i96MILhNseXBSfsqWhMr4lO8lW9seLFOulWNIJIB8sMamnVfzwGDygAYADKa7oY1lUHlgTqMX123prVjMmksGGWx7l+56blpxF0qdAezusKDUEcCHu3P6fK1WYxinjOrEgt05PWjLiQ7IRedJDR7M29EZt2aTNE1m994a4Yi7YEs2UJYC8Lhc9GdiXKwxs57MfwcTAOC1JOqCQDo0RZrO2tvV3faMIn3cniDBfZPyoYgAqn2yLt+MR8fliYYD78kFe1zSHUBhkrAOl73USQ8lDZZZtCNa+y8CqIyB7dy+tGPosgA4j++eki/PZTKbVuzBldMbsazOgTxLCE+sKer1HGkAQG8Pnn1RCFfeFITDCbhdwBMPG/HWy70BUM5tlgEMVMlJJu+ZbG1LgJRAnVqINpNjsyTiu+tbM2qrmsnxB9u2zLz+blqhlAbFs2Tgel+vJbZuPt2g92AAALzGVEwIAuXLCi3CQFQbtRjYkYMlJfzm8LtB4/fi/sn5cTP26fqCAMDJ9R75hpHp9+0NbVKORmA1HdMAgHS8pG2jeWBweEADAAbHfdBGMUg9wMWsTVU/GdbpRGQw3cC/O/ga044Lxreh2WOEP6TD7xaVy09OcwgnjezEm9vy0/YA97lqehMeX1MElz85A4Hjpwr8edWulK38GECxdprqw6RUpmuk3B1HNsDOaMY6laXLnjjYAIByHUopCP+uvv8KJZX/7jHohY5qiEQkeL94l0u6ALCtIpX/480bZmx4jezSQBEzmnIuCmGytp5zj/eF/ym+5blo/E05N5kUFDDjvfAbovvGGlXdr93K1oJDkwXwfqkdz1U641672hfF9iD+74S9IgK4YFcOnl0/rNfzrAEAPWfPsSeFccN3ghhWEoHfD7z6tAFPPpI4G05GzNXbOiSIGArWXwCAPjh3r1vaqqbbUvVQ9luXUScAQCJRWQavX9neEbd7TV+v+1ADAMiEuGFzu3SQyYYp3Y/igS59AQDIGCRLjZl0lu1Ro4airmQZLC+0iFgzhUKnt/rl/ckSjFPrPKL98mRVrgCAfG7YjWUqO2yoSmC25phFR4jMN4IZ3IblG8c2eUV8UjlHpSuISncAH5XYMKXdD1swjFWFFmm7SzButCsoNH92MKIgJRMRI90BOQ6ZeekCF9nwv3YMzQOHmgc0AOBQu2PaeA9JD3xuTDsumdSCroAB9W4jTIaIMAEoQDY6z4f3dubihAoX2n3RgL4roAcz/d6QHozFl9XaManIixE5fmxqtsJiiMgxRub48f6uXLy+JT6AQFr69ZvbM1p0ctH2r6pcoa5nAnQM94ZwZYLWjMpNY10h21ZRtTqVDRYAINU44/2uUEhjW/L15VjZ3IeaAlx0pg/vZPPsA3cs1qpSlDMdinaxPYA7TqiR7H9Npxm/XVgOj0oAkKPUAID992rWcWF84/vR4D8cBha8Y8C9v0pNhb9sZyfIOhkKAW82AAAGfNT9YMAz1C0VAKA8Y3wXTezITgB8qAEA9IG6DW9/5wQ7ssRrKcvjZgIAUCuG7Xv5PffpyXzJl5KA02s9cBt1wm57ttKJbTlmEZdlvX+rWS+lhGQ1EAD4eLgNfP6px2IOQ9o58/5UdLHNZkiEc6/b2iGXzGD/3TKbCIieVO/BR8NtOHtv9BxkOCiMBJ6Xx36h0ombNrUjpNNhbb4Zp9d2SZkCfXl8o0dalc6tccv5NACgv7NK238oe0ADAIby3dWubdB4gADAqFw/ltc5cN74aP/f1fXRoD4cAVo8RjR1GTGzzA2334CXNhXgS1Obce8npTh1dAeOKXdLsOIL6fDchkJcN6MRFbl+tPkMWLgnBx/s6l333J9aSwbqFGGa3wc2QKU7KB/zEm/0zzJPtJ0Us9ikzhPNT0fdWAMAsj99yRK4ZFenZGqGkiVqOxbvGk36CI4qd6Pc6cf0ki78ZdlwNKgEAAcDAGAzhvGVaU0IhHWwsV3hqmLpWHCgugAofhtZGcFtPw+gsioirb9XL9Pjd/9n6m77l2wO8f3zjY3tmJClAO9gztdsAAAcP7OiZEZQZHQoWzoAgASmfWgvm8hvsV150g16D1YJAK+DQOzxDR5cta2j30AZhWTvnRwN1mMtXV+wBICCtWSt0ZhJJ7OK4r0cK7VrrtjeIRo1zLrfuLm9h0YAge+KfUKA6/PM+F+5XZ7/a7d0CDhBsVwG7LxXfA6UOn0em8LCDPhfHemUEiLuz2tJBACwFI+ldwTVHh+Xg2MbvOJDHpNCpPxdAwCG8ltGu7b+ekADAPrrQW1/zQNpeEANAJw1tg06HTDMFsSnNU6U5/jlTwID/rAOzV1G/HvdMNwws1ECk3VNVlw6uQXPrS/EuePasb7JBmYxyQRnULCizo5F1b01BZhZ+e665GrLqYbOeuqnK53Y5dyvkJ5qn3i/k9rOcoRMVI0PdwDANO4oGIZXwrvweXGpzmiG5diL4F/9LhAJw3L0+fB9+hrCrlZYT7gEgS2fIdSwM+XtYSkAF3HZop6mPOEAb0DRxOdG56RdtqIAADnmELa0WLGjzdJrhAeLAcCFcJ41hEgkghtmNaK6w4xCWxD/WTdMQMIDCQDY7MAdvwngiNnRYHXrBh3u+40Je3amzx+Z0uaXuUYRykPZ4gEAfB5tp12JcFcnwp1NcnmBzZ/AcuSZ8K2cj4g3KiAaa+fvcUs5AEHRoWrpAgDyXgOESn7eHrdonvSFMaLWV1F8mm7QezABAOX62SHi8p0ujO8HWEYdH5ackZofa+n6Qq0BwFKyq/dl6V8c7ZSAnfpHI7pCojewtsDcHdgTfKARAOD3hWWSBAD/MS4Pxb4QbtzUjierciQhwPKgR8fn4mtb9gMAfBbIHiSdn1pE1MKhgB/LGdIBAJ6oysGchmjnEQ0AGKpvFe26su0BDQDItke142keyMADouBrDkktf6LlYJnTj8umtOAvnw2XjGC6dkZtlwj09deYuado33ultriLi/4eP9H+hzIAkA2fGEdOhnXOxfCv/RDWYy+AZ8F/YJl5JtxvPIiIzw29s0BOY55+Gvxr3ke4qwMIRQWhUhlbZ7EG91DvCrCwxCYdJSismIndPLseM4Z3ifjf0+uGYcnenqrVBwsAYOb/7Ko2nDK6U8oSFu5xYlmdE7WdUQDuQAIAt94ZbfdHsLJ6pw6//1Hv4H/i1DAu+2oIVRMj2LJBh8cfMvYCCFiXe/nOTskeHqoWDwAwFJbDceF3EfF74H79AXkmdUYTbKdfDc97jwkwF8/YXpFinCfWe/oU7B4KPmQg99vphRIwZmLUBmDN97iOAEa7Ayjw9WZKsHtNs9WAGpsRpL2z9p1dGmI/jfxSUiCP3QbYno714mpjudCzlTlxQWkGzATQWYOuCO4p+1If55nKnO5yI56nxBPClHYfxuxjvKnPs6A0vUw0jzPMG8L0Np/Q2eNdu3JcMvR2OE0geMGWpzV2A9rMidcQmQAAp9V58Mj4PFjCEdy4uQ2fDrNiXb5FmGNsTchnmQH/ohKrZN9Z5kb6P40AAGn6H5Tacf2WdjxelSuZ/LNq3Dijpgu1dqOI/+62G3Hrxqi+gKLUT+YBwQOuNZjBp6YAEwZkq1HckF15cv3h7hIANQOAYyC7htfJ2n/u/36afs9kfmrbah4YSh7QAIChdDe1axmSHmDf8gJrCNvjZCoTXbBCqWPdnGIUp2OwRHEf1uZmmoHamGeWHvasDzwQdrgDADqrE47zbkW4owGmicfBv2Eh9LZc6HOLEAkGJNhgkGEsq0IkFJRARKc3INzZAp2zADqzDYEtn8Dz/hNxbxepmgSIst2O60DMDZ6DtaJcLHbEaeOVagxXHxFl15wzrh2PLC/B2saeKtcHCwDguKntMW9KM1x+vWiArGuwY3dHdIF9IAGAaTPDuOG7QbAMgPT/pR/qhQHg2fdKoTbAzd8Lorh0P3RZU63D3+/p3RqQmV22tSzfRw9OdX8G2+8MMP84rUD6oitmGnukMHIQDgnzxlA6DnpHtBTLv3ExzBOPQ7i9Ce6X70Ik2LPOnWKhV23rFBFQ/v9QM9aFs22i1od9cNzZTAAAtgFUjMyKx6pyQXj1lg1togtAHYDFxTa8NtIhQBbr9mkMwtnBRhEBpOBloT8kLAAmI8huoK7QdqdJGIXUD1ADAARcbmBr3UBYxCMfnJgvQrcUIiTgQZFAzitFA0ANAJBRwLIaPlMEDVjqRg0BrQRgcMw/bRSD0wMaADA474s2Ks0D/fIAKfek77GGTzF+DJ8cG6UIUp2bVNST6zMT6SKIwA8rVYHjUQ37NeiYnSlgSLGfbBprG/89Niduq6Rsnidbx7LPvR7GkVMQbm+EvmA4/Os+gqGoAt4lL8N2+lUIbl8JMgVoOkc+gtUbYSwZjQjV2oJ+hBp3wfPRMwmHw4zLhXtcEogcKkZ66dvl0W4VmZSUqK/PbgoLm4YlNPHsYAIA4wq8uHRKC3a3m6VTwSubCqR7CO1AAgA8H4P/m28PYvIR0UwsNQDu+40Ro8dGeggDblmvh80Rke13bdPhDz82oWZPT9+Ocgdlrk1t9YNZ8EPJSEX+7bRCybgqZpl5FiyzzhISe6huK/QFZQh3NEFnz0XE2wVDQSmCezfB8+F/4pYDkOrObiF8B7P2eSjZohIbnhibI7ovmh18D6QLAHB+89m0BiPyfVe/X5UyPuqlshUhf+PdtQWjc5fvZYJZ5lD0/3X7Oih5DXoJ/hngsx0mNQHun1QgwC2bGAVJMdpnPDdZIOx0ozA6eF4atyMrgeflNvyd84vnV47Df+e/cR/+Hq8bzsG/G9oINA8MDg9oAMDguA/aKDQPZNUD/BB+dVsHqPqu2EMT87BMpb7Pzy4/zET8M63RZdse1huSfjlQRurl17a0S1YhW8aF6TOVzkMGACC9n/R/7yevwXrsRfAseBLmScd3AwCBTUthGjMD0Omhc+QJAMDAg+UALBHwvPsvhFpqkrqP2RL25WbbQga+g9lId2XmaVVB77r9ROPmopKBM9stqhebya7zYAIAlfk+TC3y4MRRnVjXaMNTa4q6y4MONABAH1EL4LafBcCMP9fq775hQOW4MMZNinYF+Oh/ejx8lwnzrg3ivEtC0ibwr38y4oO3e78bqAPCbOBpdV1C9z1UjKUmzISqaeak+tOoBSDlOBYHdBYbdAYj/JuWwDR6OoJ71suzm0gPgPuzpdn51W4M9wSHTHcO+ooMncFq1AG5bEoz2n3GhB10OPYJw7yoyvd2t+k9bkRU14ElQyeP6kSd24TNzak72vTFD3zmHE7g7/cae4Fp866NPjtPP5re9zcTAKAvY022D9+/nONkHhIAqHAHRTiwLcOyrWyPSzue5oHD3QMaAHC4zwDt+oekB2I/+KRi/nlKgfTdjTVmn0jX46I8EwGmdpMeFAciHTADaYK0/U2A4vIdnTi9rksEBLNh88vteHmks1swjsHNBZeH4HBGMP81Q0YCZ5mOh2JqR58YRk4uEAwAm9frsGG1vn/n1Okk+JB6Y1VWlawA8+QTZYhd7/wtraGyTnZuTZcIcQ02lXLW+rK11MclVrSa01v0KhfNbJDSXio2I0Tgi1krRcRK2YfX/531rWDWOtu2fJgFf5kYv20nz0XB0PPHt8Ggi+CBz0ql7adiBAC+taFVKK7ZNjIq2KUjnvE5uermIHLzI+ho02Hu+SHoDfu7ApAhoLQKbGuhWGDvMgD1cQnqnVnrxuzmwTfXYq+f1GMGLASQBso438iOOBT8kcoHrE1/eGKe1OcPVqMAL1uBdvn1+O2ictECiWcsxyFYwLa8NLbmNeojOGlkJ5bWONHpNyRkEfXn2sdPjuA7Pw3AYgEevc+Ihe9Hz89vyOnnhuX7YbVFcNdP05uTBxMA4Ld7RqtPhB4JwLJ7ACn+mmke0DxwcD2gAQAH1//a2bPoAQaMFDdjayEaa9X22E39Dk4pXsVjsvXNQAS62XABP7Ks6794t0socM0WPUr3td/j8ZO1COLv9B0VuykMlykb4LNhVgkcBgLRJzhx3ZZ2WUCQUthfo+jTO+X27sN84SshnHNRCOtW6bFkgR5LP+q9EPz694P4+F290J/7YqRF3/LDICZMiWZQ1caYvXavDs/804Ca3XrcfHsAefnA5g06PPFw78xPuuc3TzlRgAH/hkUIdzanu5tsRyCAYNARrX4RXTpYdG3OY+pNkLXCbGKy+cUxc/5XO4wo6wpJ7SjZAqw557/pw4A9FMbWXDPGdvplGwbi7IRASilbT6nprtTHoIjVrGZfRr5LZ+NEAADFPvMtIXz9qHrs6TCj3m3GCxsLRCBUsUpXALetax0QyjjBMYqbpbJf3BPAEUeFwXr/395hgt0RAZ+R0VVRRsCCdwx45G6jAGvDyyJYvUwXlw2gzDW2QWP/cDICFLpvqjEM5O98zXDuUfivw6yXvuKLiwcmyxt7HQScWBLAZy/PT3BqIK80e8fmd5HPD+u72T6W7dkGszGzf/mUZoTCOmmty44gezosmFrcJQF9KKLDyno7phV7JPinUG+924QdbVbMLnNjRI5ftlvVYBe2TovXCH9IJx07drVZ8MBnw/t1+SecFsa864KC6QYCOpjNEWHWkBHgzImgoVaPopKItBAmGGC2AA21QGERsG2TDr/+QU//H0wAoF+O0HbWPKB5YMA8oAEAA+Za7cAH2gPKR46BL6npXFASbX5qbE6/asFIj57c5sdj43L7dZyB8kc6vYS355hw36T8HjWs8cbT177MZAM8WZWLlYWWhN0M+nr9xnAE51W7cXyjF/n+UJ/ZAGRBPDApv8fi9JY7ghgzIYzbrjXj8mtCOGVuCC1NOhiNwIpP9Kit1uGSK4MCDPDvXS4ddm6LRvFUQC8pi1Kgk9nP7g5gxtG9g39lHwr3v/KMASs/0eNbPwpiWHEEzY063PsrY59Bh776Wr0fg49jmryY3ewVUIBtnZh5zhYbI3aMrDn16XWi6E+xNQb9irp0quuhONWptV0IsC41AuxyGgXIyvGH5d84P1ssBlHXXl4YDfwpKGWKRESpXFGiVp+H25y/x4UyTzQw5TzMRkUztTgomKU2ZhlvmNWABbtyMLXEgxV1Dpj1ESkBUMeA9P/nq92ieE0dD9bEclz9Nfr+9QqH/JfKSE0+8XNhbNmgx3OPGXDFDdHgn8Zn44HfmnDlTUHJVhLwCoWioMB9v06c9eM9m9ThF6rwWFdAGCi81kyFSlONPd7vDPbJDGEAy7lHdflVhRaszTcftBp2XjufPeqgEMSyByODAhyh/+grSmdQDZ+12gSbN+RbpCynzjZ4s/7qe3/iyE58cVKLtNJlgP/npaU4d1wb3AE9Jg3ziPbGqn0AQLvPIO04JxV5sKzWidF5PuRbg2j1GFFkD0ob3iOGdyES0WFrqwUjc/3405KyvkzF7n0ITF94eUie/S5X9BkKBACfB7DYgB2b9agYHUFJWQTcaN0qHSZMjWD39t7BPw+qAQD9uh3azpoHhqQHNABgSN7Ww/OilI8c1WG5yGatKSnN90zO7xfl7GADAAy8GPx+MNwWd0HK3rrf3tAG+z7mQ6JFLrN7pFCnEu9jkDOt1YcrtndimC+zOl22+Hl1pCPtWutMZiqDMAYIpMmWeIMSIDA7zYCUAQR/VwdoigAVF6sMANlfOLYulQBASWkEPh8ko7J3tw6vPG3ExVcEMXl6GJ6u6BEZyLD/eWFxBC2NOlRNiMDrBfR6oLFeh9IREbz9igHPP95zAXzymVRSD8C5L7FKBXUyCQJ+oKIygtLyCFqao5nUUWMouBaAMxcDAgD84t6AnGP3Dh2eesSATesyYzSQXcMAml0DOC8YlOgRkSwl/U8qPe9FoiyuEjiEdTph0vA/UkIJzBCwY8C1Kc+Mpj5Qh9lqbkK7vwcAMKEjAM5eBQBYU2DBF3a78F6pHUc3e9Fl0GGPwyRMIXa4SGS8Hl43xevYOUEJTnntvN7of1E/xLt2zkMu5DkPeT6WzbCPttqY/b99Ti3CEZ10JHhqbVFKajFbnPEaKa7FNmQ5wXA3SKHck1TjIleK/b4JhhAojS2FiOcTMlpu+3kAlfuCfmUbBv9/+qkJY8ZHcNNtAVjtAMUBR4wOS4byxScNePrR9Ki/1DBhOzSykhgAUxmcYIDMMz6Pacw3jotZfM43+l+Zc/w7gaZWSxRo2uUwgQDpQOqZZPKei92W181nbko729IFRKdDEWST+wyCQBCl9nTBIAbvfPYURpvCriITnv5R/h7S8xkFKP7auU+FnX5iC73BzIhL5W/W/9MshggmDvNIRxBm/Rm8E09j0E82Dv9faP5hHUqdAXxa4wDLB3It0da9/PfKPJ+07PQF9djZbs4KAMDuG+MnhbFjq17YNmZztMKL7Tjtzgiqd+lRNiKCgqKIgBj8PrW2AK3NGgCQ6t5rv2se0DwQ9YAGAGgzYch4IBYAmNPoFfo42zdtc5owQxbwAVTbTai2GySQ/KTIKjTP4xu8khlmNpDK+QX+EDbnmiUwOKHBg5PrPZJBJyWdmRmGhfyN+zD4cBl1yAlEJAhn/9rpbX5wcc1FP7OTzIyztzEXc/ydC1L1eFYVmOEMRiTbymNyYc96/TqbUQTa5jR68NzoHBlTl3F/mMvxXLulXcaQjmUi3scM4yU7OwV8SNeYQSSd+kCUSnDxy2CM4ln0MQMiNQAQ0unEh7xPiVrFMdNy0bwQgkGgo430ST3MlgiGl0GyK/U1OurrITcvgqYGHUxmwNUBVE2KoK05uv24yWHk5AAb1+nwxx/3DOy4kGOJAY8RCQNvv2rAw3fFD4JOPSuEG28LiujaQDAA7n/SLyrtBCESibSle5/l44Fo0M8yAd6HAn9YgjWySGIz5bwXpPBzPvPPNpMeHqNeno8DZRwjn2VSupX5yeCd19AXtXKCTwRB+K5wBiIy/+iD2LZurCFn26udDmNSBg5dUVXgxTnj2lBV4MN9n5Zie2v6YodyT/ZdD8EABoq85nIPxbd6Anl8N/GZ2JljkgA4024KZL9ce2sI4yeHJTBZu0Iv7f8IkpG+TCCL85jMFpYF8BnjNj/7bt+p4bw2+pxgAK+LgmJkpvCdG28asXUfwaRWs17e8e0mg1zngXg3DfScVoA2slwIlrC+mqBcOo8TA39+5xjIq+c95wP/iwIlUT/1n1sy0J7I7vGHOwL42swG3PtJaY/Sm9izsGSAzAGCBgfS+Ezx2SN4q7TjTOf8GgMgHS9p22geOLw8oAEAh9f9HtJXGwsAMDN2+9pWAQBMYUh9O9uHsVb41VFOnFHjlnpwLoCpNv94Va5k0wgcsF3cqXUe/HVinmRdCAD8dUIeLt/Z2U17PLrJh3sn5+OUeo+AAguG23BCowcvjnKi0hUEa1vfK7NL/TrHRiVp1lZTPd9n0PcYzzNjcoRK+e31bRK0UiSH9cdPVOVgRosPR7b6BABghpRZLcXKPEHZJ5NMfSbifTwT6cZXbOuQhXcy45jvn5Q/aDNpqSa/kvFnVoWK58XDo23NfF5Ixr6oBGhqiNZhciHW3gZs36yXEgJ3hw4fvKPHe//tyQD43UMBTJoe9ZvXAwmS/vdGfJoswYgvXRuUbGn1Lh1uv96c0SIv2fVRVOr2XwQE1MgWAJDKn4Ptd4JltmBYSgE0y74Hjjo+Os/XrdTj93/1C9tk60aWsphw9AlhLJivR3PDgQ2Y+nuVFIGjCvyRpV0CzjBDTBE4xcjY2NtpwoYmmyjD72lPXQLFoJ2sLn53GGQTxKCRhTFUzFBSCdOYI4UiFazdiuCuNd0ipcZRU2EcMRERnxv+9QuhM1lgnnw8YDAhVL9TOidEAumDzorPJg7zYt7UZozMjYLhzNC/tS0P87fnpR2o24xhTC7yYE2DXbL72bJiexA3za6X8gHFOL5trRa8tS0fW1oGVmOiLwAAv31k8+j1ESmL66sGjnK9PN7cC0PYuFrfLWrYH//yeGd/IYQ9O3R462Xtnd4fX2r7Hp4e0ACAw/O+D8mrTgYAUHX6rBo3XqtwSsC+sMQqNcLMnlCU69xqNx6ZkI9zq10Y7Q5KsM76X9b9U0uAAMCjVbn42tYOvDnCLpm8765rxV1TC0U1vdAXwgujnbhpc7vUQpKezn9jsP+lHZ0SdLxdbsetG9vAEgWuIWPHw8w/g/lHx0frg6/d0oF7puSjqjMKQMSr4e8PXT8T8T5m2+bt6JSa1HhGiijbDKZbsz0UJiAXIAZDtD6TCyXqBWzZsH/RWD4ygh//MYCyimjAkCqr/+WvBXHxV0IwmqLlBt+8IjEtPVP/sR5b0Rc4XAGATH2mbZ++B5SsP0tm7vqpEaedE8ZZF4TgdgEP/dEkC36CatfdGgSfC48bePe/BvzjvsEZ9DJQYzA5o6QLBAHSNbdfjw925+LVzQVo8cS/tsGSYNMAACAASURBVC/ucgmj654pBcJOuHlTO1rMejxRldsnJkq6YztQ25kmHAv7WTdApzcgEvRDZ7bC99l/4fnoaZjGzoL93K8j4u0E9Eb4V7wN06Tjoc8tQri9ATpHAbwLnoR/4+KMhnt2VRu+ekQTDHEESj6rdeDupWUpS2oyOmGGG586ugNfn13fSwSWh9ndYcbPFlRIqcFAWV8AAAp7nnl+SMb8ycd6/OaOvrN3eF0XzgvhK9cHsX5V/5hAio9YXsdSo83rs3O8gfK9dlzNA4PVAxoAMFjvjDaujD0QrwTgq1vbJUif2uYTKj0z+6x5JSWfFFnqBFAAjGJapK8z013pDsrvrFleUmQVcSoG4P+pzMEN+5gCTA4o7IJprf4eAIAiKJYMAGBngdjx8HyZAgCKk/pC1+e+mYj3cW3FhevFu1y92ADszU5wJYtJk4zv/2DbQR10c2ypgnp1uUDstjxWYRFV1nXYsUWXcetAJUCjvoAGAMSfKdYTLoPengPP+09I4GIaeyQMpVXwLnphsE2tQTceBvV3/j4KdlEUk60AP//FqIjZ848bpcvFbx4MYMqMsABmNP756tMGPPlIahCAKuznVLXjzW15SanZ/XUMM8DXz2wAReJiO3Zkcmyqy1Mh/vHVRdjb2RPIIwBwzl43XhrlFLbXLRvbQDB2sIrMJrvuePo0jgu+A2PldHje+RuC1RvhvPROREIBuJ79NSxHnAbLMRei678PILB9JcgUcF5yhwT8nvcey8TF3duyJv+Xp+4Bs+zxjOr8BACW1e4XuCRIYZlxBkJNu+H9+LmMGQc6oxnWEy6Ff8NChBp2phw3W3veNKsh7nbUG7jz/ZHSZWCgrC8AAMfCsjG7A1kTpD3y6DD27NL1iwlEptxRc8K48xYTsnG8gfK5dlzNA4PdAxoAMNjvkDa+tD2gfOQY5LO2/6yaLgn875tcIH+S0k/KPkXHaKzXvWFzO3IDIaHts90YF2dFvhD+VZXb3SuegToBgL+Py8O1W9ulHzl7HHPfP08pwNFNXgEAuKAjA4AZfrIGkgEAPH/seBQ6fyYMALVzMqHrxzr1g1Kb1O4nqpVXb89ru2xnZ7fugKIenkpcMN0baTZEpC0TWypx4W81RqT/Mv+jWjopuFyoc+FHteZUIuhs19TYZZI2TcF9bZ8o2MT2T+z/zAVYh/xnlH/Llqlr+nnMjWv0uOPmxIs8ChKecV40OlIAABFc+1lAVNaVgIQ11xR7evYxA956KZo1+vwlIZx+bghNdToJqLq6gJnHhOF26bD4Az0GWl8gmc94P3PNIVHOpngW76PDHIZ9X09tZliL7QHJtCbyPqte2nwGdPoMco9Yf9vuM8qfbV6DZFv7k0HTWZ1wfvEH0JltcL9yN0ItNdCZrIDJgkhXe7amRI/j8Ho5zyk2Rr/YTWHYTdE/Ocf5H4MaiyFxBwm9DjKvo/PXIP9P6rInoIc3pJdgWfmtw2+Qev2BMnYDuGBeSATLFCMQcN9vjFi+RC/BBOcz5+PObXp88YqgAAV//ImpB3Mm3vg4L/gu4PUM1CWw/vv7c2oxSkXT7q+vGNT9ZEFFDzYAvzEsQ2MdPplkFPjjN4sijGyHyO8AtTLYrcIRRxeGZWAUfVTYWOx0w+35jWMHBcXW51kEYIjVtKFeTKb6NGNcQfkukrHAkrhPi6wiInhSHH0a57yfwFBYDtfzv0O4ownOy+6EzpYDz7uPwTzlBBhHT4d/7QcIbFsOY8VkWGafg+DudRJIE3gLrP8YhuFjYJk5FxRPITgQ2PoZrHMuhqFoJEJNe+Bd/CIiXpdc6ozhXbj9uFpYqISYwMjIeGJNUfev1mPOF7aBkQDf0pcEjMjU9DmFCHd1AGzjksIONgDA8qert3YkZPBRlPT+yfmgboba1ADAuQT09rUdLB4OLF6gx4yjwsJYe/ZfBhG1PWVuGNs2RjsSULCwrRWYPissZUHUALn06hB2bdNh1ad68HiOnOjTTBcyk8/OBvy9amIE61frRJiX3z53pw7/fcGAspERnHledD8egy0SWS63ZpkOF18RwvDy/dvm5Pcez9/uMWatrC7VPdd+1zww2D2gAQCD/Q5p40vbA7EoN2nppOBTdI8Lpm9sahORMtqbIxx4ZZQDX97eKS3BSLWnAjY1AG7Y1N6d4VbadREAeGBivix4LtjjEsVvKsrz+OfvcUtZAQWm+N+DE/Mlu58MANiSY+41nkUl1rgMAFswgq/s6MRDE/LQZE1NE0xF10/kUC5Inxqbi/X55pSLbKpNc2HJlosEAKgq3VdzmMISADHgL3UEMCbfi9H5flFn7vtR0x8NlyC72y3Y3GKVmsyaTjNavUa4/Hq4A30PmmIBgNWf6fGTbycGAP7vdwEcc2J0Ebtts05aEyot1+JlIxvronRrCkIp4AEXUju26jBiVER0CrhgY/vCNcv13foC6lKEU84K4ZyLwnB1QrZ551VDvxdIDPgZrDGoH5Xrx5h8H6oKvfLnQNxPggDbWq1Y32STWtpal0kCLoI96RoDFtvcr4nDQg07YKo8EqGOJuiMJgEFGMjw//V5JfBvWgrvwmfTPXT3dgSv6Be2DqvY55ex+T6ML/SAgfxAGRXKNzdbsbPdgh1tFjR1mdDpj4ID9F0mfko1xnnXhnDepUHRyajdq5PM/4K3o+8sZX7X7Y0qlV/zzSA624GH7zL1mHP0023H1QrgxVZsp1V24JO9TkwY5hGl9TJnAJtarNKuja3XFlY7MafChY1NNqnf5jWxDRuBvXQtzxLCnSfulTmaTYuX3SUAUO4JSicCvqsJuhJ3fL7SiRPrvdKVguD1s5VO0YKJ1YUhiM39+S1jGRsD89crnCJ4y+8ahW7Lu0L4y8Q86XYRq2nDTiqZ6tNQRPIr2zsxv9wu5+WY3xlhx0l1nh76NN6cfAn49fZcAQAY1CuAgHfxS2D9v6nyCPg3LkJg0xIBA8xHnC5BfaSrA8bR0+D96GlYZp0j+gHh5r0Iu1oQdnfAMvtsBLevgLFyBnwr3ul+Bo8qc+M7x9aC751E9t+t+fjnquLunwkAmKeeAhiMiHg6RaE1EgxAn1eMUOMuGArKRLtAZ3XAUDhCAEH5t+r1MJSOi74PLHZE3K3CEopQ6TLok3cFt3W//KduzQOeNBkAQIDuxwsq5Lsz0EYRTa4nCOJbVch5ndUQVxtFDQBc/51o+Q67fZRXROg6Aaorx0awbIkeO7fqpISNoHN7KzByTAQNtVHhXLM5gg/nG3DaOSHpDEKdm9FVYSkHICuovjYa4F9zS3R9xmOsX6UTRpHfp8PYCWHUVOuwYqkep5/DriIRrFuhx9SZYQHDee7jTw0LiFA5LrrtskX6HuNhp57/PGrES0+l/14Y6PuhHV/zwMH0gAYAHEzva+fOuge4juYHju2vvMZoqyPFSGG3haIBFsEBLhf4QaQOgPJ3/sZ/swYjooTsMUZbIrGmn//PfZRe6MrfuaBjW7qnx+SI0jTjDh7DHILsQ+V/nptBMsfGVkuk+8eOh+fm7ywFpGo6/19R5x7ZFUCD1dhDADCZ85LR9ZPtx4Xo+6V2vDLKmfa5+nITma2pyPHj+AoXjhnhArNvAxgD9WWIaOwyYuGeHKyod2BXm0V6RGdi6pp+7peqjvIX9wSk5RONYMETfzV2C/exg8CH/9NLsPTHv/klU8K+0Aq9+tY7gzj9nPgtGz9bpMf2zdHFGbM1CgDAhdPtv4y2BiRQwO0YmPXFeO+Y4Z9W4sFpozswpcgTtx63L8fOdB+ua9c12vH6lnwBBcjySGWk+9tOuxrUPQ/VbUPY40KoZjPMU09GqK0exrLx0JktkvELbF0G32dvpDpk9+8EtxiY0i9HZFhTnvZJ+rAhGROr6+1gjTSBE4JeBANSMWoyORVbTzIQeOxBg4hoXnZNUMCOF58y4N9/T0z9Z800uyGw/zrv4dK9Tnz3uFrkmcNo8RoEsCtxRLPdPN7yOrv8P3u7r6p34Ol1wzICAK46ognnjWvtF+0/nl/o1198NKLHHOT3QgGHyZr6fLVb/s4SAKryszzsiu0d0mYvEShMsJqtAI9q8uLCPW68PMqBi3a7uzVjTq/twv2TC0ToNlbTRilZy0Sfhtem6NAQnFDGS/FbtT6NMGkIADgLegEABARMldNhOe4LUh7AzL5SAsAMfLhlr/zmX/kOzEecAf+q+fB89Iy4lboBpqrZCGxcDNO4WQjsWI2utx6W39JhAMQDADhW3/K3YDvtKvhWvwfrnC8IwGCedgqCNVvh/fgZOL54h4gVspTBWDEJ4ZZaKWcwDh8rf0ZcLSJeqHMWQKfTIdRSK8wh96t/7jEdkgEABLX+uKRMwC6aQRfB7DK3sH/GFnjhNIcxIscvzCmjLiIMIWVZQ7CLAB+BPYpQ8jlJ532X7jNMAKCgMCI6HvOuC0o5wBMPG3DlTSF0uYEXnjBI5xoG9RvXRr8xH+wD/AiA8zmfNC2C8VPCAgCcfGYUAKDQrvpYbMP79ssGzLs2iIXvGfDA76LvBoLYc04J4cvXR7UI7v2VEQQiYsdBJtGYcWE89TcjLrkqJO0rVi3T4eQzwr3Gk+y9E+uX8hy/aDeMK/DJe3FhdQ4eXVksPtdM88Ch7gENADjU76A2/oPuAWVBNxhrOIn0U4SQQoWZGDNPLIPYkWNKyQZI97hcqM8Y7sbnx7VJQJQsY5PuMQ/UdlxUsT/7/3bkiUI0qdapLBYA+N/r+xc28fb906N+VE2IZrEIFnz8rkFEjuxOIBjYHzQpVGqCAm++bMAjdxuhBg+YdaHAWsGwiFA0uUgbOzHS3Y5QAQA+9/mQLJDYopAZk9/eYcpYW0Cvi4AZuAsmtGJcoU8Wr4PJuEB+f1cuXttcgOYEomwcr2XmWZKNDFZvgKlqJkKNewQAYJ0wacn63GIJ/ileFty1Fr6V85NeJmfH9JIuXDSxVea6Wjl+MPlHPRZfSI/d7WZ8UuOUYKLe1f9n/2d3BzDj6DAWva/H048aRSeAmbhkYBjfC9cd2YCxBT6srLNjfKEXK+scmFrSJQwALr5bPAaU50QBANbYkw3AlolUgmft/dvb8tMGAAgk/PzkamFmZNMIqj2+pliAKLXFfi+Uv7842omrt3VIacCIrhBIy04EALDLDPVrNuaacFSzT8BnarM8WZWDsZ0B6Rzz8MQ8+bdYTRuy1TLVpxnpDqYFAPA645YAmG1wPf9bmCcckxoAWPsBzNNOhW/JS/B+8pq4znnZj2Asq0KwYZe8DP2bFsO/+j35LZUGAFv1PfDpcHy8J6f7NpABQOPxHed/C96lr8B6zAXQF5Yj3NEAvbNQgn59QRkQDiLi7YKheCQQDiHi90KfMwwRXxfC7fVRAMCeK+8MY/l4eD54AsE9G3rc80wAAILhvz5tD8hKydRYHvXGlgI8u74w7c4Hyc7Bbw1p+Gwb+8UrQ1kDAAhEs2TgnVf0mHthGK1NwEv/joIJCgBA3RsC23yXcnu26k0EAIRDQG4+8MRfDfjK9VG/rVmuw4mn9x0AIBPphyfUyHtcMT7Tz6wfhhc2FmZ6a7TtNQ8MOg9oAMCguyXagA41D8xq8Ul7saXF0brIwWak65/Y4JUWhmQjpGuMcV8b6cT8Mnu/KP5coM0d2445FZ2S6R9IunO619bX7eg+ZkqZaXljaz4akgg3XX5NCJdcFYRpX1I9FQCgBPYcG7dtrNd1789gnzRJ1juOnRARQUBlO2ZLfnlfQGot1f+mvsZYfYE3XjDgqhuDAi5Qqf2Jh40ZtVJiXTrv6efGdKDM6R/095TsjQW7cvHixsK0A8O+zBEG+sxe0zej8vyDDhBJ95qoI0Bq8s42izAE+F+bN7VYX+zxv3hFCJdfExS6cEe7DvkF0XlLgOqB32Z+vHTHn8l2541vw1XTG1Nm/+tcJgnol9faJbgi2FXqDOC4ES6558JiUr3+m7qM+OmHFb3eEYkAAGrLXLTbhb+Pj7abZZY/HgDwwKQ8nFnThc15ZqHik5p/3+R8AXnPqOlCrd2I/1Y4sD7PHFfTRs1AiNehhr6L1adRdHDYiSYZA4D72k6/WrLozPJH/B7pCBBua4TruV/DMuuslACAb8nLsBx1LgI7V6Prv3+RW2k/+yaYxs6E68U/CEMn1pIxOFY32PG7ReUD3gWAbAbzxONgKB4l41RbUgAgpMNdi8uxch8DoD8AAM/JIPWjPTl4eNnwfrUypHDstbcGkZMXEa2ZmceGswYAfDhfj6u+HoLVGkFnhw4vPmmQ75AaAOD388J5Qbz5kkHo/SwbSAQAsL3oxGlhARkv+lJIWu6y9G3u+b0ZCekyAAgM/urUahRYewKDvE+//nhEJq8YbVvNA4PSAxoAMChvizYozQO9PcC15ZQ2P+bWuDGhIyBlDtUOkyz0KHpY7TAmzdazdvPK7Z0Y3+HPyL1bcs14utKJXc7M6OFcHJ81tg0njnQhzxpF8oeSsc6cmdJ3tuf1UvqWRfRZIVnQkMZIe+9NA+77dfygZ/zkSA+6PzP7rg500/bj+Y0q6q8/Z8A/HzB2C6yp/029j1pfYO9unSiwk/rP0tUF7xhkYZWOMeg5utyNiye1YHQeA//0AaV0jj+Q23CktZ1mvLYlHx/uzk2LxZHueBj4sWUcKejjCr2HRMY/3WtjWQCFFplpX9toFzX1PR3p1yuzuwXFLSkOyOCEdcNkrVAU7GAb30nM8s0sdScdCksOSOVPpitADROCCQQE8i1BvLipEM9v6J0pTAQAvD7SgRs3tWO4NyQ6AIuLbQkZAMzwX7LLhTazXsrJKOA2q9kn73aytrY7TViXb8H4zt6aNmyJm6k+Tb3NEJcBUOEO9tKnYSDsOO+b0OcPF58yY+7536NS98/Me6oSAM+7/4R5EsUCpwLQIVizWaj69rk3SEtBGv/N9fQvuu8Z7+OxI1y4dEozyhwBef7afEZ8sCsXL20sOCCUbekaUlyJwI6VvToDJAMAeBEPLy/Buzvy5Hr6CwDwGOxC8eCy4fho937WQ6bPmroNINvbWm3IGgDw9isG3PS9oIjVUn9m2WI9anbregAAx50cxjd+EIQzNyIige1tOvlOXXB5CJOm7af7sxSBbDmKihIk4Lft/TcNaGmKfj9jSxLSBQDyrSH84pRqAbjVxvcfASXNNA8c6h7QAIBD/Q5q4z8sPOAMhnHZjk4c3+hNeL3VdqPU7q/JNyORIj8ZAHNrunBetTsjNgBrU9nl4L1SW8JjKwNjrSIXwaSFj8zNDGw4FG8mRefe2FqABbtyetRfxrYB3L1Dhz/+OD7NXr2tQvcvLEJ3VwC27nvpKaOIHxVF19WyKCKVevUyfbcugLpUQO1LdYkAF3NlIyJgS0C/D2kLIzHAOX98K86uaj+kA1wGtMvrHHhufaEI4/XXqOTPevXzxrXBZkqsRN7f8wyW/ZnZZlaVwRWF99KBgLiYP+r4sAT/2RCazJYvEi3y1cdntv+hZSXCIMmGqfVhFB2aWL0YlhhT1F7RjYnVhYno9uvFcMoRBGDwTxFbCgtO6PDjvkkFYOAeq2lj6IM+jVoHR70//z2RPg0F9VgPH2qt7VbKTwYAdM3/Owx5JQh3tkhbvtj9eSx9fklUqFN1zGzck4E+RjYAAIJnItoZiXavISBnNoSlRMYSRwBxa6sVv/hwRNbAD4LURcMjWPmJHuMnRzPyVPc/kt1mOoEtG6L/31SvQ0szMGlqBPzmEThg2Q9V/ceMo6gfBHi+7Ksh5OZHpMTA59Hhgd8bZVvuz28UTTlnQ41Ozs1vXdXEMOacQk0BPXKimIno17DDyJjxEdRWR/cn8B5vPHwHpWPc6tvH1uH4is7uzbMBrKRzbm0bzQMHwgMaAHAgvKydQ/NAPzyQ5w9L+0F2K0jHWENKgae1BZa4i3N+2Ea7AkIdHaNqG5XOsSkQ+MwYZ8JSB4oVMfA/vbIjncMNqW0WVefgmfWFPdScld7nvFAu4EhzbGncL7TW2qTDo/cbJRt/8+2BHkE5g/Qzz4+KH6mV+2OdpgYPvF7giYeMIMVfbWp9AS6inDkRKSVQFk+/+n5ydgeBnCunN6XMlB5KN5RdHx78bHi/1LfZ6eCK6c09FomHkg/6M1Zmw+//tLRbvCz2WErp0Zm1bjDrTKPY6oLhNrw20iFBa6xRvPTi3dE2eX+dkIeVhYkBGoq3smZ+YrtfKPCZMpR47so8H35y8l5px5jIKAb64w9GJtWQmFbcJWJtvKTqTpOIFMYzthisyAlgUbWzP67vtS+DfKr7syMAAQBm5h+clC8MgcFkSQGAfaJ+g2m82RpLKgCALQrZqpCWiAFA0O1XH43o9U0n8+HWo+t6aerEigtm61riHYegP4VfN7XY4PannnNnfyEk7fxYGkQAoL012hmkZk96wXk2ryXZ2Nlu+Iwx7ZhS7JESEoKeK+ocaYGe2RyjdizNAwPhAQ0AGAivasfUPJAlD3CR+5XtHUkz/4lOxf7Qz1bmoDFB60Aem0wAlhQk6aDU4/Bsi/hxiS3uKY8Y3oWrpjdhdBb7aGfJjQfsMFQt/9uKElEup806LoxvfD+IYSXx86RU4ietMb8w0l0uwGw/RZfYcklR7ucCibX+ny7svbg68ugwvvWjoIj+KfsqtEflwmP1BQhEnHdpCAYDpBe70qs9nqMYJN0wq0EyTUPNSNGmqFNfjAv1G2Y2gPP+cLVPaxy4a0l5r84BXMZTiZ415rHG98eTY3PiMonIULpyW/R994/xeVhcHKV8xzNHMIxvbmgTEPOuqYXYkptZiRKPmY6CPFkiP/9whLRNTGQM8M4Y0yGaCVtbLd107tjteT62N322j3Mu0fkJnMxo9WGUOyDgLN/9FHIdbGaacCws004R0b3g3k2S5bedegWCezdn1FljsF1XqvGkAgDUXQoSAQCJas/ZWvSnJ+8VMCvWnttQmPW5FnsOgqA/P2WvtH1N93wnnB7G+ZeGYLVH4O6MtgBc+H5q4CCVnzP9vS9jz/Qc2vaaBwarBzQAYLDeGW1cA+IB0gjN004GWwDR2Os3uGtNj569A3LimIPy/NJuaM96hOp3xD0lF3XnV7tw/p7k9anJxttu0oPq0kuLrHEX3Fyokzr61a0d0lM6mVFn4LGq3LiCgCeO7MS1RzYmzaQdCL8OhnN4Ano8sqKkW3V62swwLr06hIlTw0JxVBvr8Zn5OOmMcLfgH2v/2XbJ4wFu/b+ggANkDzTU6dDliooBej06oU9y4cRsvqI1EA8oUOsL8NwUGFz0gX7/sVXdBGL9x1aNtx5Tl/X+6IPhPnEMH+7OkSx2pkbF+G8cVYdpxZ5Mdx1S27P85WcfVoB6GGrLCYRxy8Y2VHUG8GmRFY/zvaHXIScYBt8yLlPixb4zEEaZJ4TdDmNK8VHWsjPjzW0TlT0lc3g2AYArpzWJQOjqRjvGFXjR5dejocsEqonTxhT4RDyUuhnZBgCG1KQaghczkAAA3fXdY2sxp8LVy3MHol79S1ObRROGloilMFhv6aE89sHqU21ch44HNADg0LlX2kiz4AGl7zCMVKQKQ2cwwbv4BXiXvpqFo6d/CGUc/jXvd/c6jt17crsfN29qhz3Y/7riRybkiVBgIrOFIrhwtwun1XXFZQOwlvTBiflxs0oM/r9+VH33Qjd9LwzdLdmO6ZHlJSI2pzalTlGvj2Dvbn13rSMzIhfNC6JsZJQO+eDvjVi/Si8iSKedHZI2SLGmZPsdTuDKm4OwWuOXCsTTF6AQ0o/+EJC6bNr2zTrceYtZGASKsd/0bcfVSu/6oWrs63zP0swAANbb3jy7HieM7J3dHqp+SnRdiQAACo5+e0ObiM0lYw0dbH+lAwBQAPEnCypQ60osfMgAj+0wJxR6hSbM/u1hFuqz7CGgx652C/ieZBaXf9cAgIN95w/s+VMBAJwzLEeiZcoA4D6XTWnGpZOjQbja0mGv9McTsS00+YzwWeEzM9jtUB77YPetNr5DwwMaAHBo3CdtlFnygBJ4+z57A4Hd6+G8+PsINe2B69lfZekM6R1GGUdg+0p0xal9ZAbtxs3tmNTes+6fNbSvjHSgyBvCCY3etMAB1oHeM6UAFAlMZkqXAZYcqNkAPOdDE/OwIa/3ApiL2utnNoDBomY9PcDWc4+vLsZ7O/snHkYBtZPOCElJgE4P5OwTdt67R4enHjFgxtERXHJlVAGZAki/vL1nLeXJZ4Zx020BafmnFgm85MoQLrsmKOrsbJv02F+M0nKJxrnwpWnNuGhiy5Dr3qC+S29uy8ejK4szmrrUuGDmiErjh7uxG8DPP6zopY5PMbrb17aKe/44rQCbcnu+O1izfnKdRzL8y4dZcVyjB3yFLCm2gsDnKFcAG/ItWJtvBkuVZrb4hOrPt8z6fHP0XaSDHKPAH8ZnRRbscpikBp5q+AQgmqyGbip8ojuVDgBA9s3zG5NTqRngjcr1g/XEpGTzfUihNgpOsnbYYoygyBbAhmabBgAchg9NKgBATe/vCwCQ6Pjp6Ff053aoM+g8TqffIMKD2RBX7c+40tn3UB57OtenbaN5IJUHNAAglYe034eUBxICAM/9Gubpp8E84VhpW+T99FWEarfBPO1UmCfNQcTTCe/iFxHu6oB1zsUwFI0U4ID/Zigsg+WY86EzWhDYsQq+5W/CMvtc6B35iISC0JnM8K96F5bjLoLeUYBQ024ENi2F46LvCv0/4nUj3NUO78fPifoxjZl4ivTF2usVDrw60okwVaBDEamzTaXo/78yu2gBcJ90LDcQxgV7XNILOqSD0HcXlfRW+2brrBtnNWCYrWef3HTOcbhs0+wxiiYAqZgDadQYmHJEVAOAishqY+nBFTeGMLoq2k6JooMf/U8vgMKdvw9gxKhoeMSOAr+5I0o1mFzkwQ+Or4FjiAM7mWoAUAzxzhP3anN+3wTjvL57aVmvloqpRwr+1gAAIABJREFUAABzOIKrt3ZgVosPwX3vMr5rWMvPfvbn7HXjzREO6Txyya5O6VyimNegw90ENB1GOcaxTV5hGazNt0jZQaVK2JRgwcMT8tFljP/y47vrl6fuQbE9+Tus02eQ1l8Ujsy2cWTssKEASgQOkrUb5PnZjpP7UHSQIANLMLIFR+VZQgJkqC0cgZyDHRGybSZDRHqtq4/Ma2E5BcGTdCzWh9yHPqQv+2IEcWLfff3x80ADAEcO78L35tT06gZAH9z5/kjUu3tSyBRxu5NGdaLEHhDAimKzBLs6/AbsaLPgza35CQXvFOE8Mv84XxQLhHWYvz0PZAbRyILhO4LfQcX6e27lOJw3J4/qwMmjOsFSNd4vgz5aLiesmw6LdO5gdx71vE137LHzpt1nxNYWS4/ngOf++ux6OS/nqitgwLpGG/6xsjiuZshFE1sxb0qzbM+52eA2SYcRdmxQG/V2zhvfionDvMg1h8BrpXEf+pLaK69tKUCHb/AzLfry/Gn7HBgPaADAgfGzdpZB4gEFAGAgrzNZoHcWwvvJawjuWg3HBd9BqGEH9LnFiHhc8Lz/GBxf+B5CTdVSLuDfuBj6vOGwzD4bwe0rYKycAd+KdxDpbIZpwtGA0SLAQNd/H4BpwnEwTz5B2hVF3G0CKhhHT0Nw91rozHb4Pn0d9nNukuOGGnbBWDEZng//A9+Kt6WmNXYhS/c1Wwy4Z0o+am09M/nF3hAu29kpWbJYI3X//kn5qIvZJ9Xt4IJqeqtPsnLLh/XuJsBAiDTooSgMl8o3mf7OxRTpnaQBDzYjcDDzmDAmTYugrRV48q9GWQzy3rKV41C3v68owdvb9/WSSnGxDNC+NrMBnzsMO1zEcw2XpC9vKsDT64p6iQCmCwAweH+jwiFifyO6QpLxJ6CpAABvjbCL0J8jGMG9U/LRZtILE6DaYRJwUg0A1FuN+N66FhEp/c/YHFiDEZR7gtiSa04YHPM998MTatLqbsGA9K4lZdjcnD0QgMHQj07ciwnDegps8lwsTVHERBX/s8vKJZNbcHS5q0ewx5Ij6gs8tro446CAQMJ549vkeSdLgYFgIqMQ4oYmK17ZXCh+6AvowPOdNroDSvCpBDfxzsmAh8ERRfKW19oTAhDfOqZOSixijW3bGDDxGVdU9uOdx2EO43OV7dK9hgFxsjHRBxR6fGd78jGpz5MKAOB9psI/A+i+MAASMVnIQvvNwhE95iy/3ZzzFMBLZgykP6114p5PSruBGLKfvjCxVVgu6driaqeAhLT+nFt9vrH5PnxvTm3Ka+A+ZCPQt6eM7sh47PGukWUOP/twhAAB8bqI8Fm8a3G5lPuojY/Vj07a26OkLpYxwW2uPKIJ541rTfoc8rjstnDPJ2W9zpPufdG20zygAQDaHDisPNCtAWAwQWcwItS8V+j/prEzYTvzayIIqHcWQGe2oeudv8H++VuAcBDeRS/Av2Eh7OfcDFPVbAQ2LoZp3CwEdqwWCj9F/Syzz4H1qM+LpoC+cASMZePgeu7XiAQDcF52p/RCdj3zS0SCfqhLAII7V8E293r4lrwkYAQzYLduaOt1Xyim9a8EInwUzvr6pnbp/6xYsuy9sg1Vtym4VWMzpC2ixV7n1xzRiNO0QCjtZ4eLIC6klLrgtHc8CBseW+6S/sdDneLOrOZvF45IewFFVsQdx9do5S775iQzogS2Pt6zryZFNVczAQBiSwS+uMvVDQCQ8XTd1nah9a8usODVkQ5p98fAU2ERKAyAnU4Tvr2+VcCC+eV2vFdqT6sNHgPRb+zL4qV63Nha7V+ri0Tlvy/Bb+zxEwV73G5Ngx2/XVjeHRRedUQTji5zJQ0MGBRQgJQtSVMZWQTzpjbj8+Pakga88Y7D4JBB672flEqmPh0j2HHF9CYB0JgBzdSYLeV8iwVFeByycpgFT2SJFPQ5psunNmPumPaMfcBz8dpZQrRkb/K2jqkAAHWtfjYBgNhWgAQ27jxhL6amKV7K+/zk2v0tClP5OZ7/Fd/399zKsck4+MlJe8GWmumYwoIgeJtsjqRzLG6jZlWQTcCxxCZC4nVDyLeG8ItTqlHm3L9Gi9VoSNTSMdHYajrN+PlHUTBCM80DmXpAAwAy9Zi2/SHtAXUJgKFkDIyjpsL96p9hKK2C7eR5CLUwY9+OcFsdPO8/AUPFJNg/91VhBfjXfwR9XgmMZVUINuySgmr/psXQ25ywHH0BQs17YCwZ0wsAoMOcl96JsKcDrqd/If5LBgBctNslWbBYSwQAEDU+e68bXDirbWGJDU+NzYnbb1vZblqbH9/c0IrtOWY8U+nsXlwnu8lnV7XhuiMbD+l5cKAHz0zUk2uH4fUt0V7PscaMylemNUtP9USLSS54Jg3z4p0EGetzx7UJ3TKW7qk+11lj2+X4iSjGXBDfNLvhsOhrv7vDLJkaha6abE4QDLn6iCZw7msW9QDn0K8+HiGt72ItWwDAC6OdUs9/0+Z2+ZO2qNiKZ8dE32tqBgDfd8c1enHVtg4Q2AzodXh6TA4+KrElLX/qS2CyqdmGh5eXYG9nYmHAdOZJMgCAwduflpZKf/VMgnR2IfnjkjIBEBIZvxlXz2jEuVVtKTONya6D7KZffzwiZckCgzYq1bOfen+MAfePPqgQ6rTaUgWmiQAAvg8ZGPbH+G4nKPTWtvyEhxksAMDsMrfcB3NM31+FKeEK6DEmz9djTnCO/3RBVOeDTIvp+0RhWVzB75aaMaLQ74OqUpHXNhfglc0F6O+5FeeSrXLV9Ma0560SZHPNkunY2cEjVt8otqziGj5H43p+F1bUOQS8U8NcZPn83wl7e5SWqMUfeS4yM5QxqicTSxqqO80ocwZ6dFqivx9fU4zXtySee/2Z29q+Q9sDGgAwtO+vdnUxHlADAKHmGtjP/ToCWz5Fdxb+k9fgXfKS7CUtA6eciMD2FXBc+B2p5w+31cM05ki4XvwDQnXbZDvnZT8C9Hr4130E++lX9wIAwq5WOOf9BHp7njACwp0tCQGA8JJXuxe1sTePGX1lQatuecXF9jc29uwWkA71X51B47l4/BdH52B+mT3hgplCV6wNp4KuZpl5gIE564irO3oHDczGkdLIzOJncfQCjil3oc1nRJ3LhBMqOvH+rtzu+lYuwk4a2SmZWC4UktXpktr/4sbChCDB0eVufPPoOhAIGOr20e4c/HVFCRhopbJJwzy4fU4tclX1rqn2Geq/E0BhYEBKdKyNcgfxnfWtoJjpfZPzJXuvNvW7JxkDgAAAjUKAp9R7cNZeN/ICYbxTbhctlCu37dcAIPWfxpIoAqgUFqTdP7lASguSGSnFpOLnZHB/WfPLBfzT64dlTLtXxpIMAJB3ckQn9f6ZGun5BGc8CeZ2JqyHVOemyOnDy4YnLbO45shGnJMF8CxRTXtfAYArpzeBtPb+GpkXfLdvbI7p87rvwKkAALV6fl8YAIn2iWUAxAtW+RyTIk9wJV6WmnPoD4vKsbax57XFO2fs+dR+zca5GSSTRk9QTG0s8/jTkjJsabHK8zIqzy/3lZ05XtuS36vrRrpjj3ffYudgvPKLeN0QTh3dIXoBCmDC4J1snf/tiJagkRlAhgDvgWJ8/p9cMwxvbCmQ54vXxDmrtgPR6rG/z4e2/+D0gAYADM77oo1qgDygBgC8n74O58U/gJ51+28+BNupV8BQVCFnjnipAfAkrCddLiUBCIcksA+11sE+9wbozNE60GDNZoTqdsAyay4QjgZN3kXP9ygBIABgPeZ8WOd8ETAY5dhd7z0mYAG7AKhLAHyfvIZLdnbiLJXoVawruJj+z5gcNFoNyPOHccPmdhAE6P5o6IC/TcjDZ8OS16oq2X91MkAR2NqeE6fvHCCif/wopifNNEA38RA+LEsB7v20FMy4xBpb7i3ckyPZPqspjN3tZlnIrKm346hyt9RZcz8GKasbbCK+pIhckYLIgIQgA8GZT2qcmFjoleNsarKi1BkQsTDWHFL4Lh5LgIJil0/Z39P5EHZzWkNnBpeASzrGDA8XsJrt9wABlAc+Y1lLb68w8KeOSVVnAP+tcODlfcKlypaZAAAUOw1Q7E6vkw4Bt61rxdIiq9T5f2l7Z7cIIBkAbJnKriU05T2abhtCsju+ekRTxvR0Pndk1fyrD/X3qQCAvs43Bg4UF6MIWqwR3PvJyXsxrqCn7kBfz0Uhsl98NCKhxgnBM5bOsM6+v5aorV1fAQDqBtxydH2fQJbYa2EgxiCUdfyxlgoAUAeVAwUAJAqeqa/wz1X7O6HE82U8rZR0g2j6IlvnTiTaGY9yn2yupTv2dACAdEETMhDUDLLY+n+C/Cy9o68USwdsIIDzswUV8m3XTPNAJh7QAIBMvKVtOyQ8oM8rRsTnkUCcAbkhrwSh9gYJ8g0FZYDRjHBHU/R3nU7+LeL3gIE8jcwAfX6JSOZS5E/ZT4QFLTY5Nk1vz43+TqiX+1md0OcWdR+b46AuQNjdJufg/jznMU1eCeqTWbtJj1dGOSXbRcEstS0YbhOAQM0SiD2WIxgFDqa29WwzuMdhxH2TC9Bq7p0VpSLtD4/fm5WF3JCYSH24CH9IJ9TAtY296bnfn1MjgQSzc8xkFFhDKLIHZGHNBQtbrim1hlxszirtAgWHtrdape84aercZ/6OXMl88O88TokjCLsxJNlrUmefWT8sLgDAc3zvuFpU5qdXW9mHyx80u3BhReoyKcypjH4jbTbdutlUxxsKvzPIeeiz4fgoTv2/vOtiypIoQkpwke1FVxaY8cyYHHx5X/CejAHATD/boRIwYOs/AgpsjUpQgeKBV6m6ABAQvWlTOzbmmUUw9egmL/L9Idw9tXcbwnj3gGNm28vLp7RkDALweHwWqYD+7PphCTPvseftCwBAxsXO9igdOFkHFr5L7l5S1iszn4iKrR4bP1l1bjO2tFjk/XLMCFevrKt6+2QBGEHjM8Yk/56l+0yoKdPqffoKAMTLuqY7ltjt4gnuKdsMBgCATLGfnrxXhOvUFgsA8F03p6JnOWHsNtw/3SCa22br3PFE9/guomAmQe90Ld2xpwMA8JzfOKoezPCr7Yk1+7UT4gEg/Pb87MMKYe3R0jlXvDKCRKyYdH2hbXf4ekADAA7fe69d+SD1QKIuAOkMd7fDiAcm5aPFkhgN5kL3xHoPrt7W84PF46vbDKrPx5pBUsMPB2X4dPzcn23IAvjLsuE9WlRRGZv0v60tVjjMIQncK/P8snDiAoGLftIcGZwzk//BrhwJVAgtfbAzFxOGeaQlmMUQEYYAWxGNzvPJcQgaEAww6ICmLmNCAIAqybccVd+fS+vTvrxm0kubukwSOKkzypyrFJ2k2BIXbeU5fowv8MHSzxKFBbtz8bcVxWnR/9nu8ofH16Rdc9onJ8TsxEXttlYr1jfawF7epNYmIoL/P3vfASZHdWx9JofNOSmHVRYgoYwCOUeTjLHBGBv7GWycA06AcXp+v7GN0yPY+NmYbEDGmAxKSAIhIZRWOWzU5jQ5/N+5s73qneme6ZmdGS1S12d/wE737Xure3punao6h/eW950+4b+zMoT/Z+8qnytKZKVCuhZvHewL/sHbo+KWvjNzf/nhPiFpKq8yWlXhwNPjcvGJfZHsfTwAgDKAZze5cNXhPtHXT9teaMUjkwrgNg/lAPigyCakU09vj2S22dL0r1G5AijQKoHK543EeJfXdqbsM37HfvtuLIO/kj+1AgCs/GFr0D+2lwzyDjCo/txpR1WfSzUNeKVSbPnclBQIlAIP+Tl8z7AKIFp2Ty3wk5/LZ/vJncV4aV/hINs8v+8zy9w4f2IXZpW5xb0geEo2eSVJ1VQBAN7vry5sGvxd49pfO5CP1YfzRbuV9J3jfNh7ftWUjrhkgWpASKYBAPrqm4sbY1q35CX5as9adHCv9HzImfyle6c1iObx6bq2Url9vLYDtXeY1rlrCcp5DaVKErnPlCoXosEsJb9HB/dK844HPKXjt0gf48T1gA4AnLj3Vl/ZR9gDi1o9uHlv95CNc6LlcMP7u6mx/bbR51W6A7hjVxcq3EOlfNRkBnm+msxQojll43OWvnGz2y4CSAP6fSbRO8sNI7NySuX2nBd78QpsgYj8VQId8HSug8HdLygT1KxO0hV9PUmXmxvsvAFQQOr15yaWG22CBMl3Cx+70mdPO4rzJqQnU6fFXySPe+VAgdjQc+M9UCgT91TqhbOigYSI3AzVFnsE0BFN1BRvEMaRDCQom6bF2BZB6bVsGO8fM64v7SvAluachORq8eZEn9BH9BmBAJaq8tlhRQMlwMqckb+nYmqZWKWxmL23BiNPZshgEIE7zREIwxgOw2M2ICBjEpOOZwUTqwZo5nBYyPqRW8xtMg4G9PZgGOZQGD6TYZDsVPqbdK1kvxOiemFil+i1jScHF89vfOew9/jx7SVxOTm0AAB17Xb8YVNFDOFgoneyUu+2Wim2fC3yzKX0dz43P1peD3LAKJkaOV8i4CCaZV5pbEmij5+RUE7pfqYKAHBMgoqXTOoCQcF40oZ8Lm6f1yx059VMifyNx2YaANAiA6j2rPE3hb+TkhFMlH5vpL8pkShqDaI5RrqurbROtqB8/+1RICO+VtM6d60AgFIlibw0Pxqg4XPPJADfo5IpAQA8jr/rUvOMEvFiKgCIVj/px53YHtABgBP7/uqr+4h6gG1gl9b34dIjsWoAakti6evDk/PRaVXP/nNzzSzZkqOxbMwk3PpPTU7MBoubxs/OOSq0m0eKMehnj/zudgd2tduxu8OuSEamZb4Mhr4w96gi+66W81M5ZtXhPLCvUo2kK5Uxh3MOeQO+NK8ZbPPItHFTQ8JCZjNbXcpcE1rnwMoUEkItGtUrJJ6KHIGE/BT7uyK60Fp6JplJJ3Eiy6YzbQQmVh3Ox8NbymIyqem+Nv3GHvCJRR6ML/SiOs8v2k0Y6LGSJJ6R8OxPmyvADNeJbHyuWPWUKjjI53xLS47g/KDPlEwLAKDGVcHA9d7l9XGJKaPPVeuhls9N6XqJgAO1ICSa+CzaB9F90Kk+T8MBAJK5ZqL1qPVjHy8AQAu3gJb1ZwoASPbaSv5PpQQ+3QAAX5lk8Ge1mGTyzHy02oTSc5+oMkfNVzoAoOUp0o9R8oAOAOjPhe6B4+AB/mCsaHZhebNb9LOSsC+6TJXM15/Y34PFrdqDMnIDUCJrY6ldMVOiVlmwN8+CP04pVNTNZlBIEidmmY+38YeTqPnL+wriyt0lO09mR6lukC5irETX5+bgv9+pFqX6I8EYPLMUNhvs/7x/zGgqkccNxxd8Pi+c2I1lY3pQketXBQIe3FyuKqUYfX22T5CbQc7MPJw5xjv33cYc/Hpj1ZBsXKaupTQuQaBFNX2gFjUzvWptFtSYf+C9isFy7WzOMdvXYvb5ttNaRJWQXO4smXmwjYMVJ0rSm8MBALScG13erdRDHb0WNcAhUZCtdF4iln01Ur9k/MtjE81NTQYw2eskqrpQC0aPFwCgRV1Aiw+UmOa1BtEcX8uzqjYP+bW1ZuQTrUnr3JO5XjRDv5zlP5oAUKllJlUAQE2lIZEP9M91D+gAgP4MnJQeuODKIEaNCeOhX5tj1l89OoxPfj6ADauMeOtlEyZPC+PCq4J46VkT9uw8lh77yg/82LwhckyyNrbfjzt2doH9/rS/T8jDm5WxJeEEAa4/2IulLcnpJ1Mp4PkxOTicc6yPUa30P17rALOBV09rxzVZKoFW82MobMBLewvw1M4SMHjOhM2r7sOX5rXElD9m4loc8591RYIwjD39x9uumNKJT8wcKi+UiTlx4/Pf71SJkv9MGQO1yUUeXDm1Q1QFsC9eMgZjP11XrTnDfta4HlEBkGljOwS126P1zVO97i13BDD79BDCIWDVayZU1YTR0WZAVycwbVYIv7onfuUF2wSYbbtgYrdoF5Csw23G/RsrsbMt/cAVy+3Zez8m34utR52iB7uu3YFLaztFpUin24S9nXYsH9OLtw/nqd7D2eUuAQ4qKV3I/cnWkRtnteE3GytB3XJ3nPcKQVA+B9W5vpSAAIImJCqLLl/XEhipBeRazo3u3U4UwNI/ateLDmKin02l/nclcjT5ebzPrMZJtk0j+trZAgASVV2oZWMzDQCoVSbIA02154UyjpSGVTP+PvF7r+XZVVt/uq7N9/nXFzUKzhPJRkIFAOei1O5CsPt/3y+PkS5UaqFSAgDY3vCrDVWixVHNuP5o7o1Ufzf0804uD+gAwMl1v/XVDnjghlsDGD85jPu+pbwRPnVeCEcOGdB+1IDZc0O44dYgHnvIhK2bjOK/z7oohLf+Yxw8JhnHKjHw/29tgcjaKxl7XC9qcOHi+r6kOQG2FNvwSnUOei1GXHuwF6d2xDK8x1MNYPkrM+PRzMHJrHe4xzb1WYRMEfsrkzUqL1inLETw6CEEmvbEPZ19j+yDj9fjmez14x1PFmAGw8Mtg0/HnL48v1kQGWXSmBGhbBzbH7JlLOFnRcD8mn50e0ziOSKZola7aXarIP/KtLEqgQzySoEQ4SHKfRLA477XFA6jz2xEg9MM70CPfPT8+I76+K1BdLQBjz9sFgDmuIlh1B8yoKAwjJ9+V1vrhdRiQRlEcleQm2DbUe3cFZwXQczxfX4x90M5ZvRZlAE8BqdXTe0QrTHTSt0CiHthd5FoS2AGnlApeRs+NasNf/2wVLXlh2SWu9ocCQEAkv1Reosb6OY+K/70fnnc28z7wFaTm09pE7wKyZgagZ2WIH44AEB05jtRCTvXpHa9RBlKJab4bAXm2bpOovt1vACA6BJz6dmUA0Bqc09VR15rFp1zSde1lQCsVEjwtM49mQoAvq9+sLRhUKmH6+ZvPKulWEFJzhUauXseeLdCtMHJTen7pWf3k3nL6scm6wEdAEjWY/rxJ4QHCADMXRzC126x4ud/8qOsIgy3C8jNA4xGwOcDWpuBskqgqQEwmwwwmcIoLgMCASAnN4xQ0IDuTn5uQFFxGM5cwOEEtm8x4H9+pLzBZjLy4vp+XH7kmMzOwVyLYO7vUpDek5zNzefsDi8+ta8HBf7h6ylL4zY6zfjt1EJQQkvJFo/qxVcWNB+3e/7hUafoiSbreLJGucbca++CqWI8gDACh3ei/4VfCUlHNVsqdKGbE/ZBJzsXteN/824lqKcez7gOy7TFMOYUIux1wV+3HuaxM8Upvh1r4p5rmTRXfO7fu0n1OJMhjO8vbci4zB37Y+9ZNWpYxHap+p0ZIwbXDMSSMSVJrGTO13Iss/5kUFfKWI/t8+OaQ31C+i7auJT1ZQ6h3KH0/b3nfj+ONhvwwM/MOOuiIK74eBDufgO2bjLg7w9qB0F4XbYDkNgu2WoVkvdddyCiBEB7v8SGhycVKAIX3Gwz0Kc8I/+d1QDMynd5zSAISDBiRqlb3EdmxMxGwBMwoNwZQF2HHdSbD4cNIoBlxn75mB78s64Y6xS4CggMMTvNzCYVNFbuKUJLn0VUNiTKRrNN5roZ7ThvfHdSJIFKsnyJAkr6bDgAQHSpcaJMNK9HgI7nRdu86n6wukLN/rOvULyr5ZYoMFcCDbR8Z6KPSXSd4bYAkDuBYNHiUX2YUuKOWwWidL8S+V1Lr368NahVZ8gJHZX06unHVH2jNYjmNdJ1baUseyo98FrnngwAwHVGB/FsWXxyRzFumNk+2F6nxnsR3ULA8VJZWyrfH/2ck9MDOgBwct73k37VEgDw6O/MuOO7AXgYE4Yh/pmbD1iswM4PDBg3OSz+ZjAYxD9HjQ2jsx2D/cv9PQaUVoQFKODMgQARdm414ve/UN5gT+nx4Yu7uuEMHAviSbz375ocwY6daPNZ4Qnik/t6FAOCZG8qA4gHawsE/4Ca3XraUTC7cDzsgxYnmBlNVMqrNjfrjGWwn3EtXP/+PRzLPo7A4e3wfvA67GdcA887zyLUGQtsUFv7zgVNmFAYWymRCR+8eqAAD75frnrfDWYrcq74Osxjpg9cPgzPhpUwj54Kg8mCvifuRTigzMxtsDqQe933AB735H0Iu5TvI6s8frSsXmRpMmlsefjH9lJNbP+ZnIfWsckp8L0zGgVRXibttQMFeGRLmciwy21Crx9f3NWVEPB7vcqJJ8blxXCIyAEAtjV9+z4/7A7g0d+bsfbNzLTRRPsp1x/Cl3Z1gWuh7c+z4DdTCxWrAFiBwv//bF21AACmFHsEqSOD+sY+i+AgCYUM4m8EBhjcU2O+12fE4W4byGFAoz8JENwxrwVvHsxX5HvgdQgY8Pv38RnteGxbCS6r7RK69w5LWBAcJnrvkC+ElTOVudq+N10ek5BOZF+2ZJkGAKJ77BMFosN5zqMDSapQ8L1Ckkk1G6kAAJ81En/yOZlU5E2K/ybbAACVPH64tEGoGcgtOjOulKHm8am2YWgNonmNdF2b3/Efr6gfUoGjxKif6DnWOvdkAYDoCgXOjf7l3yVTk8xUkhKkOsMvqRjUklzVVaL165/rHqAHdABAfw5OSg8QALjs+khGjIF9T5cB3V3A6HFhHD5gQNWoMPp6gKKSSEUAA3yTCTBbgM52A4zGsMgCHNjDFoEw6rYbRLUAI7m9uwx48P5YAIBlvJ/b3Q2CAEpGAr+1FQ5QJ7vNps4rwJaAs5rduFKmjZ3KTXytyoknFQIHaazR+T7BDE/t+WwbWf3Zm5toEx5vXgQAnOd8GuFQEKHeDvQ/8zNYZ58D69SF6Hvqpwj1tCqenk05vP2dNty/sUpkOJXMPHoaci77CkIdTeh76r7BYD/3+h/A6MgXfwv1daq6gS0QtLDnWMVJ9MGnV/ULtvNkpPSSfR6Yef/5umqxGaJZaheIfwb2b4Z9yTXw7VyL4NGDyQ6b0ePJAs8AL1WpPC2T4waRLPFro8pBWTb/mb3dmNN+7LvXYTNhU7ENlnAYM7t8KPUEhdb9n6YU4v3w3lQTAAAgAElEQVRiW8zlCAC4Bqqa/vWUSVQB8P127zcsaDySXCWElrUoPr+hMD5+oBfLBzhM4lUAMID55qIm0aJxpMcKpzk0BABgBQDBGKsxLD7/+7ZSwU1C0LTDbRJKBjQCAAwUqFrC79dDW2JL+8k3QA9cOLFLBHfMUFIFYX19rmgXYasBq58IMhCIVDOSBLJKJF5mXDpXaTN/IgMA9OsPlzXEbR8bSQAACT8vmdwJSraRAyNVyxQAQJDrwS1l6BxoYSIQNqvMjXMndCu2pJAv455VNUOUZpQqmtSUCxKtX2sQLY2TjmurAQlK1TXx5q917skCAGqVDvK5qEmoqklmsiXq5f0FiW6H/rnugaQ9oAMASbtMP+FE9QA3xwuWhbDi/CBWv2bCE39WDsJZ5j9lRgh1240i46/FkpH146Z+VYUTK0fnoEelX5bXLPMERV//aQp9/YnmVJdvBXkHuuO0HZAA7bY5LVkrh5fmTEKb+9ZUY1d78kRjLJcnMmOddaYomQ+5e2FfeAUMFitCfV0wmC3wvv8yPOv/qeqi8yd249ZTjyZyYVo+JxP+b9+tjOkHlAa3TlsCx7m3wr97A1z/+ePgNQUAkFsM/4EtMOYUiYoGrtE2/1IYzDb4D3wA7/svwbH8RhjsTvjrNsA6c7mogjCPn41g0354Nj4PpuM/NrUD7IfOpJHQ7e5Vo9A2sHm1c542J9yrn4AxrxghVw8QDIAVD1wD71E80CKTc5XGPnd8t+CESJX9XcscSfJ09+oakcGWW4U7iDt3dorvOK3dZsJvphWKvn8ag9cST1D01pPwU40LQMscMn2MMxDGKZ0RIOPDQqsqB0Cm56E2PoP4M8d2C+UDPqeTSzx4rzEXp1T0C9JBAkGUrKQetxJ/BNsJ2Ps7piAxUBodHGYbALh4UhduPkUZ+Byu/6MrAD4qAEA6lB7kvssUAJDM/WGf+Z+3lMUEjueM78bnot5pBGdJrhst6zmhyIsCWwDjCnwCJOO6+B2QTOnZVetv5znpujYrdsgVIje2J715KB8ElLgek5Eyp15MoMxpgRdsheB3Odm5JwsAcPx4bWPx/KP2fdnXaceDm8uG+J7HTizyCn6UqaVuASATWNBN90AyHtABgGS8pR97QnuAQf3ZF4dEUP/CkyZBAJgum9btwxfqhpb+Jxqbm/6/TszHjkKreok4gJmdXpFlKx8IFhKNu73QikcmxQ/+OUYi1udE10nlc2bz/rWnCH/dWprK6bBOXQTHOZ8REZL77cfg2/oGjHklIstsGTcL/sPb4X71EYT96mXdcyr78e0ljQn15FOaoMJJLFP+/aYKxeEYKNvPuE70+kcDAOaKCQjU7xQcB8GWA/DveQ+W2nmA2QZT6Wi4/v0AbPMvE5UC3s3/gX3ZDaININTTDlP5OPG5f/8WfH5uC84e15Ou5SiOQ7nDn66tGZS447qsp5yDsN+LsLsPYU8vTMXVCHY0wVw9Gf4Dm2GuniKqN+B1RcpwwmEBbBgLygd9waxJvjUIElklap9RWyB7uil9V9duH1Kezb7NK6cM3Wim20mHum2i/59AgNxYJfSNbccqOzaU2vHopHz4KMuhW8Y8wKCGlU+seurymrBsdC/IkXGkx4ZJxR4w0/j0zljGdBJFfmpWa0Kw6HgDAJlqAWAly9uH8/G79469xz4KAADBG/IHxGtTkB42rtHlN4pKqXig4EgAAN5ryhHSk/4ozhMqety9vGGIsoeWL5MS077FGMZ3ljRiVhQvhJx3QD52uq7N9rzvndGAPI1VGkotAlrnngoAoFTKL/mB7/nvvz0KjSqcRtdOb8fVUzsSvkei71m6Kmm0PAv6MSeOB3QA4MS5l/pKRqgHKPX3+bouTBrog01mmvz9/ueYXLBcPxBn88+2gFldPlx+uA+jXMoM1RyLUoPPj8mFW4U9XJoby55Z/j+jLDn5wWTWpnQsyf5+srY6dTk0gwE5V3wNlvGnioyyr2493G/9LalsMkuRydpLPoBsGKXp7l1To0iwZjv9YjiWXQ/fjrWxFQCOfPS/+AByLr4dIXcP+h6/Byz5t829EPbTL4bnnWdgnnDaEADAO1D5YFt4JdyvPIjQ7nWi7Pq0yv6MLpWMxyQ85GaMRgDAVDkRBmc+YDAicGALLLULEazfBWP5GPFPQ24xjDkFMNhy4HrtEVhq58MybjZ821fDu/llMQ5Jl6aXuXH3qhpVVvhEC5MyWczyvn7gWKnl7ae3gIzymbStLU7R8x7d/x8NALxbasdfJuaP6Ex/Jv2U7bGrcpn1DInqGAY0V0/rEFU6BJqUjCopP1jWIDJy8eyjAACokQAqrcvlNwnehDa3JSbYHOkAAKG0Oxc0i1YPNZN6uBlgfdjqRLE9gPvOPAICB2p2vAEA/p4w+GfQrmQXTOzCzbPbRJZcq6lJ7RE45T6B7TmSKZFBSp+l69qU77xscqfmQFnpnmiZeyoAAN8d9yyvF21F0abW/y8dlwwgJR9bBwC0Psn6cXIP6ACA/jzoHsigB/gbyzL9c5o09gqozGV1hQOPj8tLGABIpcGndnoxo8sHknAx8N9RaMM7ZXa02U2aMqUkrbn99GbFH7EMugvUJP6DSjZc03XNFjjP+ywCh7bBdtp5MJWPRdjTPxA0vqLa9y8fm/2fJBcj63M2jDKAP1tbDfZiRpuoaDjvs/Dv3pgQAGAQbZt3GYLtR2AuH68JADDtXYsfLa/PKOkht4aPby8ZojUdDQCEe9thLK5GqKdNtAH4dqyCbe7Fwh1hdy/cq/4Bg80B57m3CtCDFQ80AgBLRvfirjdHp8wXoQQAEGv77pKGIeRNmXgWXtxbiL98MJQ5ndchad5Xd3TCHoxsrF1mI/4wpQA7C7SrYfBdQLJRthE4g2G02kxCDtQTBf7xuGJvEKXeIOqdZvSTXn9Avo/Sg3xn8G/kJRjX74fXaBCqA5yTPITgOOXuIIp8QRy1m9BjNSJgMAgSwypXQLQxKF2f1+J7kvKonKs1FB5yfrTfta4rHfeLQCjJCPlPvpsoy6VkWkr5ed5HAQBQUx1IxZ+J2PnTFbgkuo4S0/1YgjZLG1T7/dtcZtGetaPtWCualvt8vACATo8Zz9UV4eV9BUJqTs34yZnjekTFCtsftBi5eEhgSdUMuZFL464lQxVk4pEKpuvaHIfgLIGAeGAM59rvMwqQNbqlUMvcUwEA1KoLOJd44IjkV0qMksB0ZplLE8BBkOqJHSV4ZldsZZKWe6sfc/J6QAcATt57r688Cx6Y3ekVTN4ygDzlq64rs+PvE7KTBbx0cic+Nbst5bmmciKZvX/7XgXebYwQ1yVr7P93nv9ZUd5OUjnPxhdgGTsLjuU3wGDPgev1R0UvvRa7aXabIITKhrFnkUEgGcmjjeX9uR/7lgAxXK8+LGQAGSTnXPFVkdmXVwAgFBKl8syQO8+6SRMAkHtotchWZFIBgGzUf3q/IqbHVM23ck4A+TH0hX3xx+Ba+ZtBMkQlAIAl/SzJZv/n/k47/rWnEFQ6uGJKB+zmMN5tzMHbh/JFCSmfc/a6khGe5HF/HgjGKXt397J60WeZKWPWn7Jp8qoD6VpKJIAkCX1yfB42ltoTgnjj+vz45P5eUEZQbpJ04FPjctE3EOgz4L5pbw8WtHmwq8CKhyYXYEaXF1cd6hPBu99owDNjc3Eg14KvyEAJtieRsFQyBvB37DxW6UTAYlOJHR871IcLGyIVJgQB7p9eiCZHJJBg4H92swuXHukfoozCz3jdF0bn4FVZ9VMy68rUfVMaV0tgyPOyDQBQh/xHq0aJ0nWalhaAdAXlvF6iwFyNEC3Ze5foOkoAANVtqHKjZOR6oBwlySblpuU+DxcA4PUEKOcIwGwMCyJMVpgQt+M7TU7Wyvta1+4A5XLJX6E9pw/R2jKz3C2qv5Te/wz6OebBLhv2ddljKjwkvxAo/9K8FiEVSotWnlDyb7quzXHGFPgEUEsSR6Mh4gG2PrDnn2TCnD95hZQsugogeu4ECeZW9os+e8lHlG0loK0GBvI6BCU4J1YTEmiikT+B7UNaiY15/xdU92FaqTtGblRaX5fHDLbXKXGTJPsd0o8/+TygAwAn3z3XV5wlDzCrdvuuLozpH1qSz034unKHyMyf1u5NKPMln+7zo3Px4qicGMmvdC/pC3NbQBLAbBp7sO9ZPSpprXZpjo6zboJ1+hlAKChK4UP93fBueA7eD14T/ePJWCbJspTmwSDwT0pygAYDuC7bzBWAKRI0edY8MVjaLwcAgs0HYJtzHgQQwOPWPZ2wBaC0/m38aHmDIot0Mv6Kd6zaZjrZ8Y1FlYLPgUSGkikBAAz+2Uu55nAeFo/uxdM7S8BsHnszySJN+bafrKvBJZM6cWqFC6uP5GHp6F5BIiUBACzlvmdFPUZFSWslO+d4xxMY+e93qsUGTsmUJEN5HEn/GBgfylXe8LPliO8dBstqJlcAkQMA4rkxGQYrD6TzX6524uWaHAFmThxoZWLw/9iEPJHlp1W7ArhzZ5eoJpAH+vEAgDOOunHzXvX3jFw2MNl1JXOv+EzcNveoCCCe2lEiVACSeWPwOfr6okbY4iC9x0MFIDrwjZYpU/JROgGAL57eghVx2mhS1aCPnncqAEC0Zrt8TLU+di2tHukAAJJ5dkfCsWz3yLEM/O4EjKrtByNhrtFz+CjPfST6U5/TR8cDOgDw0blX+kw/Qh5gZuuKI324qD62t1q++WbvPjNvUrYt0RJZdnv/tEKhp50pI6rO0kj2VmfTKHVDyZtUzOAsQO61dyGwbxOCXUdFH7zRmS8y/yTH61/566SGZV/oVxY0J3XOcA5mmelP11arZioIaBjzSyMkfn2dAuDg+oKdTULtgOAAKwNMRVWCUZ/l8mFv5P6J47qaYSqsFJ+RANFUUC6kESfkdol7nUkJQGbRWD4qZ5Aejq/k5yoBACSvXD6mRzBgLx/bKyoPGNgz+CfZ4SdmtYm+bsrEMXb946ZyQWZFJmUJAGDFwI9XHEGJQ5lPIx3zJzBCZQQ1CUiG1fPaPLhxf29MdpzX31xsEzKeLMeX2/w2j5AbpRFkfL3KifdK7IKDhO1INGbgfz2tUJT3RwMA0lgtDhPy/GFxbWbzNxfbcfWhXpzXGGln2pdnwQNTC0VZP43VTl/a2SX+ncSlf6wthMtsUK0AYMUAiVGndkdkUflue6PSIcCDsf1+zG/zCnnDvxFkMBqQ7Lq03iPKYLKP2TEQwBArZL//g5vL42b55OMrMZNHX7/XZxKybMwySpZqRpnnq8mGya/LZ5/94JJpOSedAMAn2atdq15JlagnWus9TCcAEE97XQuAcjICAFrvk36c7gHdAyPHAzoAMHLuhT6T4+gBc80UwZzu37cJtnmXCgI57wevItSdmmQSe3iZDePmWW6NTjN+O7UwZtOe7w/hsiN9WNGcOOheU+4Y3BRnwmUMfn64rB6VOdkhwZPWQOb/lXuKUl4S7yH7xUmcZ7DY4D+4FfYFlwsCOXnWWMsFSH74/aUNokwyG8ZSSwbJ7ONUM8uEUwVxnmfdM2mb0rzqPgF0sG8xU8bKDpYhB0LH+lIdwTDObXRhebNrsAKGJe6sbnmr0qlY4cKy+Jv29WBKt09I4jEDrgQAkMCRzNTs+WR7Bcv9meVhvygllVhS+bdtJThzbCQYVgIAaos9+O4ZDYNZrUz4hoSXvOfRCgDya9FjtT0+3LKnByXeWFIp+oyl+FuLbSJjzeOvPtiL8weC9IO5FhHoM0iP5hX4nxlFglMgGgBg8M5WI/bxW4Nh1LgCOJJjFiX58iCfY/5qehEO50Se2Yvr+3Hl4Qhvxr9H5QjyUs5JrQKAlVFsKcjzR96RPJ7nSU+iORwWLQJUPkhlXVruGcufvzL/WPAvP4ffxb98UIp36vPiVgOwVPeHSxtEuW88U9JbHw4AwNJrktjF++6+sLtIgF2Slef48eMV9XErftKVlec1mf3/r7ktqr3MrS4zvv/W6GGXMKcTABDvhPfLFVtztLRQ6ACAlm8eBMg3vjeAdeV2Xd1Em8v0o3QPpNUDOgCQVnfqg31UPUCyNVN1Ldxv/hXG3CI4zvwUPOufQ/DowaSXxKw+s3Ysb422f4zPwxtVTsUNJTe5p3Z4ceO+nrhtAfLsXdKT03DColF9YAsAe6mzZdxsP/BuBUgglKwxKM659Mvw714vpP/sCy6DfdHHwF1n4PAO9D3786RbACgDxt74bPmgz2fEj9fUiABVzchxAItNVAHQSJZnm38pvO+/nJTKgTQ+ie4untSJj89szygAIEih1tQMdmHEI8aMDgLlvpB6zMf3+fHLGcXYkx8BAJjJf2FPEejDw902IenHcn+53BJBAbJev7q/QARNDOyWjO4TlQ8Pby7DNxY1iayvVAHA9pebZrdmtDKC/dkEANT6U+VrJ0DIPvllLa4YPhE5QWB0MC8voa9yB3Dnjq5BIOEvk/JBMDH6nJdqckTPv5KVeoL48s4ucCzaw5MLBLmoJRTGJ/f1YHFrRF5T6v/nv6sBANFKB/Jzoq+dyroSvUfYp3v38nrUxAncWQ3A+0SCrc0tOTF90Ozv/expRzGlRF1WVJpHdDaefx8OAJCo6kBJ/oxVMKz4Yb+0mqUrK8/xZ5a58c3FjarvUfJg3L+hEhtT5H2R1pBuAOCpncV4ckdJjIsStTTwBB0ASPTNi3xOtaK57R68MDq5dhtto+tH6R7QPZDIAzoAkMhD+ucnhQcIAFhnLIPr5f+F85I7YDCaRJl1sLMFpsJyBDsaYHDki/5yhEMwWO2KuuTSD9udOzrBnlW5RRNgqTmWm+yb9/UMlsZGH8ce3f83vShjbQAs27xoUpcgIMqWcdNJAKCxTzvLuTS3nEu+BGNBGfqevE+Ut9PMVZNhqqmFv249Qr3tSS+DQQEzZcwcZ8NCYeD3mypEtlrNxDM6+2zx7LHCIeTug6moEoHG3aJ6JdTXBYPFirDfJ1ofDEYj/Ae2wv3W/ykOyYD4itpOXDO9I6OVDtSk/vm66sE5yANRBpvPj84RqWtmgj0mY1yJSvaX83vFrDPLwqP7eCnT9q89Rfj6wsZBhmtmNHe1OXDd9HbBjk2g7cEtZaK8/6opnQiEAbMBomWAAAA/P39iF26c1Q6bKXMgGAmqWBkRrdUd73mr8ARFoC2VzUvHSiX3BoSHEPGxjP/ZMXlwmw2iN5/BuDzjzoqLZAAAZuVv2N+LZS0RcJPtBU+MyxMM/gQGyDsQ/Z5TAwCi+///e2YR6vKVv//RBINa1pXoe8v7f++KIyhzamvzCIYMIG+D9FZk5l1r6wyfuz9sKo/5fqcKAGipOuBcf7K2Brvbh4KKiYLYdGXl6X9KoRFIpTSamm1uzsF/r4/VrE90/+SfpwIAxCMBJIEc2zXkRG+sniAxKCvk4tlwAIBWlAm5U6q+hPoj7TSZMILJ1pnLEGw5KH4/jofxd2BOu1cAmuWeABqcZgFOttlM4Htue6EV1a6gqKJ0m4zoNxtA8Pf9Ejvmt7nFb0Wzw4QCXwh1BVYsbHWjwWnBv7LAkRTPXyQhdp5zCzzrn4V//5bj4Vr9mroHNHlABwA0uUk/6ET3QDQAgEBABP3msTOFpJxvxxo4zrgOBkeu6MH2rH1KUZecfuLm+FP7YomtuGm9f1pRTPm/km9ZIs0x2AMcbezrlTKg6b4vLHn/8vxmsAogm8bs6683ViZ9San3n4BN/0u/R7Bpn8iM51z1Tfh3vQPv1teTHpMnMDvIHvDK3Oy0QTCooHzTIx+Uq/IVSgAAmf6DRw/BmF8Gg92JcH8XTKVjItJ4Vocg/3Oc9SlxjMHqGCIfKHcGAxgGA5TRy6QR1HjgvYrBS0zr9uFr2yN9wfGCvuHMiezNlFNiFpTSVaGwQbBqMygiURv7fJl55312BYxwmkOg4h55CggA3HJqK6hZnUkjMPHTtTUg+JOMMdt++ZF+XDDArM9zO8iuP60QPRYjvrSrS5T7JzIp058MAMAx5YG7BDxQQlAq599SbBNKApLcYDoAAMqZJruuROvn51Q6IRnkAI+hllNSOoZSnz98uwb8p9xSAQD4HPN7O7s8vrSsUhAr7t/oXtw+r0UV9ON35vndRXhyZ0kMOCVnpyeAOKnIK1of2DJlNYUE0BctFffVBU1xf094vU3NOfjbh6VgW4xk0neY6yXJIq9RaAuI3wmuTW6pAADx2hM4J5KC/vXDMnj8Bowv9OLmU1o1VXoMBwDomnQhHCtuhHvtU/C+92JKz5qWk0xlY5B79bfh37cZrlce1HJK2o8hALCw1SNaixjIV7gj8qGTevwg0LhzAABg4L+23IHTOrw4rd2DzSU2OANhlHhDMIXDWDkqB5Q9ntblw7YiG94ttQ0Sk6Z90hoGZAuiY9n1CNTXof/ZXwwq1mg4VT9E90BWPaADAFl1t36xkeoBobd+9qcR9vYj7HEhHPAOZPuBYHs9Qp3NsE5bImTWyC5PAEBJl5zrk294o9dLCS8yZ0sSXPH8Ie+3lR9H0i8CCQQU5MaE/WiXHzmBMJi3bHKawR7hZMxqCov+f/ZAZ9Oe3VWMf2yPLbnUMgfbvEtgX3QVDAaj4HAIdR+FZfoyuF78LQL1u7QMEXMMM//fWNiUVSLEnW0O/CQOEWAMAJBbLKoBAke2wzJpHoLN+2HIK9EMAPBe3zm/CfOqY4kqU3KaykmUN/zf94+RO0oBpFpFDDd/y5rd8JoMItvDzA752bixo2pGkS+E90pt6LaYcF5jP/blWUUv+4I2N1g9s7nEjoO5ZtT2+DGn3YNDORasL7OLjSYDmEk9PhCEKPaGBBjH76ScSI+tEbfNybwKBsuef7m+KlmBCuHlMk8Qd+7sFJtmyQimNDjMQwJlrrnJYUIwKsI9lGvGu6V2kXFPFgCQV3BIwAP/RkI/mrz/P/p9KL/nyVQARAMAWtal5RkmAPTtJY1CGSJTxmDy6V3KJeVaAABKvbFUnpZM1YHaOzXZygetfvEGjCKT/0HL0DauuVX9IAjA9006TCnATgUASNSekOpchwMAtLisogWRSYaUXgwJJk0eGev0pej/12+hJreqNgSrzOxLrobr1UcG29BS9RHPm9PhFbwhOwssIFdJTX9AVHVRTYTvldxACD0WE3osBkFien5jv9jb7CqwCACAlWAEGXkOgQNyw/B3YHuR9bgCAM7zPgvrzOUI+73w71oHgi0scesjGODJbmJlOPdHP/fE94AOAJz491hfYYY8oKRLHr3hVbo0tbb/MjFfMHDHs+geWenY6Awb/17pDuCmfb2Y3HOs1JKbZJbDUXWAwZQWy3bmW5oT9dD/s69QyxQHj7HOXAHL5NPh3/Mugp3NcK64ESy/o/m2vw3XKw8lNZ78YDKCs7eX8nDZMrLBsyec2r5aLdlNnHxc9gOTAHBOZWYBgGh1h0QAgBSQcoMYMACshmHVy6+nFWHJUbdQzWD/Olno2dNe6AuKAJfn0dgT32E1ih5Tyf4+IQ9vVjpF4E8pO3swjC6rUWwoWXpKNnv+N41VMP91eguWjcnsvV/fEGFoT1KhUswxOiCW2oKaHWZ8fncXpndF3gMk7/vNtCJ0DqxN6blKFgCg727d0y34Smjs3R/dH8AlA4onJGikVKFkahUAi1o9+MyeCGhAi1cNwg1/suvS+h3iO48BaqZUT/Z32nDvmhpFFQwtAIDWdciPYxb+ntU1QzLq8s8pk3n11I60Vj6oseczk3/XkgaRwU+HUSmG7xS5pQIAaGlPSGW+wwEA2gtnCuJa77a3Ya6uFe2G4WAApuJqeN55Ftxz8DfPs/ZpMTX7oivh++B1wGiC7bTzxN+8m1+Bf/9m8PeRoDGJcXmusbhKcOMYcwrg275aZKaDrYcQ6miKAOjOAZ8G/QJIN48/BQazDf4DHyDYvE9cy1Q1Gb6tb8C37S2YaqbAWrtAzJHj+Xatg2PFJxF2d8OYXy5UaTwbn88IkJHKfcnGOVTkybny64P7EOmaBHRYDRBsO5KNaejX0D2gyQM6AKDJTfpBugdiPaCkS86jEmlb8xhm5p8cnyeyj0p5EWbzqQogbarlV5eCGelvRMy/WNc1JBsoP57oOAOmPfnWhNrWJLUiSVS+LTu979I8799YKWTYtJp5zAyw999gcwqyv1BPK1yv/Rkh/sBSEi9F9Qbp+sxWfWxqB66a2qF1SsM+rttrwvfeGg0qAmTDqNvM7OfUkvRszNXmHM1ErhUAYKDPHnWSzNW4gtidb8H1B3pjAAD2h/95UoHIDN22u1sEvwS9nh+Ti7OaXIKZfkOpHX+dlI/LDvcJhnz2rVPHnm02vI48aCX3xdcWNoHycJm06NYI+bWoeEAZ0bF9AaH4QfUQuUUT+kmZdf7zpr2RNdG08I4kCwBwXDnj/1uVDuT6wzi93aN4vUyQAGpZVzL3jkHqzbNbce747rQGxZR6vG9NDSiFqWSZAADIVfCXraVxAVWCHgyaWdqeLlMiHZTGHp3vE9dLh6xm9PuE10gFAOB5t805inPGHwOh0uGL4QAAnaOXwXHeZ+Fd/0+YJ5wGc8UEBOp3isCfLV6+7avgOPcz8Kx5SkzVvvByuF55WLQNhH1uEdQbnQVwv/4XOC+8DcG2+kiAvusdUdFoX3ilqBrz1a2HdcpCBLtaEHb1wjxqiuAdIP9AsPUw/Ls3wDJ5HmC2CX4Z7/v/hnnsbPHvBAACRw/AeeZNEW4kix0GZz76n/oJHOfdKuYc7D4qfotZaXBCmsEgJHdhtgqgg5l925zzYV9yreDnkYyBv/vVh4QiUUpI7wnpPH1RI8UDOgAwUu6EPo8TxgNK5blqi1PT8tYqI0gCHGp+s1ognjGD+uzYPLxapSyxJp3LXstvLGpMW7mmlptKAOTe1TX4MAkFAEH8l1+C/pW/gf2Ma0UmgpkS179/D//+97VcNuExDAY+O+eoKOKxChAAACAASURBVBvPhrGE9u7VNSAhYjaMGbAfLq3HqPz4z85w5/L3baV4ru6YvGMyAIA8KywPVOUVAJzf/dMLRfApBb8Sw710LfaqPzKpANccjAAIVOMgKHBpfT/ObnIJgIyM+GJTbQ7hrjMyD4xQ8pLSl9HG5439/QycaazkIdne6nIH2u1GQXpFYHDpABEfj5F68Un2J5cBjJbqU7qXqQAAcklBtiIxQ09yQaXqJDUAgMAlpVJJTkiLpwARLQOoZV2pPLdk86cCSnWub9hAQH2PVZTEN8r62qPnlG4AgME/+/cf316SEOxl7/63FzfFJehLxodqLQDSGDPLXPjS/Ja4EoRarpeuFgBeq8zpx93LG8Q/tRhBjg2NuWINSsoPaiBIIvlAgr93vTka0QCA0ZGP/hcfQM7FtyPk7oHrX79F7jV3IdjeIIJOU+UEuN/6O3IuuQPBzibxN3PVJFH95jjrJiAUELKxvp1rRQCae/0PED0m1y3/G4GE3ifuEdl/29wLYT/9YnjeeQbG4hqwhaDv6Z/BVFIDB4nu1jwZqUqonS+4ZmxzLhBu7Hv8Hi3u/EgeQ+6dnEtuF75naX/Y54H7tUcAqx22U84RVRWWyfMFEBD2utD/wq8QOLLzI7lWfdIntgd0AODEvr/66uJ4gHJ9p3T6xMaVxDLJ9surDc3N6uKjESJALW2P3OD/uyYHb1Y60GeJbPDVgnrKc/2nJqKVzSzhJ/Yfk97ScrNXjs7BylG5ijrr7H0+b0IXbj6lLaOs8NHz5MbxO2+OVs2SKa2LAAAzFIHD28Rmx1Q2Gs6Lvgjvxhfg2bhSiysSHnP2uB7cRg3rhEem54BAyCBItEgOp2Sjx4Vx4+cCKK0Mo7negM52Ax76dSQzfMGVQYwaEx78b/7t+lsigdXjjyi3mmQLAHh0axn+tedYe8fxAAAoh/fH2gIRVEvZcbmPjwcA8M9dxXhMhfeC5fE37+3W9P7gOuTvBUprSf34/IxtQKx2oJSgk0yHAIq8QcGrsKbCDlYbyasG4skASj7jO/P2XV2YGEU2yGs9N2aohKAaABBd1s/377Njc3Eo1yLmylaDKldEJ7zTahKSYcmsK5Aisx+/77UlHlw9rR2zytxCPjIZI3M825n+uatoCIu80hjpAgAkuUKSiNZFsf7HmztlTq+b0Y7zxneDVRDDMUpwsu2AwayasbKM8pqU6iQZZ7LW5THhntWjYn4rUq0A4PXHFHjxlfnNCYFQ3lcCKy/tLcT8mj58aV5zDFCuBoKkCwBgYJ1z2VdgLKwQwT0z/AS8nRd8XpT6h7qOIuzugfutv8FYOhrOs28WZLG+HauFwpESABDu64KpaqII5gmms3oucGgrbPMuQ7D9CMzl42MAAFbg2Rd/DO5XH4Z57CwBALhfeRDWU88Vt/S4AAADWXkCGIJDIU0mWP3Pu1WAHszkG/NKYkv8O5vR99R94rpUj8q99i5RLQGE4dmwEp61T6ZpNvowugfS5wEdAEifL/WRPkIeYPB8/cHewSwaM+TsW32t2ok9eVbFADmZ5XHPyDLZS+r7NG/iOYf9eVbYgiGM6Y+VGiJ3wJ9qC8DsF8e/tL5PaIMnY7zGXyZFtLujzWgI46bZbYL9nGBAtow68X/YVIE2V+Led/645lz8RVEKaZm6GJbxp4rMP1sABOP9yt8g0LQnLVNnxuo7S7JbDRGPC+G6Twex/PwgnnvMhAm1YZSUhXHftyLtAjfcGsD4ycf+m3+7/duRZ+iBnyn79XgBABK5pVoWV56RTlcFQDQAQKK6V6oiQEvYACEzNcCzlrUKgHgAAL/f5za5cNWh3oTvDxL5/W9tAboH+vwL/CHcVteN2gRVQayAeHRSRHYyWQCArwe2Vlw00PcvfeGi+//5dzUAgJ8lAjokkkG2QCS7Ll8aXmIMiicWerBwVB8mFnlFtjyaiI8kfb0+k6jcWX04Dx+2OjVLO6YCADDY5zU9QSMOdduwpdmJdfV5cQPvRC/EHGsIC2t6sbCmD2MLfCAwwEqYaJMTEpJngKoG5Djgmvd12ITMphajX2eVuYQCCf2abw0KyVUJs+EaqchBhQ62T9S1OwS54OFuq+I1JhR6sWxsD6aXuoXaB1U9JECDah9vHMwXEp9qRt6P5WN7sXxsDygBK53PeRDQWFufB5Iq9gyAGxz707NbBRDAuXPePLal3yJ4PQ50HSsD5zXpT45NwlW2Q1BeVJKQZNUGJUF/8U4VfBPOGNICEJ2tZ2BtnXWmKPlnST+z+4GGugij/8GtogKOJmT+pp8huAByLv+K+I3se/xu5F73/ZgKAFFBcOmXI4oyfZ1wvfaI4Aog4TF7+51n3RQDABgLywXowFYFAg38HWam277kGnH9bAMAbMfMvepbQg6YffZCEjhNhHuscMj92LdEYB+xMAKNe4TKkH3Zx4XqENss3Kv+Ae+ml8QR9A39T+P96Xvyx3oLgJYXg35MVj2gAwBZdbd+sZHggUTBMzedb1Q68E65Y1hVAbzO0qNu0bdM6a7hGInNSLZFllvajC4fvlAXITNL1si4Kyc9k85npuvO+c1iE5hNYy/0/31YqmkDK8rvrvgajLmFoucfPjdsCy4XqLx348qUZf+U1ktSsO8uaUgpU5Wq/9jfSjkspbvKgH7KzBB+8T0LLrkmCFYE5BWEUVAEHG0CikuBUAjo6YL4W28PsHenccQBAPL+9Ucn5mNNhWPIejMFAPxuSoGQz6NMZ7wsd7ZaAOIBAGITz+xkvx+XHOkHQROlhClbiB4fnyfaH+TG8vpP7h9KChr9TK4rs+P/JuaL6yQLAHCsaJUSNXWSeAAA35GLWt246lCfCPCjLXrMZNbFyqqRbloAAKWS95G+Ln1+qXlAqBHJOACUAAASAuZc810YTGb0PfNzhNobkHP5V2EeOyNSkh7wiUo46+yzhaKAAAreeQaeDS8IfXrzxDlwvfgAnOfeKtoK3K88hJyrvyMqCMKubhH0myonwjbnvMgPCiCUZTiufeFVcP3nD0JiNueqb8FUOioSEB/ajv7n/x9yrv62OD7bAACDcIIbDNbJvi9aAfdtGrwJIovPloX1z8K/f0vMzTFXTYZt3sUw19TCYM9D2O+Bd/PLAmAxmCyDY/NEciSIgN5glGX6gcChD8X9oEn3kfMK9XcJfoRgR2NqD4V+lu6BDHlABwAy5Fh92JHrAa3BczqqAkQ5aY8Pt+zpQclAr2sqnql3mkWWj5kwMv7fsUuZ9I+bXurmUiInnill6kgK9/2lDZiYQUkspTmxXJaZb60mqgAu+RJMlePhfu3Pgn04E3Y8AABmEB/5oEyRMfxzXw1gxikh7NlpxKy5IfT3ARYLcHCvAbUzwmhuMKCqJgyvB8grAFx9wI6t6gBAqTOAH684khZirnj+j24BYOvNxw/0YnmLW7D7NznMIvte5Q7i5WqnkJGTAtJ0VgD8Zmoh5rV78In9vdheaBVEgUGjQYBo/Lawf53GzNy9K45gTIa5ERIBAHKfEhShxGHhQJBMvzU6zKJlSA0C5LunxBNEedR7h+dSLaDXHKl64HFsO+J7hToIbTaTkNVKZAzeqcBQ7gmK89wmg5BclCoppPNZ6s+x7aEw/AYIya/o4JzSj+XuY+vjua02EzptxhhJL63rSjT/kfC5DgCMhLswguYwUMYecvWISRmd+aK3n+zycnJbBvaseONnErkcs98GW44I4kUJvEJJPMdh6xxJASljLCzgF5lsY24xTCXVCHn60ffUT2C0OcF58Liw1w0EA7BMW4zAkR1CFnlw/KB/kHRXAA5pIOFN5Y44ll4H27xLxakkKmQlg2S20y+GY9n1CNTXCTZ+ghnCDAY4z/60kO2jksIQI3Cy4XmhoCAfWx7Qk2fBNtD2IP87WzRyr/4OjPmlwm+uNx6F78M3U1mWfo7ugYx5QAcAMuZafeCR6AESTrF3VanEPt58h1sVwICclQBkyk7VDuRaQAUAMpsvbo0dR6oSYKvA+F4/bt7XIzR1lYyEW2RYlxsDwruX1aM8RxshUqrriD7vH9tLRHmlkhG552aDiLzz/M8JZF2wFO99D6aqSTCPngH3m38VLQGSTZ4Wxo23BZCbH8bRRgPaW4/1yiczZ5aV/nBZ/WCpZjLnpnqsKAVdV61YDXHOxUHceFtQ7Pd8PqD9qAHO3DDy8oDODsBqA3LzxH6DyQn4PPEBgMpcP+5bcSTjig/RAAB9o/Z94HP5arUzYwAAs+i37O0WFTRyk1cEsE+ZfqF/MmnJAACZnIc+9vHzgA4ApOZ7tmddPLlLtCA8saME/b6IhCeNn9G2tSpzqaR2xRP3LHPNFCE9CJMlAgB0t4l+9sEgGcBltZ2CpHdysQe72u0g38NIMxIUOi+6XagccM8g9eRzns7zPiuCfFYH+Hetg6lsjKiWcL3+Z9H+wECd3AEk6zPYc0QlAD8nHwLBEFNpzeDY8oBenumPDvTZNkB+BJp/7ybRIqGb7oGR5AEdABhJd0OfiyYPjO3z44JGF96odGJPvnbJNGasKK0V3beq6aIDBw2nKiBRuWsy81A6lszmb1Q5BzOCpd4g/ksF7FAqgWbA8+PlR1Bgz64EoFqJq+jru+auiGzRB6+L3j6y65J9l5kRCbEPNu0bsmGZPTckAuX2VmDK9BDqDxnxgzuHPiefvj2Ao80GvPi0eqaT/b4/XlGf8QBZfi87PWbc9eYosbHNtLHX9Z7lmV/fX7aW4UUZCaB8Xcy+syKAFjAaQD17ZngdgTCM4TA8ZsOQDLB0vM8U+bsjGKl0kXr45Z+zB5yZZXsgLPr8CZDxShzfGQjBMJA6l3/GsciNwAqAygwDYQS9CH7plnkPENRh37XdHBb92BKxH58Fyj7y/3LzBo2QurbY184+8j6fEW6/MSGxXzKrGYkAADkOyAnAVhj+n2R95IehmQyAxRQaQozKT0h+J3mQPe3s3aevvEGD8Bf/lk4jqV5tsUfM7cNWB14/MKBhD4Cf0eR/k649v7pPvFuje/Tlc2M/P/v6C+0B2MxhwfnAZ0cyPgskbOXayP1ALoRsGDkSKKOYZw0K8kHOgzwQBD84D/IzpGKmklGwL7l6sHqAGe/ocnWSLHLNlAl+ckcJ3joU4Q6RjNwL5EUgT8PxMlYfcL/AfQOCftEiyMQAqx5yrvx6LHFfX6eoBrBMnAvz6KlwvfRHUa5PcIDtDcacgsHefn/d+mNjywL6Iddk5cGONUINgUYFBceyjws0XgISyFWkm+6BkeIBHQAYKXdCn4cmD0zrZu97t9jAs+/1ockRfXstpiatp+VcpWNSrQpwBMMii089cq5DyVgiGzAAPFaLsRf4kckFogxXMu5pWWp9ZnMkIyK3hyfHEgHyx/3u5fVgK0A27XfvVcRsKKTrswLAsewGmEdPi/TlbXlVlOTRzNW1sIybBd+e9xBs3jc4ZQIAn/9GADZbpIXRagWCQVHpCLsD6GgDikoiWXSbHfB5gUd/b8bq14ZuoI4HAMDN8t2rarCvM/NSgNkCAP64qQKvHxy6Yczm85XstbIFADy2rQT/rFOufEl2ziP5eGbmTBUTBCmXb9sq8T22TJorpszMWLqMLf9WEeSHkG8NIc8WFDr3JIXjd5nPOwMoBk/JGoOffZ021PfY0NBnQUOPVRC+MfDid9ZPZDgFO94AAH3htATFO7/IHsTofC+q8/wYlecTrPj5tkBKhLD0F0ld93fZcajbiiM9NvHfJNRjoEqAhZVMqRqD/CundIp7+W5jjqha4z0ocQYEKHC03wL6lsAO3z3LxvSi020Sn5Os8cHN5SKAjjYS9JGYkHK44wq9cdVwuMbGXgvqOhzY3JyD7a2OlINwNT8QjKAkJVUT5lf3Y1yBN0aVgv7c0eYQGXoqQFB+kv5Np31zUaMgh6TP6jrsmFHqRofHDE/AgFxrSIBqJG00ICwSCARZ+O+cPwELPl8k+2UFAef7P+urNHH+JLsGoQ5UOz/ybtm9EYHGOtiXXCsk+SRje4T71YcEaaLSQ0hFhJyLbheEgjSpt19O7CevMKAqg/Q+k/+dKgA5V30zwsMQDsHzzj/hWf/PZJekH697IGMe0AGAjLlWHzjdHmB275Y93ZjT4R0cmhrUv5tSKHrj4xlZ/z+ztxtz2o+dm675MVhfX2YX8nzsndW6ryEx4OQeP07p9ILgBM1rMoDBPBm6KYX1xTrlXn/53LusRvx2WqHov5WbWruDGvv6rHIXvr04u6z3nO9P11bj/eah7QjydZD4L/ea78CQUwSD2SIY/8lcLEh+FHaRUgXAmy8ZUT0mjOmnhOBwArm5YWxcY8L42gjAwYCht9uAnPwwNq0z4rGHhj5DVbl+kQkusGWvIsIXNOBHq0aJTWqmjRv8e5bVi0Apk/bDVaOwo3Wg3zSTF0rT2NT4vndFvQggMmm/XF+FDQ1DJfMyeb3jNXbutd+DedTUQU3sYMtB5F73PVFyLNi6XZGMbSrGsJvZ/Wmlbsyr7htkgc8W/x+DwKY+C948mI93m3LR0mfR/P7neo8HAMDqB1a3rBjbIwhfy3ICWZN95W8jmfT5Plh1OB872xzoTyFzTQBgfIFXBJhlzkibG7FyghjvN0cCzV6vCWxrI/AwusCHrS1O0dbzyv6CmEw1n5cLJ3XhEzPbRMY/FWP11qNbS7H2SF4qp8ecwzVcP6NdtDQk8zzTv+TVeXl/waBqwXAn9LWFTXjtQAHmVEZUDDY3OzG7wiWqPP6+rRQXTeoS34NTKlwCfKHfCQAQfCMwwHvMezWpyIMPWnKEnGI8uUjN8zWZwQoGBtlUPKBCAlULBA9BT5vou7fULkCw9ZCoHiQQEPa6RDk+y/3lRm4hqitYpywU50vGcfqe/inMo6cPjh32eeD69wOCUFB+TfnfeT7lEnMu+i8YnAVpVyfQ7CP9QN0DKh7QAQD90fhIeUBeASBNnL3xD0/OF8RWajazy4c7dnaqSmqxXLjJacaofn9C2S21a0jtAeytp5Z1atuIoaOTM+Czu+PrgUeX/nMESYbw8iOxjP7vl9jw8KQCATbI7XgAAPQRAQBmUNTMdtr5sC+8HP3P/QqminGwL7oSBkceGEi4/vMnBNvrh5xKAOCGW4N47CETZp4WwtzFkYC/gBV9YeDgPgNycgG/H6isidylv/0ptgKAJaA/WtYgMofZMs7mZwkAkXTMhUEAM0pfPL1lSHlrOsaOHoPl/wyOvCxpGYb1+01oTjLASvZy3KRyw01d8EwDI68eKMC6I7nDzoYmu0Ye3+a2iNLhSIGRYbDcPZWx4p3DjS81sY32HMBsExkw73svDkpqpSrVRe32s8b2YE5VP8qzGMDGWytd2eayYNXhPLy8rwAMCBNZNgEAlsyfP7FLZLeZlZUk9xLNMZOfM2tPmb+X9hVizZE8UWauxQgAXF4b0XqnBOLpVf1iPRyP9+Fgl028t5kVb+yz4Nzx3djSkiOy6Tx+S1SpOkGEbyxqFBUjwzEG3w+8VxH39yzR+AysPz6jXQTLwzEG3SzVJ9fIcINtOQDAUn9WIrDypctjEi0BZ4zuFdUwvHvLxvTgvaYcARBwi1HfawVBVbZkXDmlAx8cdeLlfYXDnpN90VWwz79sMNhnkG4wmoRCgiBNlJHvMbjne4hZeaoWeDashGftk4PuZaVhzmXkAihDqKsF7jVPwnHmJ4eME2yoOzY2kzVbXoX7jUchqTKIa/Lv766Ee/UTg2OzUpFtBb669WmTJhzOc6Gfq3tA8oAOAOjPwkfGA/xxmdfmwY37e2NK56O1sOWLYjB83cFenN0UWwovP25vngXPjs0VBGFnNrtVy/O1OIxtCf8alSNk+zTuaRSHTSRZqFT6z4Gm9PjwxV2RVoloo5rAxtLYDPOZ43rwhTktWd0YKgEAlM6RExDZTjlH/BiH+jrgfuOvoj8x96pviv/uf+HXKf2okiiQtmen+oaTmX+SADLjkU372bpqbGpSB0RSmQvbO2aWuTGp2CM2wczM5NlCWcn80dNCPzzFMmmulxkwZuZYfkrJyHSRUNEXM8vdop+4Jt+HYntAZJSje8JT8bmWc+gXVn1k0+hL9rXzuqI3W/wvLP6dQQM38k19VuztsGF3uwNtw+hx5saXGuWUDaNeOBnEKdHlWPFJoTvur9sAC4k9m/fDXD0Zno0rRbZOyRjgMWN9zvhuTC7ywJHlVqVk7hF9yCw3s80MQtXA4EwDAPTZvKo+XDCxG7Ul7qxKmibjLwKzfOZePZCPV/YXDvs7wSCVz8jHpnWIAHjbQAUS20No0eX/DGh/uKwB7LMfrq3cXYS/flia9DBTS924bHKnAGg4/3QZg/SVe4oEyDKcd3C8+XC+fD8TWGK7ApWEfrWhSpxC3y4d0yv+ne/uVIwyfVQgMBVVincE3yNyAj7uF9yvPCiC7NyrSL43U1xG3pMvL+EPNNRFpPwGKggHSQJ9brGnCDbuHiL9J40jJ/YLthxA3xP3Ihz0g1VOfNeFOhrhee9F0X6gm+6Bke4BHQAY6XdIn5/wAAPh5S0uwaSv9tv4doUDzIaTTExuPPfChn5cdqQvYXZfqibotJoEY//F9f1C5ipVo3wfWwM2ldhipK+0jsn2hZv29WB+29CMADkQKOfXENX+QEmvz+3uFiBAtFH+jABAvzm2R/CCiV34zKnZJamJBgCoP0xNY2oc80fa9+Eb8B/eDvuCKwSpTqQFoE0Q67he/B0Cjbu1ujHp444XAPDbdytFFjEVo4Qdg/yx+V5U5flF5oXrYEkmN2fZCmxTmbvWcxhUsYc3GWOvMEtqCYRU5zHQD4r+ZvqFhF/p3HAnM6+RfCzBCWYO291mHOqyiQwqGcCVeqfV1sF+XG68ve+/DHIBMCvHTTP1wqlx7t38H9iX3YCwp1/8373qMQTYmxtlzMxeM60ds8vdsA0EcSPZd9Lc6MONjbl4YXeRyHRHWyYBgDKnH9dN7xCtEXwvfBSMFQB8xkiQSeAkVWNPOgNR+p9gKgGveDahyCsUcCSAINXr8rzGXit+826FZh4Xvpcvn9IpeAr4vs6EhcIG0Rrx161lolQ/U1Zb4hEBP8kAyZFBY9tAkSOAdxtzU2pJMOaVIJdZ/cIKMZ4UjA+R2pNl5O0LLoN9yTWRyiaZGoAcMJBL9nFMCRyQtwfkXv8DwTNEIwEx25Vsp5w1OHbY3YO+p38mVIl00z3wUfSADgB8FO/aSTZnBvDnNrlw1SH14J8uYaD93OicGACAn2kdg8eSV+APUwrB4J3nse3gkvp+TFYIqLXeChIGvlrlxJoKxxCiPq3nU85PzgfApOFfJ+ZjXbljSHYpntIBz/nd1EJsLYqV8GGAdMWUDlwzrUPrlNJyHLOO96yuESRGNInEJ+zuFTrH7MUT8jyHt8O3fQ2sM5fBXD1J6Pm6XvrDkEqBtExINsjxAgAY3DLI1WLsaWWpKMtd2f86Kt8r+lyzyVugZZ7pPIYkV/euqYnLvs2SXgb8Eb8ERHafnA6Z2mCnc30jdSwGUe83OUUvcDzODvn8Jf1tym8ZjGbBss1SXecFtx0DABZfLUppqU0ebSQPO2tcNy6Z3CWqVj6qdtRlwdM7iwXng5ytPVMAAAOxz512VABeH0Vj3/gTO4rxxsGCYVcDaFl/OgEAXo/Z9ke2REjk1IxA1tzKflwxpVMQDmajDmhXuwN/3FSOhl5txMlafJeuY1hCb5tzAcwT5wiVn2B7A1yvPCiCeDnRnhSMs31oSEZ+IEg3lY0WxxtsTsh78ocABrL2AM6fbYaOFZ8QiQVm9oXi0JSFYDUiTQIGwl437AuvEJ/797yrB//puvn6OMfFAzoAcFzcrl9UqwdIlHf5kX5c0NAfc8pblQ74DQasaHGD+uFvVDoUg3/pRC1VBNKxBAHYJ78/L4Ji88d5VH8A5zS5sLDVnbCSQG19lCJ7s9KBNyudIHlfMjauz49b9vagwh3As2PzBKAgby/gHBcfdeNT+3oU56dWIcE5MEP06VNaBTFUNo3ZRJLE7e+MgBIkzSEab3Tkwbv1ddGPZ1/0MaHNK36I3T3wvv8KPBueGzLNXH8IZxx1wxYKY1+eFdsKh25w2AqxqNWDLqsJhb6g4D9YX2qP+7wwiP7+0oasb6If3lImSJwS2eJRfbhhZlvGyeoSzSPbnzM4+MOmcpFZVTL2nn56dqtgMdct/R6g5Nsbh/Lxj20lCSXx+F22TJ4H37a3RH8tyQBJwMUM3WAFgAoAQLDmxlltonw4G8FR+j0VO+IbB/OFbr0kHZcJAIDP/5fnNWdVvjQTvqMMI0vXCZwkU3WSylzSDQCwauaBdyuwrTW2ioHPMjksyGGwcFRfyqSDqayT55CNnyBANqRmtc6RQCF7+uVs/YNl/bveGRKgy7P08sBd+jtlgXOv+z5MFePF5eU9+XLAgAokfBfRIkTD3x1k/hd/DAXhP/gBzNVTEOpth/v1v2S04lCrr/TjdA+kywM6AJAuT+rjpN0DLH2//mAvlra4Y8ZeXeHA4+PyYojsEk2CP75ntLhx437lIFl+vprMYKEvJKT1hsMTkKpyAHXNWQFLvfRoUyJIlI45nGPGA1MLwUoEJWPvIwnhSKaUTYsGAMSPcVElci6+HabysQj1dgjCP8/apwQab51+Bnw71sYAAAR3CJBQUYEkjCR1lBvbIfg88e/WUBjbC20CPInXacnSzO8saRSZ5GwaWZWfqyuKe0nyEnx9UZPo5z/ZjFUjj20vEWXV0VbqCICEVWyD0C2zHmCVykNbyuPKubE31phfOsiiTZZt91t/g3XG0rgAAOX6Pj+3RfRDn2j2zK5iwYJOSzcAQCLXry5oTksv+0jwO9/P7OGnz+JyZRgMsE5bAtvci0SpONvHXC/cr7lCLN0AAH1HUsNfb6wc4kYC7edN6MZVUzuEdN7xMAIr7MX/1574vzHZmht753Ou+haMhNNYBwAAIABJREFUOQVgpRCr/UIdDTAW1wjCUN5L+TGclxTUM8hnUE+SP0Hut/YpeDa8AMdZN8F26rliCQQE+p66TzwLbCN0LPu4yPSHulvR99RPhKoQzTp1MRzn3AKD1S6qDr2bX4Zn3TOKSkPZ8o1+Hd0DmfSADgBk0rv62Cl7IDcQwg37e2P63jlgqsG/NJlEmXL5pJmx/1NtAXYUWmOCRUcwLOZHngBK7qVi6VIOiG4RiF7DH6YUCEJCNSPx2TcWNoFERNk0JQCA1zdY7HCc9xlYaxeKsuH+lfeLH/J4VuUOCJlHqhxceqQfu/MtKPWGwG0WW0CLvCF0W40Y0++Hx2REp9UogJTXq5ygNGK0sV/+KwuaMb86Vkkhkz76995C/PmD+OWjl9V24vrp7Sdt7/o/64rw2LZYQilWsNxyautx21xn8rkYaWOTBfy+NdWoa1eWeJQUAJhJY/+sVJrr2/o6TDVTVAEAZv5vm3MUc7MMRmbLv+yF/sU7EYI0tjXcs1xdcpIcZb/fVCHY3BPZmHyfAL/IcXEiGVtPnt1VJEAAQVqpYCSKtc5aIVQmqO9OAJm668GjBzW5IhMAAAk1/9/6KpFxpxFIvvmUVkE4erztd+8pP1MMpAnOsWqHhHtE97ybX40B3JOdv/g9P/smWKcsirD2dx9F/4u/Q7B53xAyP9+udYIkNMYMBkG0Z66ZIj6SSPwMJgtyr7kLpqqJQ/5OKT/HeZ8VSQO2CvQ983NR2k8VgJyrvilkAxEOiWeEz4xuugdORg/oAMDJeNdH+JpJYnfL3m7Bxh9t68rs+PuE/KQz/9HjcBuxsNUjyuXZZhDPCAI8MikfHxTbFDPGo1wBfGlnV8oggHTtVJUD4pH+qXEFRK+Xm+4fLW/IekZZDQAQ8zMYYJ9/KWwLrgBCIXjWPCGkd9RMDgDUuAKgMgSrNPL9QWwutqPIF0Sr3SRaOSRix2fG5sZUC0jjkxfhy/OzDwAwM0M96Xj2pfnNWDo6wqx8MpoaAHDT7FbRL65b5j3AwIyZ7Od3F6lWARgLIkAWs2008d/BAMIBf6TPt6cVJkpv9XYg7PeA37nb5rScUGX/0XdCDgDwMxJQsqKnttgtgkQ5YR/5Lp7bXSwkG+MZAdyvLmjCjLLsAriZf8oiV6C8HoNWNe4J64xlQqfd9Z8/Rn46HPkI+1ziWdNimQAAeF3K2/7p/XJcOKlLZP6PV9Zf7gO2n1Bp5kDXMS4gBv7sgbfUsu99KEmgnElfiy/F9zynEPbFHxP3xFf3DkxF1bDUzhtopoyMIlj0n7wPxuKqY1n8UFD0/rPvnwS/LNOXMvSOpdfBNu9Sca48qJf/XSL3YwafwACrCRnou9/6u8jo09hmmHPRf4EApZxPQOva9ON0D5woHtABgBPlTp4g6yj1BHHrnm5M6vXHrChdwb80cDxZweiLEwT424Q8vFtqHwICsKz8E/t7sLg1fah+ssoB7G3/zJ5uxSdg5egcrByVm1CKkGzoP1qmnonK1OMVFwAYuKildgGc53wawbZ69D/7C9WyzmgAoMNqErKRbHr4oMg2BAAo9oZgRBiNDjM+LLIp8jHYTGEw0M52BQBJ1sgDoKaJzeeWrQmnVWa3XSNTz0Aq46oBALef3oLlWeaxSGX+J8o57M9+tq54UF5s9Lgw8grC2PFBJGC99qYgPnjPgLrt2vhOWNly3fR2AQScqBYNAAx3nZT6+9SsVlw4qTsrsp7DnW+q55PA7ufrqkAOkBgzmWGZvAD2OecBRpOQcpMCRy3XyxQAwAqO5n6LIGYdKTwWBFEIphBUoTEbzhJ8U+moWFcFA/BseD7pLLl59LRBIj5pUPbRU+GDYA3vEYJ+uF77M3w7ViPnym/AMm527PXDYQQOb4PrP38SQIFE7icP6qku4rzodlG6T8DHRULRD98cQhwYOPShqAKQjOz+bCugbCDBBN10D5yMHtABgJPxro/QNTOTTvk6lrNHG8u0nx2TO+zMf/S4/FE+pcMryPVIFBfPmE3/24R8weTP7anEJ0CJvkxYo9OMP9YWgP+MZwQhrjrch7ObhvbLJuOz8hy/AADInp5N0wIAcD6RHr8I8p+KkQOgzBOpAOA/15Qrly3Lxz5eAMD6hlw8urUMbS7l+87g6J7lRzCx6KPJ8J3K/Ys+RwkA4PfxrjMacMoJ2DeeDp9lYgwCAM/VFcPLlyOAG24N4LLrg9yfi/8HgwY8/X8mPP+4MveIfE7kbfjagiYhzXgi29ojebg/qjd8OOvl885KJXKWnMjG8v9n64rw5I4If4LcqBjjvPAL8O97H5bxp8C/Z6OiqoSafzIFAIzE+/HUzuIhPpTL5rGPPnBklwj6g017RVWOmjG7bjvlXJjHzRLVPGTc925cKch7+Xude+1douSeRjJfSuYhFDiWmQdEhp9EfKJFYPkNsExdFFH/iTK2dVD1h0R90piBQ9vgeuV/4bzkDpirJg+eIY1pnX0W7AsuF1l+3+ZXRGuIbroHdA8c84AOAOhPw4jwwIRePz6ztxsV7thNDOX9nh+dAxLnyY2EeCR/iyZ8S3ZByYIAj4/Pw9sVTox2+XHHzi6QFFDJdhVY8X8T8jG70ytkDJPlCeCe+rfTimIY7ZWuxTWQj+DaA70o8IeS5kkYlefDPSvqs76J1AoAJHtPo4/P84cECSDZ//nPNnvigOR4AQC7O+x44N1KVb1mEjbeu7z+pGa5JzEYiQDlZjKGhZb3lJL0VeMM97k70c+PBgBmzQ3h1NNDOHLQAKMReOOlxN8z+uh48W0cj/vzMskTN5cPubR9wRVgwGIwm+Fe+zRC7Q2w1M6HZ/UTcYns6DcG/wtrUgNGj8f6h3PNTo8ZP1pVg0YFGTvbaefBMnEOQl1HBW+M6O1mCl6DnUwAwP/bUIV36o8pqMgl9kSg/tR9oiVHzaL7+eXHkcTP/doj8O1cC+c5t4hnmhbqaRNEoByfyiAk8xV/jyLiY9ufqahKtA5YJs0V/2S1gHS+dcZy2BewDYAMvuEIymg0IezpB8wW0fMvSP+e+Zkg8tNN94DuAXUP6ACA/nRk3QMMVif2+mEMh8G+92ldPlHCzsBVbgyAleTueAwDOmbe2f/+8OR8NDviZ8kTLZJzmt7lw227uzVVAhCUGNMfwKxO5SwsWwbun1Y4KCNInoG57V4hZ8hKBy0WT7ZP7Xxep9odEKXt0YBJvGtOLPLg7uX1YNCbTcsWAJDKmo4XANDSb8FP11arajUTAGCgO6bgxCL70nqP+MwwixWtAkAA4IdLGzAty0SWWud9Ih4XDQBccGUQ514ShMUK9PUY8N0vDu0nVvMBA1gGsgxoT3T7x/YSPLureHCZEYbzbyLc1wljXrFgMafcqW3eJej/5y8R6utUdQmJEu+c3wz7cWKUPx736sW9hfiLAkkqieBI/hfsaELY3QsPgZQBhvdE8zxZAACX34gfvj0KB7uP9f/nXv8DsCReBOSdzREAIM4zJ2fSJ7N+4MAHQrHHWBABtYKthwW7vmXcrGNEfAEf3K88KKoyrLPOhPOsmwQZoFzqL/oeRaT5viPG5feBFQS8rzlXfwem4urBw4MdjXC9+LsI54OMbyTRPdc/1z1wsntABwBO9icgy+vn/m55iwvXH+iF12TExlIb5rd5Y4JuBv9Spj2a+JeZ9M/s6QHLummbi214ZHIB3ArSeMkuj1J6t+6OBSOSHYfkcgQJorezXD+vcUl9PyYPzF9p7ESyfcnOJ9HxOgAQ66GRDACQOZzEYSejsXeVJdQfDrBrSz7QAYDsPw3RAMDVnwri8usIAITR2W7Avd+woPFI/O5nBq/ktJh+EgA3vV4THtpShnX1eYM3i5lO57mfgee9f8NauwDeTf+GIadQBEr9zJqqBGN83qnccqKqJag9zV0eE+5ePQokSIw2ksZaZ50lgkvXKw+KnnMtdrIAANtbHfjFO9UgECCZvAJACrQZxKuZ/HhJji8aFGCwH2jej9yrvyNkQGkSmSBlGuV/J7Gv+41HB9sAwl4XAo17RJUAKzqY4ZeT9bG9gNUeprKxYG+/d9tbmsketTwL+jG6B04WD+gAwMlyp0fIOmd2+XDHzk7ESzSrEe5xCZXugAj+x/cdIwlkpvuXM4qwL09btimRK4YLAmgBJLglHtvnFxKCbBGQ+6PFYcLDkwoGqwcSzTcdn+sAwMgBANrdZtyzWrnMlbNkBcB9K+pPOLkvrc9xQ68V331z9JBNLM9lQERgZCTIbGldy0f9uGgAYMqMEK66MYiK6jDy8oBVrxnx6O/jV2fNq+4X8nUmw4mf/T/YZcP/bKhCc9+x3ypBwhaV1eRz4T+wRVQAqBkVA76/tGFEMMtn+zl+ZEsZXtpXGHNZloyzN906dRGYGXa/9mdNUztZAABKKT61oxhU8JDMcdZNsJ16rvjPeBl5JcBACt6jg3op2JeDBfIgPvdj34J57CwxpPR3Bvsk+4Upah8XDMC96h+DLP6abqh+kO4B3QMJPaADAAldpB+QTg+w1//OnV2qZfbxJPdYOv+Fuq4YngD22lPnvt+sjWlay3qYnb91Tw9KvMkRK3VZjfjttEIcytEGRvBnmMoH5zW6cMZRtwAxHhufl5D4T8sakjlmpAIA3MxZJp2OwL73xYZO6hGE2Qrqiwc7m+Ki/+xXtM5chmDLQSErlIxZjGHcuSD7KgC+oAE/eHs09nUeK9OUz5uBEiUbp5acnD2Oz9UV4e/blGUSv7GoKeuqDck8UyfasdEAwIKlIVTWhNHdCSw5K4SVT5qwdZP6e9lmCuELc49iyUkiabnmSB5+rUQAaDLDSu31sjEwlo5GsJXEZS+LXnY1u2l2Gy6ZrN4ecKI9a/L17G63i0x29wCTvfQZAQD76Rch7HUDVgfcr/8ZZJ9PZCcDAOAPGfCztdXYGlU5JS/Jp5+koF7NZ3LAINBQh74nfyz68ZWCfeu0JUJeEAYjmNkn4V/gyE4MqRgY+HvY44LzvFthKh8nfufJ6M/ffM/ap+DfvznRLdQ/1z2geyBJD+gAQJIO0w8fvgeYYf9CXWyvfbfFiIdqC7CzILa0L15AzgqA3fkWrC9zYEuxLS2tAFxlPGJCNS88OvGYSsDwPZW9EUYqACDJCfn3vCtKOtn7l3PNd4XOsJZyRW6oc6/+Nvz7NovzkzH2I3/m1FacM15ZYjGZsZI5lvJ/P1o1CnXtdtXTqPd94cQu8L5RAzxZ4/7KbAiLfVa2jOsSvE0pXrDba8a6+lys3F0Us/GXhpxQ6MWltZ1CT73Iro1rQz4duoPkddnMRjMbFyJrfop+UTotWzJ60QDA7Lkh3HpnAGUVYTTVG/CH/7Zgz071h2xSkUeAWQQCTgb7vw9LY7grbHPOF2zqfc/9UvRgs3zdsfR6+PdtEsGSklG1hWDXuILjowQSCgOHum3i/019FlBbPhQ2wGAIozrXL0gJq/My16LEd8l9a6qxrdU5xD2spnBecBuCRw+BIHGgfhf8uzckfLROBgCAcoR3rxoVoy4j/UYaHPnCT8GWA+h74l5V8kk5YECAqv+pn4hA3Xba+ceCfU8/+p79hSDpY7Y/ouIThmfDSnjWPglTxfihf1/7lOC+0E33gO6B7HlABwCy52v9SgMe4HZw8VE3PrWvZ0jpe12+VRD6ddiOMUcnw9DP4QkGUC6QEnjR3AGp3AC1qgOlsZocZvx6eiHaZPNP5ZrSOaP7A5jR5cXmYjvYFkCj4kChL4iDudoqDP4/e1cBJld9fc+4rkvW4u4hIcQFd9cixYoVLYVCCy1tKbQU/i1atBR3J8E1gYQYgbjr7mZdx/X/nTuZzezu2G5Wk3e/r1/ozps379335s3vnnvuOcl+PgtK0km7svDhsSUSAQzbCbEbwEWJbuhkmI68BM5vXxGv31hBb2D9qFmwz3tEhLUCjoY2zwmSUn7OyBqcMSK2InKy+W3Ldlzc/mVBIeh7HS84CpBp8sGobVvpyGKThhqDMly4cGxVlwg/bq8zgMWP06cW+8y2Ag88Zs6tVjl1IEMiXph1AWSZfDDp2lZUsqhhFU7PbgI/zG9nB4sn5qXOFaLJtzUvLY+PeSJQws7wCUNid4876rxaAgBzj/Vj0rQA8gqCSM0A/veIFj8siM0AOGVYLS4aW9VRh9Pm/bArypES6krQZo4FrEUXQJrBjxxLx3q3896/e2EhNtc0B/aoiq62pDXzKacwm2/bSriWfhj1nDg2ccvUPVB30dgEvxsUJ91QZQJdSvbY9FJIVjh0UYX2u0LUsaWdXThRxhlnwTDuSOn8U3TOvXx+wvviYAAAyD55bHkf8PclMqicbz33j1KUM2i1a3v7PgECokUkCM/fZcdXz8tvsSZvMKxn/A4qo2XfKMHGH2A9505oC4fLrsKMAZVG1/SZVPB3r/gYriXvNX3cYQU2TCuy4cvtaVhTmdiyN9pxDstyYXC6K+qoSMIbQtlAycBBkAEFADgILnJPPMVYIMC8Igve6xeyqOE2k6tcuHBbY1SRwPlFVizoY5IimbP0ua7Qgp31wQuDU7Eo19QhXbW2gADRQIz25N/kD+LsHY34qMgCjhX49lYG+U4fCh0+LM/at4jUB4IY0uDFuvTWzIlkP3tinh23zyiVnHdlJAIAeCzmE34N3YBxsijRDzsM+jFz4Fm/GOq0bDi/eQlsnxpnnQu1JQP+ql3wl26B4bCTZVHtWbtQFiP+yp0IOm0wTDwOvl1roR04Dv6ybWJ3RLst7+bl8FBMKCLIADh1WC3OG52YQtqROUsWANjfzyyk9eOc4nYxCNr62Sv2WPDAD/mtFp9t3U9XbJ9u9OPuubuRZ9mnM9JZn8ti6m/fFcIZIcrVEZ81q18jbphc1hG7iruPlgBA3wFBnHqeH3Yb4HKqsPpHFdasjA4AsMi+ZlJ5l4vYsVu9rsqErbVGlDbqQM2NKocOdq9aAJgCqwc5Zh8M2gAyjH5km71IN4T+7WPxIsPkbxdQ+kOJFf9Z3kdAsMiQ59vACdLt53OKPuikTtOL3b3y06j5P39MFU4f3jX0f4JU3+5MFeFC/ncyYdIGcNXEzh3tYPf/kWV9hH0QGWSH6ccfCf2I6fBXFQvtPFEc6AAAf1MeX5GLBbtCXf6WYZp1LgyTaa/HCArtPl5HPnKG37dzDWzv3CesPOvZd4gGQ6SWQOS+IxkDKnMa4HUj6G1u20pQm+DW/37Owe4GvTQJWgYFQ3WaIH4ub84AidyOr3OML1LwMNF9oLyuZOBgyoACABxMV7uHnSsV8Vm4n1RsEyZAtUGDZ4amijVgpFtAS8HAaA4BZl8QF2+tF6s9RrFZi0dHdlw3vsDhw9Wb6sF/E8V2q26/rQlZiE+tdGFCjQvziyw4tsSBlVkG0T8gAOBTq9CoIzAAcHRiYo0bnxeYMb7GjVq9RqwA2dBcmmPEoVUurMgyykgDNQ0IKjA/kdGTAQBSC1ngO79+UQAAsgL8tWViM0RrIONhp0A7aAJ8u9ZApTfDu/VHGMYfCZXeCM/GH6AfPhX+unJ4fvpcbImCjnoEGqqhLRous7bsgEBvbKIyhvPCxQM7lAoAkOiOT/w6F2r3LSoAO649PboSANhWa8Dd3xXB5uk4/RLm9/ABDfj1pPJOT3VLAIAfePu9XqSlA1ptEIu+0eDdV/YxuiIPiHaNt00vlY57VwSLIPqfv7YuCxX25ArZlsdFdsjkfBsm5DmEfp9i8CcNmj68LA8Ld+1T/w/vm51Ty/FXQ52e10QBkcL1nfuiOgAQnLh+clmn212y6//97hS8vi5Luv9tjc4GoQjYPLCYYwDNO8QcA9ANnyq/Bdp+o+BZ9ZX40seLnggAeP0qAYtYyHJEhqyt9gYZG3/7riDmfR8etVMZQgV15Gx/tM/Uj57dJNgX9Lrlt1lD8cVDjpHfU3b1Zd6/eAO0A8bBfOQlCDRUwbtlBdyrvoyv2wPgonFV4JrkqR9zcfqIGmQa/VhbZcK4XAd8foDfOrtHg0aPBkUpHmysMYomTjCowvfFVmEPbK0xIs3og1UXgFEXQEmDHgPT3WI1Sh0Ogq9KKBk4mDOgAAAH89XvAefOQn9KlQsGfxDLswyw6dRS/EcCA5GHSYr/S4NSWnX3WZhf20Ig8P4xGWBHvqMimgNBrH2XmrV4alhaq0K7rcfCon1OmQNcQlPfgAAAGQF0QdiSoseoeg++yzWJpeDybCPm7nFAGwyiTr9v0b0lVYcSkxa/2lwvzgJLs40oM/UeACA8L+gr3ghNdpFYBDFI87d/8BBMR/xSFhSRc4uk0KpNqbDPf1S8oQPOhiYAwP3Du/J+w9TTxZtYO2C87Itggr9iR9MlUgCAtt6tsbdXAIDouTkQAQCeqckM3HiHF3tKVDFdAE4eWotfjusa+j8LKQpHfrY1rUNYYTxHam8cMaBBNELIDIgXpP3fvzgftXtHPZptq1JBk5Evf5JuqFqDQH1lzN0dkmfH9YeWC/jQmfH1jlQ8/VMuWIi2J6jD8efZxehMPYpnVubi021prQ6PQnUc/fJu/AHBYFD+jRc9BQAgaM9xINr1rSyzoMKhFYCM2iajcxxSwHLEqa2xYFcKHl2eF3Vcg/uSMYCz74Amf3DoPqQw34cPCVuuKVQqaPOHyL3J1y2n3SIAS6sIBuFZtzCkuUPRl3YGASQ+I6z6AHbW67GnUSf/nWHySY621+sxu68NjR41dtUbQF0MBoGSH8vMwuo5bnCdFPz8/vF+pA1nttkHukjsqI8ustvOw1XepmSg12VAAQB63SU7sA9YFwji1N12HFdib3WisRwCqKLP4nZI475FGNcsD4zOxObUtncu4mU42mfF2n5/7PwIiJy5yyajDyVmHTI8fmgDQWFJGAJBpHgDKDdqQJ2AxbkmFNm9qDBpMbTe0wwA4DFwPGBtugHDGjyoMmpEZLHC2Lwr15MZAOEZRXVajghkub57U+YVBQCY/xjMR1wsBb7ttb82XYoDEQAgtXr2MX44bCqhWL/9olYE1i67PsRKefaR+HZrLe/TrhwB6A4AgJ1AlTUT2oKhIVqqyyECVIlCYQAkytC+16MxAG6924tho4Io3a3CR29rsGRhdHYDdRa4QO/s4Gw/u/4fbEoXobqODo4N9Et146yRNTg03y4FR2SE6Nd9wCKsZYjGyZm3Nc1f83XSp4O2Wtg/eFAs0loGc8bcdWZUOrTC2KHIX3uDGhp3ziwVodLOio+2pAtVvGXQOYaWcgFnIzyrv4H7x0/iHkJ3AwCsk1eUWUQgksVqyzn98MGTCTA214mzR1aDx5xMsEvO8at1CWbp9eOOgPnwi5ps+Hx7tsAx7xGZ6efoHH9vKRTYZP2XmgPLSddBkzcoNLBJVx6q9n/3xn6p9hNY4wgANVxKG3Qw6wPCXOAoQIreLwBAcYNedCho+cpvW41Tg4KU0PqPmh5kA3CbLLOvCQDgOA9/81ZXmPHOxgzR/FBCycDBnAEFADiYr34PO3fOvZ+3vREzKlrbm5Hm/t+haVifrm/WwYnVld+UqseTw9OEHt/Rken24/LNDRjekFjlONZxd+Qx8WdM7w/Co1G1u7vVkwEA5ipsPURqIdWF6Vsc7tqTAaA2p8H25j0y08840AAAdlT//rgHO7aoUbxThUOnBfDKMyGLtaEjQwVHPLX1aPdbbwcAWDzRf1oK/NQcYYeo03Jlwco56paKelyc2t64R0ZA4oUCACT/dIoGABCQohtAajqw6Gs1nnmoNTDFrubNU/cIpbezY1mpRQpwFkKdGXwOpxt9OCTPgSMG1Eu3loADKfTzNrf2rOexiKDa6bfAt3sdgn4fNJmFUKdmI+hxwv7+vxFoaF3oXzq+stMFHjnzz8KaNPv2Bjv/vxxXiWMHdZ6LCoHFB5fmwdby2mq00BYMh370LGiLRsC1+B141i6IeSrdBQBwJIraCvM2pWNXgwEiRJpEsMs9ItuJU4bWYmK+Pe4Yyqtrs/DOhsyEe6VlruWMW5sE+2K9gXa6kWC7AK16U8iSdz86/gkPMGKD9sz38z1DM1w4c2QN3t2Q2W5xwbYcp7KtkoGenAEFAOjJV+cgO7YxdR5cv762mTMAUxCrkx7Lpo/d/6eHpTUTyuvoVKZ5ArhsSz1G1yUGAWIxFzr6mPZnfz0dANCPmCbz+4G6ciniTHMvbAIAqAVgnHamsANEwfitf8Aw7ghoB0+EY/6jMB/9q14/AsCC6trbfPj2M7WIqp3/Kz80miAyc4DGhhDlWq+XFFBXCU4noNMBdbUqvPasBiuXtF7I93QAgAtSdXoutAXDoE7NEn9oVUqWgD3UdyBVui0R6UOtAABtyVzsbaMBAGGmCt/11XwN5r/d+jqxc8c5ds7Ud2awnvrXD/mgAB+Dz+1CZ4gx41KrsNuiFeeYjo6wE4U/COxpbA5aN/ssrQ7W02+VWX/Pz1/K8yteIUVxvVumdT5wwutK4GJ/4/ghdbhsfOexFcpsOjy0LA9bosxzEySGzgCVWg11RgEcnzwR83S6GgDgWMVP5RYBhjiLHqvjnyj/BFn6p7kxpdAmM/P5Vm8TA4U0+c+2peHDzelRhfSi7ZvPWvNJ14NFfasIBkFWAAUCCVj1tuB3h3miKCBFaWm/qoSSgYM5AwoAcDBf/R527qS4/2J7I+aU72MAcJb+iWFp4L+RwZn3X21uEFG7lvFhXws+LLJ2iA1gvBSRhn/x1gZMqElMxeMik84EP+QY292l78zL1dMBAJ67jAD4fbJYluIwJRP++gr5m3SDU7NFaIiLaCoS0zKQNlAqQ0gkiq9x1paWgJy11aTlhhgDGq0seGTh7d8n8tiTNADY5b/xTq90VAkAXHilHx4PUNQ/CIctxNq0NYbukJpKFbL7BFFVrkJhv6B0YH/8oXcBAMbpZ8E45dT998WL/NIEA3B+83JMZfXwpgoDIPknTawRAC6tBw0LYudWFf7+h9YoXfPyAAAgAElEQVRjWHP6N+C6QztfpLC0UY+/LCxsUoqfWeHEBdsaUWbSIMsdwMpMA14elAJPJ4AAyWQxUkwtcnuKp9ne+FurXZBOf/3kcqEyd2a8siYL725M3DVOdAy0c/vNlLJWYxGJ3pfs6wR4Hl6aB1rctQzdoImiD+OvK0OgthzwuoSi7lnzbattuxIAYMH/8ZZ0LC6xdigNnToUfVPpYOEVsdUttUbsqGv7CIc6JQumOReISK7oUTga4NuxGu6fP0egtvOdRZK99sp2SgaUDOxfBhQAYP/yp7y7gzPADs2Vm+qFXr8lRYdnhqbJ3Ho4uLAcVefBVZvqW1kDchvaCPJ/VMlnEFQ4pMaN6ZUuUF9gcY5RmAFuTcegv1ZfAOdva8RhVYnnHKO5F3Rw+tq9u94AACQ6uTE5DhEJ4qWvdmkwo8gGoyaApaVWzO7XIBRL2liNyXFiUbEVRw+sFyGgDzdlRFWn70kAAM/9z//yov/gIOprAb0BUKsBrQ7wuFoDAEUDgnDYgfQM4K0XNPj43dZd2J7MAKA3un7UzESXvPnrAT+CHhcCjnoEG6tDgo4aPfRjZodGAgBZ/Is4VZzoaQCAURvAuaOqkWXyyb1MWjnv3zNH1GBIpkvEwj7f1lzcrjtdAC64wgefT4X0zCBWLlFh6Xet7z06a/D4Ozs+2ZqO51ZlNxVaBABG1nnw/JBUcVk5vsSOB0dmCMusW2KvACABTBZcZLhwDIBCp9H0KlhQ3zSlTOzNOjOiAQAnDa0TITrOYr+2trkzAJ+9DFrzRQa92P84swS8hzsrYlHcWchaTrlJngm+HT/D9fMXoYdllOgKAIB5+2RrGuZvyUCdq+33G9cvvGe5dvkx09C0xkkmr9Quok1y2Cq4vz3EvNlp6RiNJNp/XnilD9ZU4IPXY+t+JHOsyjZKBpQMdE0GFACga/KsfEobMsAfq6P3OPBRoQX1+n2dS5bsk6tcuHBbY6vin8X1/CIrPio0N/0wclafHfqWNP2OsOmLPB1qF1ywrUF+nBMFj/PJ4enyA96T4kAAAI4cWI+jBjZI10OnCYh6MtV+OTO7pNSKaYU2sCOYn+KRmUnOj3L+st4dfTHW0wCAjr5fejQAcMwV0I+Z0/yUg0GZjaaXNOn82tz+TYJV7EyJBoStuTe6iKydcwc02X1lX76dq2F7+764qexpAADF1EijLm7UY2yOQ4Aszmf/duoeUQuf2bcRL6zOwabqfbZW3QkA3HGfF2MOCYgEw1cfa/DUv1prANwwuQxU+e7MIMWXdl+0/gtHLACg2qDG+FoPihxeFJt1+DlDj4E2n/zOeDUqsX8le8umbf9MfLRzpVidccZZwlgKNFbL//zlO+DZsChqt7WrnBOiAQBpBj9+fWi5WBkyp5EUaj57+byliF1kkJJ+99zd4Hs7K2IJAfLz9GPmSn6D7GLvXA3nglejHkZXAAD7O1bBRka6x49FOaY26/0QL9LQDSHcGNk7q+/jl7QD4vIbfZgwOYAXHtdi22YVqis6Zr8dcGjKLpQMKBmIkQEFAFBujV6RAf6czCx34sJtDa00AqJ11knPJ0tgRH10qiQ7Po8NT281WtDeZFC1/7wdjZgVMb4QbV8t9Qk0qiAyTb5mHr8sSNktaE9kGH3iUf1TmTm65VSMnfYWAOCks/04/nQ/PnxDg0/ea164cxF60ZgqOW/+b3eDHm+uz8Rt0/eAiy8qdHMml1RJMgX4N4IAsUIBANpzB0Z/T1tdACiOpht6mIxqsBtK7QeOdoSD4n/Ws34vYx+MIF0gaONYuavVAVjPuVOEwBgtBayiHW1PBACoim3RB1Dr1Mr9y5nhBo9GZnxPGFLX6l7uTgDg17/zYdjoAIxGYOsmFe7/Y+su4x0zSzChT+cKAHLW964FRc1o0AQAjil1iD3s+Fo3dli1+O+QNAxt9AqI+2mBBUfuceD1gSlSbJ2zw4av8kziMEP3lPlFloRfCv4W9HH5xQI2ntB4GJyS0SYVn/cqqLQ6EamkvSnv1ZZx0dgqnDKsOciV8IDasUGsEQCCTuurTGJ/yPzWOLUifLi11ojJBTY4vWrct7igaeSCv0d3zy1OaJPYjkNsesv3u1NECDBaUL2eoCH95/lMiZZTvq8rAIAnfszFl9tbWxYme+5kR16wvQFr0/XoZ/OJIHKBww+LLwA2O2gTPK7WLa5B5IdY/AF4VCpsSNdjYKNX3IFC7kFa7DFpBezqb/cJKECxYjoN7bTq8Hl+7N/EWMc6cWoAV/3WJ2NoFaUqjBgXhNsZ0qQhU83tAgxGYMMaFbKygYK+QdnWaAK2blThnts6homQbC6V7ZQMKBkAFABAuQt6fAaIXpMRcMbOxlbFf6zZ+knVLlyzMb76MBeBTw1La8Yy2J9kcOF3xi6bLCBjxaIcI14elNo0gsDF/D2H7+uQEJj/z4o++GZnarsOZXwfh4hrPbIsL25x23LnvQEAOP0CP86+yCeLmxef0EYFAFjkU2CMc5a0DnppdbaIZrFLdOSAetS4tDI/q1UB723KUACAOcXiZ97ZEQ8AoK0Zqe0sJpIOlQrW8+4SX2oJvxeOL/7XSum7pbJ1bwUAyAB4f1OGgIUsvhjsqn68Nb3HAQAUrMzMDiInj+KUQekKRgZt8ugPPzwrMWMq6fshyoYc9/nzgqJm9xUBABb1jToVLN4gHhqVDjLCZpc7cWypXbRjqEHzfW6ITcG/U4PmzJ02eWa/MigF8bqm/A24fEs9xte48cjIDKxJ18c8BYpaWk69Ga6Fr0I7YLyAXGQAGMYdCdu79zcDvMI74bN9diczJ/hZ8QCAaqcWHEVYV2lGttkrDgtjch0YnukSi7ZnVuai3B4q6AgA3DW7pFM1C2jrdvfCwujaOlodDGPmAoEANAVD4V4+P6q1Ym8AAJjPkE6SDSm+AJZmGwQAsPPHDEA/u09eX5NhAEcTF2cbMbzBiwE2L/aYNchwB8T+l+LJtAUe0eARLQwCC9wfRy77OP1JgVzRbuqs3CBu/5sXeUWAxw3UVgMpqcCu7Spk5wZlXM3lDAnWblitxqRpfmzZoE6q+A9r/PBzwzo/+/NsUN6rZEDJgAIAKPdAL8gAi/9zt7emi8ZT1z9tlw0nFdubzo6dG44UjK734JItDU0jBG/3t+KTQkuHCfNxTu/U3XYcV7Lvs8MHEY11EAYAaLv04upQN3N/IhIAWFVuxmUTKoWuua4qNAMdK3o6AHD+FT6cdp4fXm/04p/nRQZAv1SPzJvSvmpKgR27GvRiETUgzQ21Ooi1lWbMKGoUBeaB6S7pZj2/KgceUjNaRE9hAETOgJNiS3EnBu21KPbEThxVzlkYlNl1zajg4e34estRh54wAsD7n7RiqjK3pA8n+h6YW4wJ+Mu3w/HVcwhUlUCdkQfdkEmgyBpngcPRW0cAfjm2Ci+szsbgDDeOGhgCNqkJQEYvWS3/XFTQ7Pp2JwOAGgBk6XDBH/AD772qxRvP72PrkGFx7+G7RaysM4Pfk78tLGxmZRceAfignxVXbKqXQv/rPDP4e8HXlmQbhV7Nbmpfu68ZAMBjpXZAPMFAjq/duL4Om1N1oBhtrT72rDeLGstpN8O7fpGIrRlnnQsEAyJMGsuu8vbppZiU3/q3paPzmIgBwGfozxVmFFi9Yl1HxlXYoz0SAKAbAo95ZHZra9+OOuZttQb8a0l+E+gQuV/mmHoiKroBWNLg+uYleHesavXR3QEA0P6xCcCMOCJef/sH/0agvrl7wqh6D2aUO2EIBEWzwuwLokGngV8VRLonIPdcfzID0vTIdfsFAOB4IlmTHxVZMaLOLeORHGf5McuIHJcPOa4Q+NuoU6PYoo0LAISFWamtwjGqSEYW5/+POCEgzjOVFaHOfk0VkJMbAgD6DwrC7w8BAz4fkJoG+S0v2RW/+68bdAiMM8+FJqtwnyBsMCj6LnzW+/ds7ajbSNmPkoGDLgMKA+Cgu+S974T5g3Xtxjr5cQpHtUGDZ4amYnNq9A4LOzYUeArHwyPTsSrDILPfLM75OmOHVYdHR6SjLkJrYH8zRMbCicV2nFRsa2IssL58bkiaiBBGRhgAII2Rc70M2tWcNrwW/dLcKG7Q471NmXB41GJhw7lZfwBSLLHY53zwexszcdrwGil0uei9deoevLI2C1x8nTasFktKLdhYbRIBJwoQlTbqcMGYaqwsM0vnldGTAYCLr/HhxLP98HmAz+dpsGmtGt9/3b4RibZc254CAETOgBelePDwshDd9ZpJ5Zi/OV1YDbP6NorOAb3OaTEVGdyOPtDhrlz4te4EAPjZvxxXhWyTD6+tyxIrK97T0YCYWNcsloJ67GscFAsr15IP4t4GPW0EoC33bHjb7gQA5h7rx4ln+YXySxpw+R4VdmxVixglY3SOE7+ZsqdT58L5OUtKrKIBQJAsHGEAgI4sR+1xiD7Mk8PTMLbWjbllTjw0Ml2KIQa3JQOALDH+XtTo1XhrQEpUsJjP/CPLHJhb5pBn/sMjYoyXqVTQ9h2FQHWJaFk0hUYL/ahZ4kbi27kmKlW9q5gTPKaOcgGgTR3HBvj70llBpscTK/rEBLmN086ASmsQBwD9iKlw//gJvNt/bnY43QEAWM/7k1ictox440wtt9UHgjJ2uLCPqdOdLMKAK/MYC6DqqGtM5pbpmMuhHzY1thOM3wfPuoVwfPV8M/eejjoGZT9KBg70DCgAwIF+hQ+Q85tW6cIlW+plcUX0m3Ob21Jiz41xcXdeBGvgoyIL3u1nlcUbUe+b1tc2AQr3j8mQmdCOjMixBe53XpFVqHUtZ0KjjQC8uCYbI7JcsHnUomT/weZ0Wcz+aVYJKh06URBeUWYRGiaLlQcW5wvNnX+ftzlDAIA31mfKAps+zGQAsNC/ZFyl/Lus1IobD9uDR5fvGxPoqQDAlTf7cNRJfng9ECX7Q6cFkFcYxEtPaTHvzbYrKbflGvckACA8A97o1kjnl0V/jVMjANG4Pk6h2LLw/67Yiol5DmyoMopS+OBMt4xCvLAqu0cBAFQNd/vVYPcu1+ID/bzbqmuu0uphOe0WaPuNSuqycuFqf+vvrYQCW75ZAQCSSqdsFM0GcPKMAM691I/0jCCqKlV4+B4tSnfvK8IJTpDRQGCrM4PgGFkTdE1oCQCwk0/qM38H3u9rFTV0gswEmxkfF1rkd4aWgQSH9f4gnhqeFvN3gtRrMr8IOhN/42/NF/n7BGnDn0/av/Ws2+Hd9hO8236U7rSEzyP0f4rVeTYvg2fVV61SQzr9HTNLBSzr7OgoAIDPoKsnlXfq2ALH5h5algeC6NGCGguWk29E0OVA0NUI79YfoU7NgWvJe02bdycA4N28DK4l7zcdS9Btb9X9j3W9uc7IcftRadB0uu0x2RT6UTPgryqGb9faTrsFZWzrtN9C23dkEp8RhG/XetjnPRx1ZCaJHSibKBk4aDOgAAAH7aXvXSfOH7o55Q5R2v/fkFSUmUJzpRS2MfqCCKhUcGpVTUUExXBuWL+vw7IhTY/Hh6fBrlXLnBydBKZVOvFpoQUfFlma1HE7MitcdlJ8h0U/xXWiFThhAGBnvQHLSi3w+NXSyXV5VRia6cINh5WjpFEHjghcPbECDy/r09S1p5BWLADgf6uyUeXQCRjA//5qexpunrpH5r0JJhw3uB5/+raoyY6Iglx/mFkiDImuDIodUqiLhWBkcE7wut97MXV2AE478PmHGlBoqN+gkLf4Y/fpoNUGsX515zEB2HE7dVgtaFnWlUGBt78sKMSG6tDYRpgBwBnwIwc0oNKhxbg+DhHc2l5nQEGKV4S4KBDHMQe7R4OX1mTjvFHVQhfm9pG03PC5dCcDgPcZC8ETh9bC4dGAAlkljW0H4biQt5xxqwh8xQ5SRnfC8enT8FfuTHgpFQAgYYqaNogGAJABcMwpASxbpMacY/x4+0UtFn6x73tKdtMFY6qS/5B2bMnvEEGvT7elC0U9HPwdIYXapQn9VrCDyiCtn6+ZSK8CwPGyGRVOHF7mxFND01BtVMed/ed7+P5ZFU4BnjkKRr2XNwamNHcOIAOgYJjMMZOWLt1pSzrUablQGUxQ6Y3CAIjmVEHNBGoA8Dejs6OjAAA+Q88fXY2TO1m48LmfczB/S3r0tKhUMEw4Bvpxh0Ol1ohWiL9smwiMhqM7AQDPuu/g+OSJzr6kvWb/ximnwDjtTBmLSTZ8xRtg/+BBBQRINmHKdkoGKDt77IzT29p4URKnZKBbMsCigYusMMOZ6rfXr68ThWb+7YHRmTIHxwjPYuY7Qx0dLvj+PSoDW/eyBuiJy/fUGEI/MmQFODQq2PbSP7vqBKONABSkeHDnzBJUO3Wy2NtZr5cZ70vHVeH+H/KbhOvaAgBQfXhO/wb8YnS1sAhqnRqZmwzHqGwn/jS7BHQl6MpoCQAcdaIfF13th94QDM0RVqow/x01Zh8dkDnC9avUeOUZDTgWkF8UxHOPafHF/OQXCm05N406iHNG1uCMLvArjzwuFi8UL9u419aNAEB4BnxsrhO0AnP61ALekAGQZ/UKsMMRkBqXBiOzQiKIQzJcMk5CtfieBgCwMzgi24ktNUa5xwl2fbG9uZd9steKnSnjYSdDN2I61OZUWThycc+OH3UB3Ku+FAsw7LW+SrTf3gQAjMlxYkbfRny6NU1m3fndZnTnCADBuytu8mHg0AA2rVPLd9QZoYtKW046F3RmuP0q/N8P+VhZFlLtJyhx/BkB/LBAjbT0IMYfGoDbpYJOH4TdpsIbz2mwZmVzMDE8AkA6f6zfBRb6c8udIqy2oI8JG9P0GNrgwWWbG5Dl9ouw2jND01BlDD2j9OOOkKI/UF8BDkUHvU74K3cjaKuFb8+WuAJn04sacc2kCtE46ezoSACAgM+5ozoXRH1tbRbe3pAZMy2a/CHQ9R0N3chpCHLG/sOHew4AsGERHB/9p9WxE9TkvUJwiJ6aFIl0LZsn8+/6EdNAhwPXD+9DZU2HftRMAY5cSz+AJqsIxskngU4pfObxvnItfkeKY3nfpBPg3bIMvpJNMB52CqDVC+OE1pP8HP3IGbI/AlO8Tz0/fSG6CeH38m/Ob16SERb92MOhHzZF9BWC9joQzPCs/z7pZ23Lk+YIjPXsO0TDpa3h270e9vf+r9l1bes+lO2VDBxMGVAAgIPpah9g52r1BnDDhjpZfDHY4V+RFZqxD3f5uYgLx2sDU4SW2TLC4wV1eg04G7ouXS+Uz8GNXrGKGlXnwQd9LViebWwzTTlRyqMBAHP7N0iH7IEfCnDtoeUot2ubqP0UCvx0W8hKiAAAVcEfXJKPm6fsQZVz33YtGQAEAHItXlHfzjT58czKHCm4wjE4w4W/zCmGgTMWXRgtAQAqCV95kw+jJwSwdZMarzytwZxjAzjuNL8s0Kn+f+1tXvQfHMSubSosX6zGN59osHtHx3MX2L36zZQyGbXoyiAA8MdviprE/pL5bApwUQww0ps70fu6kwHAY+O9y/uWQJdZx3tyn3p4omPvzNd7EwDwqwksCIMy3kEBSHq0M7oTAJh1VACXXe+D0RRETRXZOlqs+zlUXPNbetWkcmGydGYQAHhgcQF+2mvzyVGiucf4sWuHCmnpwNLv1EjLCCIji4JkISbRU/9q7lYwlArqdi8W5poEQG4Z0axf2fWnToDZF8Dlmxsw0OYF9WqeHZqKTal66MbMCc36R3T8Q1nZF67vXodr6YetPu/ogfW4cmJFZ6atad8dBQAQRKUOzVkja8DnaWfFJ1vT8d+fQho60YIFpWnuhSK4qB8zG84Fr0khHY7uZADA72tWtPK4nF+/CMspv2lVCAcaKoUdoh86WcTxRGWTPntQicaBY/6jsJx0Q+h9BDwDPkCjg3fTUqHJEyiV9/E1ue1C917QZRfhQd6X5qMulfeEw1+1W2b+DeMOl/cSSKDlqm7guFadejJbbByzqitv16U2HHIsTHMv2GuL2dZdBOFZ9z0cnz7ZbgCirZ+obK9koDdnQAEAevPVO8iPnSq4V2+qkwKd8VmBGW/1T2mahWupA8AOTTQbJ3rocrE2vMHTxArg3yJr4XlFFnzQ15r0nN2ZI2qky/XvJflYUxlbgT8aAMBu6B9mlMKi84uAFRX8KWZ1x4xSDMkM0RZpa9fg1uDsUTUinMaf8Q3VxiaggAAAXQD+MqcE3+xMwRvrsmQbjgFQhOuvCwqxo34f7b6nAADRbukzL/TjrF/6REgsJTWIwn5BbFmvwsqlGpx4lg8/L1Pjn1G8xvf360Ew5IbDuh4AqHNp8ecFhe2ixLflnLsbAOD9eMn4ShlTYAdvW60RRwysx/JSS9P4Q9Lno1JBk5EPdUY+NHmDRGRNOlrtiN4EAFDYk8U0QaM312fJuAejOwGA4aMDOPLEAPQGoP+gAF7/n1Y67wwWhL+b1rmicPwcqtJzjCY8VvKHf3jFmtCaAuj0dBLRiBc5lcsNBoqLqlvZFSa6dQguX7S1Aa8OTIVPDZy+04Y0bwAvD0oRZwFasZ2zvRHTK13iCECLwWYaMHvvWZU5DSq9AeqUbKjMqTKjHlmcho+DvyldNY7UUQCASgUQ0L5iQgV0nQguJwIA2Nk2zTwH6pz+CDob4d2yHJy9D0e3AgAtbrRAbRncKz+Fcfb54grh+PQpqDRamI7+FVQqlYjeqU3WUDHudoioIYGAoNMmQAK3Y+Fv/+AhaPMGynbhwlw/7LDQ+3weuL5/S3QnzMddBZVWJ6AIWQf6MXPg3f6TdNN1/ceKXgJZVGHwQACAt++D6YiLxcWALCsCBJrsvlCnZcOzYXGir07012ntesZt0PYf0+x1YcuQ/UkmRKII+EVPgYwHJZQMKBmInwEFAFDukF6bATYUztrZiGNKQ/xSzm2SBUAbHEZLAIAWT7FsnKI5DYQTQ4FAKkHXJ+kUwMLm9zNKcUieXbqaX+1MlU4nFdw5d8/FaWRQrI9WXqRwh4O0bzad2MliIUoLN+6XXVMGPdPZT+F7uQ2D2xEU4DakA7O7Tmq/L6hqsobjcWSbffjrwkJ5PRw9GQDgMZLC+4vL/cjND40BPPuIFlff4kVBURAvPKnFJ+92/BhAdwEAFO279/uCAx4A4HWlSvjsfg04aWid6Bm8sia7qYht9iUJF0spmdDmDYEmp59QXzWkuepNoCBgZOyPUnVPAABYLA3NcKG4US/f6WhBl4/LxleKfejkApvQ/3/e2/HuKQDAnmIVPnhd0zQCwC7wbdNLQc2Rzgx61f9lQRGoEM+4/ykP0rMAvT7UHHzusRAAMHxMEB++ocHyRW3TEqF2wMVbGkBrtieGpYmbzMVbG+BTAS8PSoVboxKRQbcaGNrole4//9YUKpUInekGjt/XhfV54Vn7LZxUNY8yrsIuemdT6cPH11EAAPd3aL4dNx5W1qmjC4uKrQK2xwvjlFOhH38UfMXrZeTCufC1pjx3JwDAbrnQ5veGr2QjtHmDmnXbOdZkPeN3UBktIEOEIYV9bRlsb97TJGy6r0i3w/HFf8UC1TjjHMDnDnXtB4xtvl9qzJx1OzhGJfvVmWCccrKMp3h3robz25flM+Tz9rIHCADY5z8G8xEXC9OgozQM+Ey3nHEb1JZ9zETmhsdN0MZ87JXQDZvc9H2Jda2DXjecXzzbLKed+axR9q1koLdmQAEAeuuVU45bMkD6/03r64RyySDdkgrO1Ac4Yo9DOjLhiMUA4Ot5Tl8TZTMytS1BhWTSzgLir3OKkW/1gJ0JLkJpebarXi+z3aRqd0ewYOAIwPoqU5PlYPg4ejoAwOP89e980sV7/AEtjj3Fj9N+4cfib9VC3z33Er/4Df/jD7pm88b7k+fuAgBI5/57FADg9Av8Ior48TtqWKzAsaf7odMCtdUqvPZsqEik/dr8tzRYtSLxPdbdDAAeL7UA2CEkC4CL8M+2peHt9ZlNozZU79YOGAsqQ7clWi6MOY89ucolhVg89xB+RncDAAPT3aKcvqnaBL0mIBZn0cjTvMJnjKzBUQPrUW7TiT5IGETsTgCAOaTQXWQnj4tyz5pvofc14K5ZJaL50JlBEI1gK4GAoSODuP4PXixZoMaMIwPQakPE52R8yGMdY6SdLH8jis0hQDYMFNOX/eqNdfgp04BPCkM6BJHBgst69u8RqC2Hv7pYOv/stqr0Jtje/gf8lbtavacrtBPCH0rb0FfXZnXIJZqcb8ct00qh7vgprabjo4DuPxfHEwKFFLmkt2uLRsC7ax0cH/+nRwAAvtJNsL3212a5btZtf+sf8lq4UOf3KFBXFhcAaHnhmmj7CQAA98rPYTn1Zmj7UYFfJfZ6ZCMQLKGuQHgEoDMAgFb0/4AfzgWvwP3jp3I6/A1IGgRw1AsDgrlVQsmAkoHoGVAAAOXO6NUZIAvgxGI7Tt2deE47TM1secJFDh+u2VjXZAsY+fpb/a3iFNCW6cVhWaTwl0h3s96lESE2iz6AFXss+Mei+IuUzrwYZAucP6YKX+5Ia2IEhD+PxeDdc4vBWfKujFguAPGOoe+AIH7/j5DuQ22VCiPGBFBbo8JHb2vwzssdxwToLgCAjggPLs1v6l6Gc0Ea85gJAXzzmQZ98oNktSIjO4hH79WhtDi0uib9euNadVIgSE8AAHjMA9LcImTIorAo1SMdbRbBnGeP5ZUd7/6gj7bzm5ebOkBkHp+xsxFLc4woNWkTOn50NwDAPNAm8b2NmTDpAjEBQwImM4oaJV8to7sBAIp5kdquNqdAUzQSHFJyLZ8Pk79BwNHOtrIj9Z86Go0RrKr9ea71cfmR7vZjc6pe3GMyPAF8n2PCJVvrMXrvCNp7/az4pCCkMfOL7Y2YXO3GgyPTowNOGi0sx18DlTUDvm0r4SveCE3+YBFoI/U62gjAdZPLMadf52onhHNEhtnC3SmiLUGQrj1BPRKtKsTw4b3amZEUAKAzQjdsim8js2AAACAASURBVNDmjdPPgOfnL+H++Qs5rO5kALQVAHAtelso/nEZAKT4f/uKCAAywtaC8YCFJu0JCgGOPRxkTJBBAL9XnBPYme8IAID7lPGBohFQGULfF2oQBP1eqC37nBwIgtnevLeZsn9bLALF9vWd+0HdBCWUDCgZaJ0BBQBQ7openwGKMV2wrUFmLWPFmnQ9/js0DY0tVP6p2PyrvYrN0d5br1PjmWH7xgqSSdaxg+px6YRKLNiZIgrdW2uNGJTuFvG+b3amYmS2U+b1d9cb2gQsJPPZ7d2G3vIUAewKi6nIY2wPAHDpdT6cdLZfOkpUF//6Ew2WLFTjgiv86DcoIGKB//rL/jMBugsAWFxsxQurckTUMTLue9IrRT+Vy1NSAZMpCI0WwoDIyQ3KbHMgAPlbMBCadbY1AO+9qsFXH7cGRnoKAEDniasnVcDuUctCnOe/tNQq3dv4AEAQQY8LQbdT1Ko1mflSdEajgI6s98io0AdFFqFtb0/RYVCjB/kOP5bkGLEqY58eRncDAIRyKNh58bhKEExkJ5Yini2D4z2khRM8WV1hwuMr+jRt0t0AAA+E88Tmk2+Q8YyAowGO+Y/B6CzvEgBgV71BGAAcheqIoCDsb9bVyu9HijeAVwemYFGuCRSiJfV/Qk2owCW7hBa1h1a5RAuA20QrnzkvLR1dc+vryvlseF1wfv+WqLOHgzT6mX0bO+J0Drh9UOzx3u8KE/6emmb/AprCYQja6uAv39YkttjTAIBwN5xgBSnwams6zCdcJ1oRnNVXqdVRAYCm9/l9cH72dKt5/EQAABkA6pRMERTkv6LIn96n2diBjAB88BBMR/xS5v6ptRLNxaDVTUY7xkNPgnHqaWKBGTeCATgXvAr3io9bbZac9WvobYozwAH3VVdOqAMzoAAAHZhMZVfdlwGTP4jTd9mE9h8ZHI+nINP7/axwRsxgcpE9vsaNy7Y0NI0PhN/Hon9thgFTKp0iBFhu0uCx4ekoNTcvyGKdLZX7SWmm0F6JTY+jBtTj4vFVeHRZH9Di75hB9TBrA1hZbsGDS/Jksc+O5+oKs8z6MzgDzM7o5pq2UZ/bewVyzD7cNbt3AABkAFz/Bx/KS4Hn/qMVe8BrbvEhu08QJbtUyMgKYvG3Gjz69+SuV6ycdRcAQD9rzsJT3DEcpDH/5k9e6HSA3Q401Kqk0E9ND2LFYjUmTA4gLQPweUPUZtqajRofxMSpAbz1ggafvNdzAQCeIwsbgmUfb0nHoQV2fL0jVTQBuGCnJZW/rhyBugqZR/WVbRGV6UB9884Ou3ukiHJxGa37Q2vQM3fZ8GOWAVR4/zHTIN3bErNWQIBwodbdAADzwbEIPhcyjCFGzpM/thbAoj0lhUb3NOrx+I+5KG3cp4PQEwAAsgDEmjElC5o+A+GgCrm7GnfP2Y1+aSHh1s6KjgYACDJfvqUeE6vdMmb25LC0ps4+rQAJLp1UbAf/mxFV9C/aybbQthBdi8xCsVVzLXpL1NvDoQAAse8W2p7++dsiEc2NF+ww64YdJnmljV04ehoAwO44XQBUBpOIFdKST0vgwu0UtX6K70VjADS9z2iGd8uP8FfulFNkEU8wifuIVPLna5EaABRRledtVbEIC3IuP0gq/mdPQ52a3ey9tBBkLgkIeNYvQtDjlG1437Z8NhO5Nh9zhThgCIqdIAL2etjfuS/qKAzfyhEjyyk3RgXQmu9acQZIlGvl9YM3AwoAcPBe+wPuzPmzUmT3YVytG9pgEA06tXT2agyaZp0Bbsd54Au3NbYq/lns/3dImnQIp1c48cutDQICcBQg2ixnyyTSo/lPs0rE8ig87x8JCISV9y+fUIkphTY8viIX1x1aLjRLtTqIZ3/KFSGv04fXINfiEzG4ZIIjBhQNYyewLVZw4X1TOJDU3N7AAIjMB4W8fnd3yBbQ7YbM+R46PYCyUhV+e1lzYbhk8hi5TXcBAB9uzsALq5rTumccHsAFV/nw1UcazD7aL4W+06ESAKB0twoERQzGkCsUAYCvPlZj0rQgcvOC+Paz6ArnPYUBEM45/cJZ+C4psUKtCuLlNa2p7fGuocxVn3MnNNlFspn7p89FUI3f3+NK7Mh3+qSD+2W+GWfutOGrPDMmV7vg0KiaOXz0BACA4zpUfNdpAhiQ5hEWAEeIIuOqiRUyJkL2DoHC73aHLAAZPQEAIAPAMO106Q6a5l4Ez5pvYKjbgb8fvluA0M6MjgYAWtrKcu7/pUEpWBZhDUvnmHG1BJQ02JKqj9uNZuFkPupyEXUL28BRkZ2FlHv5/KipUQCA2HdMsgBArD30NABAXAuOuBiGMXNDlC5GkMXsQjg+e7ppHr+l1kmsQpuskmhFPHcbCQD46ypgPvJiqEypMT8zrCdAYULLidc2U+fn+BUZCy01LCLB2aS+9xHnGk0Qk/vQj5wB01GXJWYTKM4ASaVc2ejgy4ACABx81/ygPmOOM84pd+C87Y3NbP6YFHb4qegc7vRz2+NLQl2d+UUWGP1BoQ+zc+iNoWjEhe3dc4qxttKEfy3JR1h4j/t/flUOrjikQubsLboAdjfq8ca6TFw7qRxvbcjEyjKLKP+fOrwGUwttIlS1uMSKt9Znon+aRxb5pEVHC3YDWUD9c1FBXNvBWBefrgM3TC4X54KuDHZs/tRGz/vI46M7wFW/9WHzejXWr1LhlHP90Ggg1mOZOaFu3NP/bh8ToLsAgHc3ZoIq3PHirw96mxgAPL9kRP9a7q+nAQDUyjh9RC1m9m0Q20qOy7QlWHBazv5D0xxpLHVqUrhnVDjxWYElqq1nTwAAeN6nDKuV4n53g17cPB5elifpyDF7ceTABhHzpHgnBe+WlFrhjWCM9AQAgAwACoqp03JCjIz3/oVsda0AjXQi6czoaACg0OEThhntYNnpJ+Wf6X63nxVf5Jvha6PCHbuh2gHjhNHCrilnoVV6I9yrvgq5ALQIjsncOasEY3KcnZm2Xrvv3ggA8HuhMlia5vOjJZ+gJu8PRtBR36T23/R3nwf+2j2tXCPCGhzhfYbf2/S+gD/0Pnb5M/IBjuk0VIXm7feyUvi3sHYA98P5e3V6rnyWvNfva7Ytt2naR8TJcASIowTUuGhbJO7eG6edIVoFBCPiheIM0LbMK1sfHBlQAICD4zorZ0ka3F7BwJOKba2K/y0pOjwzNA1Vxug/JKQP/2pzPYY0evF9rknmOz1RFn3s3F02oVKK8M+3pUmnKwwI0KZrQp4d/1neB7dM3SMF/SPL83DNxHJM72vDR1vS8eKqbIzOceJ300vx3sYMrCo34+apZQIasCvK2einfszFqcNrsWBXCugZ7/SqodUEkWfxorRR1y4GAAGAi8dVSQe2K4OM2b99VyjjD+0Jit7d/GcfXA7gP//UYsjIIEwmoO/AAGYdFUDxThXu/6MOu3ckph22/HyyMm6aUobDChILTLbn2GO957lVOZi/eZ8YUrTt6AhgMpM1AmEFkAXQ1uhpAADzzYJ2Qp5D7kOCAF/tSB4EEFroaTeL2ndYuMqzdkGrtHBcyOQLCDMoWvQUAICsHNqJUpCNjJCwp/34Pg6xVuN3h6Ah559bRncDALpBh0hBS+oxVGrRZaB6ea6mVrRGCGx0ZqyrNOGe7wsFFGFnnv8LqFQoN2pgi9CBGd7gQZVBI7T+aEHq/wC7V9hkFUatFP0EhE8utuPYErv8jizKMeKtASmyTbKhGzwJhsknwvnVC+ICIMVUnNCog+KeQP0YJVpnoDcCAAfLdeS9bj7h14k79dESkqh7z9GCY6+CftSMxPaAijPAwXLLKeeZZAYUACDJRCmb9e4MsPg/udiGk3e37nCvTdfj2SFpqNdHX8C1tAjkIvCB0ZnYnBrymI4XpOafNqwGayvNGJvrAAUCy+w69Et146U12TLnvLPeIP7OnIG+9/tCDExz46KxVWLrxW4fWQMU+CIwMCDdLfPAv59eKgrhVFl+Y32WOA5w0UtxQY4fhO3AEh1f+HWOLlBQ7NRhtcm+pUO2Y4+elncsZNobU2YFcOVvfHC5gGce0uKYk/2YMjsAW6MKtVVAn4Ig3n1Fi9f/p4HJDFxyrU8K5vdfi981IHuDbg7DszrXsqzleT+9Mlfs8Do7ehoAQME76mUMznRhY5UJfVM9uG/xPmu7pPIR7l4BUTtjyeyjpwAAhHT6WDwoSvXi7FHVoo9AVgTtRef0bxTdEF5DiifSAi2SHdTdAABBGHa19aNnQZ2SDVKDXYvfRa6+sUsAAIIiZENZXEFxifky3yTgbYVRg51WnYj3aQNAo14NszeAiTVu2LQqEe0LB61kr9y0T+V/eZYRrw1MQZ1eLewsjohxjIyAAHVjXhmUghVZyWm2kBmhG3zIvqLF70PA2QjnV8/Bu2VFq9tUAQDif3MVACCZJ1v3bGM56QbRCogMirdSqTbsAhDvyBJ17xVngO65rsqn9v4MKABA77+GyhkkkQFa/d20rhb0Z46MpdlGWbjZtNGL/0GNXhF/6uPcZ4+3w6rDoyPSZSHYlqCw36Q8uxTrxw6qE5uvs0ZWgwJ8jAaPBnd9W4TLJ1RgSKYLf/ymr8wB0/rJE1DJeAAXOhRI+9WESjy5Mlfov6SH/mbKHvxUbkGlQ4sTBtdh2R4rDJoAPtiUgS21yS1KWfxfOLaqLae039t2BADAgyAToKAfMOdoP8ZPDqC2WoXnH9dgwuQg5hzjx/JFatx7uw6cpb/mVi/2lKhw6xXxNQLI5qAwIgvRrgyKRX67K/nOd3uPracBAMcNrsP0Ihu21RmwqdqElWVmOH1t+461NxeR7+spAACPiYKh04saBSRcV2XC0hJrQqVzvq+7AQAeg2H8UdD2HSVADNXMOdtOjZGuYACEAYBsux9TK114v68VY+rcGNYQsg/9IceAidUe7LZoEFSpkOXyizZEZJAdcPXGeinu+fvB2G7V4X9DUmVMjCDAwEYv5pY50M/uw4uDU7E1JTEoLFoVZ/8egdpyoXRTs4J2gCqtDo6PHo/qXa4AAPG/2QoA0BFPvo7ZBwtyjhGERAFzYOVYVlpO084JBtJFwF9dAsspN4kdYKLgCAPfQ8vEaKE4AyTKoPK6koHWGVAAAOWuOOAzwIXaCcV2meGMDC743ulnhTvCHSDy9VgWgaSLLuhjws+ZBvEVTyA8HDe/nHue079BhL4+3JyOMptOZj05XfC3hYUyCtDH4hNLq+BemXLOBs/q14g7vykSAIAUdQpE/e/nHBxWYMewTCc+3ZYu++X8MLuDLO6zTT78XGEWocBoDIEjBjTg6knlsrDtqogHABAwuXFymVihcSY+0Uz4USf6ccl1PhHHe/YRLabO9ssYgL1RhVee0WDkuACKd6ix5icVRowJipge1fGjKeTz/LsLAOD1oq91Z0dPAwAIZA3OcGN7vaHZPHuzPGi00PUfA92wqdDk9JUFpkpvilCWDoqnNGepXYvfSUitjpbjngQA8PlAfQ/S/qmXcd+iAjTsdQqJd3/0BABAP+4IcEaXlmW+0i2wv/+vLgcArK4gji61471+Vgy0edHf5hMtF58KSPcGsN2qBY0W2O3/pNAMn0olz7/+Ni+mVLpgCATF8m9StRvnbw+JxhIQeGFwKlZlttPGdS9tWW1OhWvFRwja6/fNVMe4qAoAoAAAnf17sL/7Z+FvOvJi6IdPk+exr3QzfMXrYTj0RLECDUUQ7mXz4Vz4mvy/juzet8UZwLdrvTyPgt6uZfftb46V9ysZ6MgMKABAR2ZT2VePzAAXd9dsrMeI+n2dXCr6v9/XElXML55FYMsT5Bzxm/2tWB6hBr2/SeCCn13nh5bmgUrf0wob8cWONBEW3FBlwi3T9oCFwV8XFsLlU+OcUdViB/bIsjyZ47d51HhseR/cMbNE5oZ/Lrfg/DFV2FprFMowLQg/3pqO51sozdO6kNoEHCHoquAnsahpqXDOz+d50QrxsRV5KEpxY2ZfG15blyWU51gx++gAGuqAY08NjQE01qvw2rMacEyAzICtG1VY9LUGp57nh1YXxItPaHsUANBRjIhkrl9PAwDiHrNKBePU02E45JjQjH/CSCwgFWsXPQkAoC7CNZPKsbrSjHG5DmEBfL87RcCASNG/lufSEwAAdv/NVOmmJdnWlaJe3tUMgKAPOGOXDYMbvfg2zwRVEEj1BmDXqoVJQQtIPu/5L4Fg/m1MnQfXr6+V+X6q/LPYp4XsAJtXbGMLHD7RAninfwo+zze3GQCWQuX0W1rRnymUaHvjHhF7axkKAHBgAgBhVmC60YfiBoP8xu/vry8Bc2psLC+1JLRFTPgYTXIDTU5/mE+8FhRijRe0B7S9eS8CDfssXDuye5+0MwCC8KxdCMenTyV5hspmSgYOvAwoAMCBd02VM2qRAdL3b1pfixxXiMZP0aaXB6VG7fxzMUjKKO3/wp7O4d1tSNPDpVGJd3jkaxwFeHBUBorN7VObj3fB2BXlvC/1Abh4pj/8hWMrRVOART6Pl0JheVavFPTXTy7DslKrFAm3TCuVEYCiFA8GpHuERXDtoWVggfOXBYWtWADUKLh9eqmMKHRlPLGiD75sIfbGBcxNh5XhiR9zBcSgJoLbrxJhuERx8jl+XHClDw6bCvPeUuPQaUHp/u/apsLPy9U44ng/dcnw6n+1mPdmbB2A7mAAePwqsY+kQGRbgvdJIBgqYJKN3gQAiCXWhKMSCj1FnjuZAPTM9hVvSDYlsl1PAgB4PLP7NeKIAfXYVGPCmByHfA+oE1HaGHuEpbsBALEAnHic5NO9+mtRG6c1WFcDAIl84aPdGBT+I2hw5B6HvMzn/nODU0UgliNkF25rEBcAWsY+MiIdZaa2P/dFAd6UCm3BUGGxcAyACuqOz59ppejOY1AAgPhf4d44AkBw77bppQLsObxqGLRB+U2PtPNs04Nr78aXjq/EqBxn1N/49uwv0XsIaJlPuh50HkgUnlVfwfHFs602S34fQSTq3hsOORbGmeckFB307lgF+7v3R/2+JToP5XUlAwdCBhQA4EC4iso5xM1AWLCJRf2WFD2eGhZd8C+eRSCV/ykAxU4QO0i0ETysah99jK/RDipe0Atbk9MPvl1r4Vr6fsIfHnY6DROOFj9zsefZG7kWrxT+5XadFCu01eLowNJSS5NgYOpeH/EHl+SB1H4uvOk48JvD9qDGpZXxgpaLY3bb755bDAoCdmWwyP9ye3PRO7oScKzh252pQnmmSKLdqxHbxGQ0DWgHaGsAjj/djyEjgtiyQYV1q9Q4+qRQ8f/+a1phBsQLWpXde/huZBg7V7E88hg4805whmyNZIO5unNmqVw3ikVurE7uvb0FAGhp79c8L0GIoFTAj6DXA5VGG/JWF1uoIJwLXovpqx4rvz0NAOD1/c2UMhnnofWfL6DCqgpzj2UAkO6rHz0b6pRMQGeEJqsA/qpiOL95qccDACz+wxavsyqc8pwn2Muxr2eHpmJTql5GCGgPuzpdj82p8XVEot5jGi2Mh50CbdFIeZkuAN71i+DbsznmV14BAOI/DXsjAMDf5HsO3y1OP7T4JBsgEEC7XHwis9PVAAAtLfVj5iT8uaImgMzx71oTddu2UPg9676H49MnY66h4tsD7gUR5j3cbF2V8ASUDZQMHGAZUACAA+yCKqcTPQMs7mdWOEG7Pwo4tQxtIIgTShw4MYpFYLRxAVJKf7OuVhaDjA/6WvFB3/hz29YzbxcRG92QQ+H6/g14t/3U7DC4cDYcdjLcP34qP0xE1Nn5pC80xaJiBQEB0vppG3bS0DqZl6dOAF0D/vhtkegLXDe5DOw4kDb8nxXRuwz5Vi/+fvgu0LmgKyMaAMDP55hDUapHhBDpcDAxzy6FDwtzWiEm6u6dc4kfZ13kw5YNauzYqsLhx/kpPIzP52mQVxBEflEQX36kiekGQFbFPXN3g2BKV0WtS4s7vi4CLSPbEnQq+PWkclGIJ02cHeKwbVys/fQWAIAK0ubjrg7NkQb88JVthXfjEvh2ro6q9G+adZ5YrAEqeNZ9B8cnT7QllT2OAcCDJxvlyokVGJjuEvbPEyty4xYK3c0A4DHL7K9GB8/672Gccgocn/+3xwIAkc9/CsK+098KCsQOIu1/cwOy3H44tGq8MjAFS3KMbWLatLz5CI6Yj7oU0ER8xwN+OBe8Is/+aKEAAPG/wvx9uPu7QgHH2hODMtz4y+zOBb9b/s6R5Xb33N2i90PHCoqfMvqluXHmiBqxEWYcPageb2/IxOR8O/j7wPelGPx4fV0WjhtU1+pv54wMOQrx9VHZTry2NsSaO3tkDT7dltZmdlmifCZfuAO+3ethf+//Ys7eJ03hb689oN8Hz7qFcHz1fLv0YRLlQnldyUBvyoACAPSmq6Uca6dkgB2eU3fbcVxJc4tAznnOL7LiI4pD8Vc6IsIWUWTLf1hkwaY0vVhLHV7mxNd5JjRG8YS2nnmbWDzpxx0Of/kOaPuORMBWJ37ZVIAOOG3QZOSJcI46PQ+cl5MuZgIAIFpSWDDQMnB9pQnXTi7HoHQX3lyfJcrqjZ7onW8W1nfP2S0FdlfGK2uz8O6GzJgfSbvDqyeWw6ILQKNmRgCXV4WlpVZhCMSjvVMTgPT/I0/ww+sFvvtSg7GTAsgvDMLeGGKUv/RkdB0AFtN/m1vcpQAAO7z3L86PeY3iXRd2kM4fXSVWk4zPtqfh9bVZMZX0ewsAoB8xDaZjrhAAwLNhERwf/Sfu7akbNAHmE66T7xXp/7Y3/tam27mnMQB48GTncDRnj00nXvB1bi02xWF69AQAQJM3WApdUt3dyz4UJlNPHAEgOEyrwJOKbajXa5DpDgF+nP9/eWCKML4u3dIgIoL8TaAmABlh7Q1qWfAebXz9bgG0NLkDYD7+GvjLtsUEqxQAIHq2SZ3fWG0SAd3VFfEZePGuV3cAADwesvMuG18pujtLSq14amUuhmS4cOvUPfjfXo2eS8eFLIFPGlqLkVkurCgz45A+Dszbko6hma5Wf+PvJAGAZ3/KEdDwpdXZAoycP6Yad31biD22drBWEtzsumFTQt/1hPosibVZ4nfv9x1IW+0BA43VcH75HLzbVrb3q6u8T8nAAZUBBQA4oC6ncjJtzYDJHxSa54wKZ7O3cqFHWv+3fZITeeKi8eKtDaIPsDE1+phBJABA2rLanAZ/+Xao03LhK98WUjQ3muFZswCGcUcgSFqzo75dAED4ZAhb0A2ArgFDM1xiNUgtgBpnaxYEqcZ/mlUi/uJdGR9uzsALLQQJW34+z+PMkTWyYKLFF8UPV5RapBPyc3l8u7gb7/RhwuQAPn5HjelHBDBgcBB1NSp89oEaJ53lx/rVatx9a+uOO4uuP88pFuChq+KL7Wl4YXU2nN7229+xsL96YgWGZ4UKxed+zsbi4pRWQElvAQAiGQD+ih2wvf63qB0kLj51gyfK7DkdAojukHFje+2vbbp8PREA4AmcNbIGgzNcovVAdgeZPrGiJwAA+lGzYJx6mrAwEPDBtfTDbgUAWMgfscchnf1IFljYInZlphGvD7RifI0Hl26px4osasWkwKNWweoL4JztRAwRUz8m2ZuMzAiyVIJuOyj8B79fNAA8a76Bc+HrUXejAABAo1sDu0+NOpcW9S6NfAc2VBtF5DbQFvGTKBnuLgCAhxL5vF5Tacb8zeky8hMNAOCziewf6v6Q9UBwvOXfyBIgAHD3wkJcPakCxQ16+b0ksyDa6F+y922i7Tq9ex/lAJKyBzzxOhmvcf3wnkL5T3QRldcPqgwoAMBBdbmVk43MADv21AWYWNO84OUM6EuDUrAoNzlF3jynD5dvDnWIwvFRkQXv9bU2U4i2nnMnVKYU6fp4Ny2Fbsgk6fqwAyQAgDVTupZUyNVk9+sQAOCQPDuOH1yPJaUWjM91NIkB1rlaswA4IvDbqXtAN4CujI+3pOPZn/f5BMf7bI45HDe4Hh9sSse5o2pk7j3X7MWjy/vEpM2bzIDZGsRRJwZw5kU+bFitFkvFMYcEhBVABkA0MUAKKf1hRgkMXSiK+Nb6TKFutjU4LnHTlDKxi9tcbcSLq7ORbfbikvFV8AWAuxcWSfc4MroTANAOGAfjpOPFCzpQVwFt0XBhx+hGTodv5xq4f/yk6VCbaQAEg/BX7RarPwmNBpr0PoDeFGE1te8suU8KAbYleioAwCLl5il7sKbSJMXPF9vSYrI7egIAENY8gd8LX8UOuL57o9sAgDRPAFduqsfwBg++yTPh1YGp0s1nDG3w4pa1NSg3aaW7P7rOjWH13iatGIrI8n2LckzyPG8Xy1y797vn84r1mXH2edANmiiAL8ck+Px3zP9PM3X0yHuWIp9/ml0ilO6uCLtXjZ31BgEiCT50V3j9apTbtfJsr3Josb3OEPM5f95lfkyd40d5iQoOuwqNDRA7WMYNd/iw6Gs1li+KDqx2JwDA40vR+5vAZgJ7Vx5SmRAAYC4YkQAA/0ZxUAIAd3zdVwDzqYU2cFLxhxJrUiK6+3OtO6t7H++YCKLZ37k/5ndnf85Hea+SgQM5AwoAcCBfXeXc4maAgk/s2keK+XHO89khqfg5SY9ndo+u2VgHLhIjg24Bj41Ix/q0ttHtKJwVcDR02Hwa5wUpoDeuj0NmDTlX+Ob66HR7tSqIX46rwvGD62TbroqFu1PwwqocRAMlYh0DdQpunVoqs9GciWZ3gwvEx3/sE1McjYKAF13lw7JFajzxgA7X/d6L0l0qvPx0dBXv7nBFeOanXHy6tbkgYjLXgZaJRw1sEDvF2f0aRCSSIwDvbwwpM7Mr1DK6EwCwnvUH+Eo3wrN2gYihiYiURgvPmm8FCGhmhaZSgeCZtnB4MqnYt02CuepYO+upAADv+Rsnl4GaH9tqDSBbhHoP0aI7AQAyMYyTTxLKv3bgeDk8itzRc5vHzlnrzh4zolbIP74v9VGHoAAAIABJREFUEJ0QPucv2NaA6ZUu/JRpwPODU5uNaJEFdtnmehyyFwimuv9jw9OFJRB+bz+7D4+OTEeVIb5waMzn1Uk3QJ1ZANtbf29l88d8qQymvSNf0fegUgF/mlmCMbkhZ4LOjvc3ZYjjzP521jv7OCP3f93tPlhSgujbP4i1q9T44kMNNq8P/ZD9/XEvPn1PjW8+jX79ugMAKEjxCODOMTYW7tdPLpffQILAN0wuFxCX4Mv5o6ubRgD4bKK+y23TSrGoOAV5Vo8AAJF/4zULAwAZJp84+xD2+L8l+cKW69RQqWA+9iroR81I6NiSVPf+jFsTWgvyfBJpC3TqOSs7VzLQSzOgAAC99MIph90xGaCn87V7C/h6nRrPDEtLumgf2uDBr/YKRLU8moV9THhtQEpUq8GOOfKO3wuL/mMG1UnXmB2nrorleyz43085qEhS+I5LOi5wphc1Cv2zf5obQzJdcPvUeOCHfNS7Yy/Sr7zZhyNO8GPlD2o8fK8Ozjjr6aMG1uOqiRVdlQaZ07xvUYGMOLQ1uMijiBTnYU8eWivz4pwVZ4F4z3eFoL1gy+guAIDilvRBdy+bB++uddD1Gw396FnwlWyCfuzhcC95H+5VXzY7XP24I2A+/KLmwmnxkuT3wU1KNcWeSPdoQ/RUAICnwGvGUQDOCXPRz0I3WnQnACDX98zbobaki4YJg6rdzm9elHGav87ZjX5pnjZckbZvyu71Xd8WgZ3sQ6tduGJTPbZbdXhieDpo29oysl1+/GpzPYY0hub8P+xrFVeXyVUusf0jMyBZRljLfbPAt55zh7BWoulRUOBS238M7G/eGxoJiBG0ReVzryvi1bVZeCeOLktXHENbP4MAwCFTAmIAUrpbhdw+QfnvDWtUIvrK2FOswgN3tR736g4AgJot1LaZ1bcRBHgo0Pv8qhws22MRZx+C926fSl7715KQBsDYHCd8QcDnV+GBHwpw6vCaVn+bXGBrAgDooEPmCL93HP1rC8gemX+yVtTpufInMrYI5sUKbms57beicZQoEnXvkxcYTKwtkOhYlNeVDBxsGVAAgIPtiivn2yoDLOTP2mnD6wNSsC0lsfo6S6nxNW5ctqUBZvKrW0Q014DekvYJfRy4dVqpFJBdFRV2He75rgClbRAnYgF00dgqocuzU8+YvyUdthgCh5Hncup5fukUvRKj8x/e9tRhtbhwbFVXpUG8oO9aUIQde6mdyXwwF5FTCmwigEXgg0yAMTlOvLcxA6ePqMUjy/qA+Y0W3QUASEF0+q2ixiyU/20/gSMB9nf+CW2/USB13P7hQ+Ib3xQqFYzTz4Rh4vGx/Z2DQQTsdWKzyREC6gW0J3oyAEBdCo7BcKb3gjFV+HZXKj7bqxYeea7dCQCozGkwzTpX5tmbMTkAmAUAKBbQrjNjV71BCh4CAGfutIlt35f5ZnnGx6Lwp3sCUuxPaDES9mFfCz4saj7O1ZZjJyBiPfsOBJwNsL/3r1ZzyAIAFAyF7c17EGisiblr2qLO7CIAgDT0dzfGFmZty/l31bYEAIr6B2Xcq7xUhezcIDh5UVmuQlZ2EBnZwAevafDWi60B4u4AAMJ54TOcVrMs1vm9ZvBvVp1f/kYXGptXg99NK0WO2YeHluahuFEvgMEdM0ta/Y3vTdX7pdjnf1PXh+w4gghtCpUKusGT5LnLMayQtSoxvaCMbrmXzxOHj2gAK/WMLB3Uve8wbYE2nbyysZKBAz8DCgBw4F9j5Qw7MAMs/qdWukQ7gO4BkcHO0bwiK+YXWZotMrkdbaQ4Y9oRZTWLX1Jol5RYO2R/kedAKv1ds0q6VPne6VPLvCJ9ztsbnKFkAe0PdszsgkETwLmja6Sb3lXBRRoBgFgFe7TjYMF/9MB6/HtJvnT7OSNMLQAuKOmS8OCSvJh2id0FAPA8zMde2dQh8pVugW7AeATqy0UDI+h2wPbO/VEFm9hd0vYdBU2fAU3p8FfsRKC+ImQJ6E/CwUKjha7/GKismU3U9Mjc9mQAgDodvz60XBg6P5VbsLHaGNXusTsBgHjfl+4AAKjwf/oum9j4PT48PsOLdoBTqlw4Y6dNhP++yjeLlotb0/y5wpnyFYvVmDbHL1aiK5eoMXFqAGdd5EdNFfDYfRHsIpUKltNvhW7AOLk/OeLF+5XaCEG3U7r/gbpy2F6/G0FfbGZEVwIALP7DIpOjxgdw7W0+5BUGKbmx73vnB7ZvVuG5x7RYszI50dI5x/px7qV+cWFhZ5u+9xvXqvHIvVrp2u9PEABgjTp4WEB+F81m0VeExw2o1UB9nQoGYxB/ulHfivnVnQBAsufMYp/Ppr8sKGwCuqP9LXJ/HLm5e06xjP1xZCjZ0OT0h/nYK6DJ7R+Hyh8UNyP7R48hUFvWatcd2b1PVlvAv2erAGnxvkfJ5kDZTsnAgZ4BBQA40K+wcn4dlgFqIc0pd4hrQMsGeSzXgLDLwNRK537RSCNP4vIJlVL0PbcqG59sJc2244Iz9fQmzrfuEzTsuL1H3xNxFHbrSF/vKcFChYJrFNXrqiCFn8rNybAYeExhH+l5mzPw0ZbQfcACkYU9wZBatzamHgK37U4AoLNzGqaschEasNeKrgBD2Adn3S7Cm4xoC8aeDACErzFn2+NFTwUAKKj5x1nFGJ4Vm0LcEfcGO6R3ft1XGAA5Lj+u31AHjnslq/HCZz2B25aFf/jYOFNeVw1k99lXULIA7T8oAIqOssscOW/O+8408xzQ0UJltDQrqugI4/ziWbG4jBfXTCoXUbeuCBaLBABoGTtuUgB0UsnKiQ5fb9mgwh9vaF1URzvO+5/2YOjIIDweoKpchczsICrKVLjtquTe31nn3hsAgDNH1IBOPWS9hZkC0f4WmSMC+icOqZNxjvIYTLCWOTVMOBrGmecKGJtMBOz1cH7+NLzbfmq1eYd175PQFgg0VME+7xH4y7Ymc9jKNkoGDvoMKADAQX8LKAlIJgNcbk+vcErnv2XxT9cAzoj+kGNs1pFP8QZEZDBMKU2mA5XoWMbkOKTDy5m+MpsOf11YGFXgLdF+Yr1O6v9ds4oxrJMX6C0//x+LCkTArqcEadZ/m1uMHHPXASFkdDy4NE+0AKIFF393zCzF1hoDKBbI/3/X7BJRVn9jXSbopjA0y4XrDy3H/YvzsaM+pBIdK3o1AKDRQpORD01OP7FQY0GvMqdCnZIdWriG6aos8mtKYXvjHqGjczsCAGG/6qDLBttb/2g2LtDTAYBkviM9FQCg3/lt00vBUaPODBY7ZBWF9UBG1ntwzcZ6Gdni85oWrwtzQ6r+4RDBv+2N2G7VJrR//b9nPcjpA3wxTw2PWyXq8wG/Cj4fYLYE8dYLzQGAZue6996VezQYSDhTHX7vL8dW4eRhXcNIoi4LNSZoFxsJAKz+UY0/3qBD3wFB3HGfV1gBLifw/H+0+Pjd+AKJkftZ+p0a996uE7CElP3qiv3r/u/vvdQbAID9PceE79doYT7iEtFjiXx+JnwfpwLigFjJdu+DXncICONYQZSIrS0QFP0Yx7xHZARMCSUDSgaSy4ACACSXJ2WrgzwDkQvIyFTE6ihluv1iDUj7qMjYkKbHk8PSmqlQJ5vaQ/PtuGFyGRw+tQi77Q9lPtZn0gmAasRdNWsaPg4Wvt/vTkk2FZ2+3cB0t6iV02e5K4K9tTfWZeHt9Zkxxzo4z3n5+EoR+6MV3NBMl6jB3zylDEWpniYgaH2VSaj/icZNegMAwEKd6v/aAWOh7TMI6jQW+GZxDEg2SE+V+WpbLTibaj37D1CnhWwnuWBsKb6mAADJZhaiWP7exky4o4hM/j97XwEmV3l+f+64rGc1u3EX4iFKgODuWlqgaIuUlsqvpS60pf9SSqHFpRSKFXcJEAhxd7fNuu+Oy/0/553MZnZ2bDdrSe77PGlJ5s6d73vvnTvfd97znhPrLAQAftgDVqO1LgN+s/CQ9SW3l2MavLhheyMyfaHvNOn9rw9Mg0uviGtGGOClA8yTwzMTCrgSAAj4Feh0Kp552Ijc/CBy84FZJwdgtwN/+61BqO1dGRePrsNV42q78pRxz8XWErYVMY+RG/d1K3T45V0hTZHfPuDDhGlBodnTRvXphxJ/J+edFsStd/tgSyNwosdDf0r9O9zdkz7WAQBurm3n3A7jULp2dA6MibuBT6F6H76+HXUGINXfs+pDuBf/L7X2r+6+kbTzaxk4gjKgAQBH0MXShto7GaA41O1bGjC4pW01OJ5rQKHLL5v/IVHHc/Qbs0x4angmGmMoUSeaHTfkN0+uks3/fV/3l01gd8WFo+px5djaHvV/fmptnlSww0GhvnmnB1BVruC5Rw6/P/TG7/kxcKiKPTuUVm/oRPkbl+cSJgT7VHsigqqCP31dhNUVqbEgSAc+eVATyltMeGRVAYrSvDhnRL1U7B5aXpjQCSE8n74IACgGE8wzzodx6GTosgrEM/1wIxIA4LmMw6eBVSkqWXuWvQ3frtVtPkIDAFLPeEcBADqN3DatAvMGdq+aPb8H7JWOFhblM5zirWwHYFRZ9KL4T7o/hWAZD4/OxNaMxHokBAC2rNdh2qwgPnpLj//9J1T9/v4vfdInH0tpnr8L6T5VGAYza9yotuiTfk7klThzWAPY/tUTsa3WIo4qtA+NBwCw5eHUc0P2t+ENPZ/bc+YHkZWtwuMBdmzR4T+P6VE8QMVJZwQx99QATKZQ33/pHgVkAuzYquDK6wMYMTYo4ElTE7DoUz1ee16PMy8K4LzLAijdq0hLxfmXB5CeqWLjGp1oD9DFhcr/PKaoRBU9up1bFQEk+BmjxgVx7mUBDB6uwmwG6moUfPKuTsYbGT0NABhHzoB54qkIttTBvfC/SSvXltmXgmKStNbsrLhp3PumAxv0ZPdePBCgq50BbOfdCbWlHs4Fz0gblxZaBrQMdDwDGgDQ8Zxp7zjGMjC11i300cigVzSrRNGuAUObfbhhRyMKXKGFUWTE8qBOlkoulGeVNGNivhMNHgP+uKg/KhxGfHdqpSi/L9iTkewUHX59cqEDtJxiH3xPxYsb++F/B22nSAv947+82LNDh68+1WHF14dfSSNdtbEe+PBNQ6s3dKK5nTioCbdPq+yp6Yti82++LEFpikKIxCV4X9CyMcvsx9KyNKHsUjU61eiLAAAp/ULRt3byvlZVqF6XWK6JMGBNKQLVe8VxIFU7wCMBAKDY48ySFryzPQsNbkM7m8e+2gLAe/O6idXSl9ydwd5/WmqSDRMdBHSp40J7wMggieFw7P6SzYdWg7Oq3VjZz4zxDV58XmiFl4hIijGnpBk3TamS9q/uDj6H/rCoWNTjUwEA+Jxet1KHa7/rhz0tJO7HzTjF9/gaWwa4CY8Mnw949d8GFPRXcfIZASi6UBGXnREed6itILufiou/EQgRflTIMQwe9+ZLetnI89lePPDQudUg8P4bejx2v6GVpcD3+H0h4lBjvYIH7zVg1ZJDvys9DQBYjj8P+oKhgMGEwIEtcC97W+ZFG1Q6QRj6D5fKNluUGPbzvgfP+s/g37+pyyvdlhnnwzLrkri0fz5PAzX7hT1FECJZxKvid6UzQLIxaK9rGdAykDwDGgCQPEfaEcd4Bk6ucOIbuw5VrOL18tNO8MbtTaL4Hx2L8q3Sd0q6aarBI6+dWI2zhzWgymnEvYv6o9FjEHG6CflOfF2aJr7BrHZ1ZVAI8NfzSoVW3lPBjQznwuCCk6rTX3ykw/JFetx5jw+Z2Vy4AWkZgNGgwuNW4Haz3za0qPN5gJYWBY5myIIyHDyGlR/+aW4M2cizAsXFaXMTkEFhZAV44gEDFi04tCAk1ZaU256KfY0mcQBIJgDIa3P79AqxgntlUz9sqLbh5smVmFncItVOep+H+56Tjb0vAgC69ByxTGP1P3Zwg+8W9XTZ4NeWQm2uhb90K4JN1ULzP9w4EgCAO6ZXgKyR7XUWEQRbuK9t+0xfBgDYx/7N8TXdyq7x+HVSwV5TaYt5O/DZOr7eIxaBJU4/6sx6vDooDctz2+q4HO69FPl+U1DFuaUOVJv1sARU+cN/I/Dg1ynCSvg634oNWbHZB9RNuGVKpTjAdHcQkPzFFwNEZyYVAICtATXVCuafFUBTg4J//T8DzrowIC0C5aUKfvcjI0aODeKWu/3S9x9mDPC/KQxI+z5W7F98Sg8yCyg4SOCAzgACAOiBZYt0WLpQB7K52EawZpkOC97XS1sB7f7++6QBm9YqOPXcoDg0UJuA4oUEERZ/rsPSL3Xy+SZz+5aF3gAATBNPg2Iwinge1fbpDqHPLhQFe50tA74dK6DLKQaCAageB2ivGSjdDOOI46EGaW/ggmK2icaJ482/deqW0OcOgP3iH8fe2KsqfNuXwfnJ0yEgogMaATKm1/4iz+TI6EpngE5NWHuTlgEtA60Z0AAA7WbQMpAkA9EMAC4UPyy2t/ZYczE5sc4j1FKKTEXHB8V2vDnALuJTHQ3afV07sQYjc9x4aEUBbppUhTG5Lqn41jiNmDewSQTftnShgj5p7z+fcwATulmoKzIXX+1Px0PLC8TGjyrR3/u5D19/FloAXvLNgFD3x01SpSXAnq6i4oAilP6Wg7hMXbUiglRUlh4yIkQFpTr1oGEECwBHs4KMTFUAgPB7rFagpkpBfqGKJx80YPmiEABAS8E7j6/odqGyyPkvL7Pjr0uLEEii7s5WEFZQKdZo0QfFOeGRVfnC1pA516dOme+LAABbAOwX/hD63GIEGipFII0Ufn/FDrFKCzZ2PwW6rwMAVkMQkwodOGFAs3iA/21ZIcqa224a+zIAcNKgJlw7oUZELLsrKKT5zNo8fLw7E1Fure0+kvR/bsCTaWZ0xVhPrHRhdKMXS3ItGNriA90GPiy24bI9LWgy6rAu24ztGaEe++igIGlY9LMrxpLoHFT/v+czaiiYUgIAuBHPzVNlw19fp+B/z+kxZkIQc04OorZawd9/bxDF/2gAIBJc2Lxehw/f0OHy6wPoX6KCoMKWDSEAgMGWANoNhh0J+PobL+px58/8yMpR0dSo4MuPdXjtBb2ICp50RqD18xZ9psPmdTr5LcnOUdtpEPQGAKDLHQhFUaBY06GYrCB9HkE//Ps3wzB0EjzL3oJ5ytlQrGkCbNI9Qm2qhhoIQGfPhGLPgr90i4AGLf/7c6duCev8a2GedGr7vv9gAN4NX8D56dNtmVOKAuu8q2GefHpSoUDOw/HGX6XVKjK6zBmgUzPW3qRlQMtAOAMaAKDdC1oGkmSAav63bGuUhRuDvf/sG12cZ4FXr2B6jRvX7Gput/lnZefdkjS8V2yTBSaD/0sq6OQ6D6yBIBqNeqzoZ0aLMTHNnb7uP5ldjqFZbnywK0ssmugLTSbA/UuLulxB/6bJVTh9aNu2h+68UQhgPLyiQCpOjF/f75PNe32tAos11L/pdIY28vEAAAICPi9gsUIqRgQABgxRJedmC+BkESMCAKivUYSWSg/vp/4R6idljO7nErV9i6H7qbb8PIIe7KXmn8jguClCSEs/Rv90L74zpUrU/enrzGs0o3+LuAa8sS1bRAQ7En0RAOjI+FlCpqq/cchE6AuHQpdVKJWzcJAl4N+3Ee4lryPYnLp4Wl8GAHhPfGtCtfTQs7q9uDRdvvvRm9e+DADQAvBHs8pANkt3Bu0xn1vfT5gSfSXYInZ6mRMf9bdhXIMXBlVFjVkPtiW4DQq2pxuxJy02AEABRTqTDMvuXgtF5oqskl98XiLPmlQYAKzoE0glABAdqQIA0e9LBQCgIOHVN/lx4ZUBqewzuPn/96N6ee6HAYfoc0eLEPYGAGCayI03BORUjGYBAFRXE/wVu2AcPAH+A1tgHDJZ+ihotUcAgAwAw2AK9UGOpx5AZwEAsUS9/B6QBRAdvu3L4XjnwdhtU9QMOPNWcCOfOFR4Ny2C88NH252nq5wB+sr3WhuHloEjMQMaAHAkXjVtzD2eAdIzb9va0Ka3n60A5Va9iANGWwNy80/K/xcFtlarqQxfEOftd2BepbPN8QQU2Hu6Lscctwo1IMMr9llUyiddnlaAx+U5wco5AQFawa0os8Pl14lXNAXiSIFNlQ4endDThjTi5ilVPZZn9uxS3HBTjJ7d7hrE2IlBTJ8dxIwTg3jxSQMWfhzaaF8xthaXjuk5+r/Dq8N9i9vPfVZJC+6YVoFHV+fji70ZOHdEA64eVwNuBMI9/0VpPlw3oRovb85JWUAwnM8jFQBo9VQfPUsqZ8mC1TPHWw+k7A/dlwEAznVolgejc13i6+3y6aTP/UgCADLMAdx78n55ZnVnLDmQhr8nsNXszs/urnP/3+wyTC1ydNfpW89LUJIiiry34gEAP/yND3NPCUpv/esv6DFqXAgAIND62vMG1Bz8+aDwHvUBIivy4Q145Ln37Vbw2kExxWBQwe7tCk44NZCQARB2JKAQ4FU3BDBsVFDA3wP7FKnyX35dqOWA9oWfvht6vgcCCjatU9pYD/Y0ABDvAobtSRWjSVoCROygG8N2xs0h278I5X95Xr52n/T9xwoK+glwUDAk+ciCAbiXvgn34tfaHtsB4cFA7YGQjaurKfnnaUdoGdAykHIGNAAg5VRpBx7rGWBv//n7HZhZ7Wq34Y/MDan+/xmaLv2c4YV5tPp0dC5TEaAi7ZtU7+8fXy5tAJ/uyQQ3zucObxDF/j0NZtkYXjSqDmsq7eIp70vRnit6PGw5IMhA2mlPBVscuNHtqZhxQhDHzw2iqkLBWy/phQHA+XLenH9Pxe4Gs/T/czMXGXZTEGcMbcCCPZny/7zWayvZ81+NUf1ccAd0eHlTjrgncMHe0ehNAIBiUsbRs+Fd8zH0RcNF9d/1xfMyBb7GClPQ1QTnh4+F1LsOhghJXXg39LklHZqud90COD95KqX39HUA4JYpVShM84GsoNe25LTr/+ck+zIDgAAWqexk2nRn7Ky34HdfFsv3JlaQfj/I4YM1oIJ163KbQdhdnY18d4jRQGeBcBQfdBs4YOsanRayvnrCopXtRBQB5PMmFgDQL1/FL+7zCYPK6QCe+LsBM+eFnqd8jj76V4Oo9kdGLACA7V4/+q0P+UUq9u9RcMc1bVtZrr7RnxQA4HO8oS7kLHDnPX7RISDr4JN3dDjnkoDoxkTaF8a6vn0FAOjsvZfK+7hx12XlSzU+UF8u4AL/zXr6DTCNnImQKIcKz/J34fryxbinjAUaJPr8w3EGoN6L65On4N3ydSpT1I7RMqBloAMZ0ACADiRLO1TLADNg9wdxfI27jTBgODNkBTw1PAP0kubmnz+p8VoEorOZCghwXL5TfLS/2JchPd9nDWuQ/n/S5++cXoGR/dxYUW6XtoDObv45LlbpbptWiSmF3V9tCueBLgB0A+jNIHvihklV0mPfU/F1aTr+trSwzcedMbRR9B3+vT4PB5qN+MGMCozPc0pP7r9WFiDH6hMHgEAQ+N1Xxe16wFMZe28BAKxy6XOKYJ5xIdxfvYRAQwV09mzorBlQ0rOlqm8ae4JU7cMq2OH5WOZcDsuM85J7VfPLEfSHej5Y9avZH6oiHVTVTpSfvgwAGPUqhmS5UZLuw2lDG/Hk6ryYug99GQBg7n82pwx0G+nOqHYa8euFxahyxKbUp/mCuHNLA8jM8iuK/P8DY7LaObukMkY+Lq7a3QRTQMVzwzJa9V4oMsj436C0VE6T9BjaANIOsCeCDLKlB9LaAAABas95IKJ7xoNpZavVL+404bJr/bjgihAIsn61Dg11CnQ6FVk5EIA1Lb29BgCPvfdhH8jGamkCVi/TSYWebV/UuaP9XyINALK2rrvdL1X/6goFOXkq0tIBsgke+J0Rd/865BDAtgCOicFxkJXwz/sOgTJHMwBAcNV60jXQZeaHNvkBnwj7eTcubL2NeIxl7hXyd8drf44rpppy/37UDdoZZwC2Pbg+flxEErXQMqBloOszoAEAXZ9T7YzHQAZiWQOyevTEyExszgxVMbj5n1vpwjW7mmK2CGzMMqPBpBNrKApRMWrNejw4JguJKkZkAQzK9OCns8uwvd6CB5YWCj38gpH12Fhjlc0/aeWHG98YX4MLRx2+qnqq4/hsTwb+uTKe+nuqZ+n8cdz4sTe5J6v/vOzPb8jFW9va2iuxT5pWj0VpXmFz/HtdLgZmetrY/j23PldAHnp1dyZ6AwAIZBbBdtqNCJTvgGHQcSLW4N+7AbrcEih6fm9UEbYyFI+E871/tluIpl35S1BJOhyqxykigUFXM4wDx0FVg3B99Di8WxZDl12ItEt+IvZVpI+2vPonBKr3JU1VXwYA2ArEjX/42sebTF8HANhexDaj7gxqZ/z+q2JxSogVYQCAm/MqiwF3bq7Hin4WvFti79Sw2M/PIJgQjs4AAOHfja2ZpjZsAp7zktF1uHJc6noWnZrIwTc9uKwQX+5PbwMARJ6P0923S8HjDxhEnI9Wf9xwU7slIgWtjAC+N1oEkP925oUBXHOzXyr1kUFGANX7EwEA/Ozbf+oXh4HwZxJI+M9jBnzwhr6dPkD4/NGMgL4MALCFYdS4oDAcwjo1KV1X0uxPuR6m8Se2E+wLlO9Eyyt/EMeBVIPPUVq0Rjq0cGPv/vo1WGZfLC4FiSJ1ZwBVtFuc7z+CoOMQ2MV7f3iOGxurbdIGGR1GnQo6jBD4q3fpxSFHCy0DWgbiZ0ADALS7Q8tAJzIwptGL27Y0iJUTo9Kqx5PDM1urR1zEza5y4Vs722/+uclnz/+mLJOwBHiu72xtbBUR/KzQhpeGpLVZSEYPkX2grNBT6XpkjksE+1ZV2MFN9DXH1Qg9nFXlaHXwjkx1en8Hvj+jHPxh7YlgvykdDahA3dPB68WF9fkj66XHvqeCHu5/XVqILRHaB1RJJ9Pj8dX5suAPe6Z/tDsT723Pwjcn1IDX5r0dWQIMdDZ6AwAI5g5A4xeLAAAgAElEQVSBZdZFcC14FrZzbkegai90aTmhyr/eCM/qj2RDb5l7GZzv/CMuAMCFq2vBv+Hd8LlMX184DGkX/1h8tV0fPwHv5kXy7/bzvw/j8KkgUOB462+isJ0s+jIAwNYPsnJoCbetzoon14SsM6OjrwMAPbGRJbj2T7YV7YvdVhQJABywGoQNsCnThH1pRjgMCrI9QQFod6YbMaHeixKnD6U2I9ZmmwTcnVntRqYviC2ZJjlGhF39QSzLs2Bwsw+jmnw4rt4jIn//Hp6BQpcfx9V74dYrWJZrEQcAAsl878gmH/bZDfL7Mb7eiyv2NOOTIpswySJbCmaXNMtzvycYSvxteXfHoY3WtNlBqZ6H48A+HbZvbt96FO+4WC0A4XOxpWDsBBX6g8yrcJ++zQZxdWFQE4CgQPj8YW0BvsZWguKBQYS1A3hcOAhM8BxkIzA8HkUsBCM3030RAKCuQV6BihNPD4q47fKvdViyUNdGuyDRs8w4dApsZ38Xiqk9ACbPz4NAabLnobyuKLBf9CMRJ2wNMgk+ew5srzJNmA/byd9sZVzFO2cyZwD4PXAvfh2etZ+0Ew7kfc8Wwf1NprjaRnTwoSUuW3o+3Z0YkEhp3tpBWgaO4gxoAMBRfHG1qXVfBriWOK+0RUT9dqcZ8eSIDFRYD1Viozf14ZHsSDfiiRGZqInoE+VS5cwDDvGkZpRbDfj7mKw2x0TPhO8hhfbGyVXItfpFDJAWcNeMr0GLT4+yZiMsBhW//6p/Um/5eFmi3zTbCqg30BPBzfCDywuwvqrnkftpRQ58Z2qltD70ZLDH9t5Fxa1WZeyLptDX5toQk4MVfm7Ub51SJX3/DR4Dnlmbi221VjR69YfV5tEbAIDflA77ObcBZjvgcyNQsavV5oqcGUPxKPj2rIVx2JSkAIDzg0fg27ZMLherUmmX/hS6jFy4l7yBQOVuGEfNkAUrWw7YS+p876GU6KR9FQAIC4G2ePWgwN2X+9JR64rN/ujrAAAtDO+YXtGmUtwd37tPdmcKSEKnjOgIAwB83pqCqli5ksE1pNkn4O2GbLM82/ms/sauJnzY345Typ14aUg66AxzcoUTCwussPlVLCiy4oJ9DuR4Avii0IrbtzTiw/42UAOA2843BqaJk8yaHDMoKEtgYVG+FXdubpCNf5nNgCm1HjwyMhMDnX5cvqcZ7xXbsTrH3OZ3gOwkboToCNLdQX2J/3ZhS1YiAKC755Ls/H0RADj3sgAuvy6A9St1SM9gK4WKRZ/p8dLTqQHk9nPvhHHk8XGn7tuxUkDRVCKWaj+ZWy2v/Tm0UU9Z1C++M4AuPSeh8CHbhljsWFdtg+2gQw+deswGFTpFhT+gyO9jeYtRQHx+41m8IFBONwsttAxoGWibAQ0A0O4ILQOdzEC4gsOqDav64WCl544tbR0D+BoXf88Oy0BzDKGpPHcAd22uF5eBvWlG/HNUZptzxhpi2BLMrFexvDxNxAHZI0x7sDqXAXNKmnHv18XYVpu6N3z051w9vlZEBXsqaG/XUTu7wx0bhf9osci2ip4OLrC50A4HBd4mFThEFDCyd5nXelZJc2sLwJNr8vHhrsOrcPQGAOCLsRGLzjlFAC0nXAnXFy+AFNPIEPupsXMBUv0/fx6e1R/Ky6SfijJ1Tv+Yl5BUUscr94I01GTRVwEAiv7xmpU7TBiS6cG2OguaPLE3A30FAODzKMMUQINb30aoklZ2d0yvlPl0Z9BW9NcLS2ICJWEAgBv4FoOCLwptWJprwUX72vbtz6t04YwyB94uScOJlS4syreAWi9X7WoSm1fawXr0igC4BAC2ZJlw7n4HHhibhdlVbvm3j4ptuG1LIz4usoFisgQQPjz4b0+NCDEUvr29Sd7DuGtTA/jvWzPaiuJxw8NnFfVAujtYbaUwa1eFBgDkJ61Kn3hGAFdcH8CGVToMHqaiqhIYOlLF9k06WCyqtDZEshviXRt93kDYL/4JdPb4vxFkWrENgKr/iYLsKvsFP2hzrlgMAj637Zf+NO4zuPUz4jkDJLnR7p5ZDgJ61U6DFDr4PCTTkcxBFkGyrX6oqoKyFqN83yfmO8VCl22FtLXUQsuAloG2GdAAAO2O0DLQhRkgKHDp3mbxeo4MUj5fGJqOFkPsHyL2j3LR6DDo8GWBFcOafZhW68Y7JfY2QAA3gpnekNcyq0jhuH5iNWgbd9/XRbhodD2mF7Vg8YF0PL0mD/OHNOLDXVmd0gVgZfzHs8q6vVIXngf7dancTTvDnghu9r43vQLj87t/QR09nxqnAf9YXtjG+pDVf9K7n1mXiw92tu1z1CsqbKYgxue5ROjxcEQeOZa+CgAkuu6WmRfBMvsSOcSz5mNpJQhHtD7AofOo8G78MuQokEL0VQCAehy0zuPm77O9GW2Ao+hp9SYAwGcUbTS/2JeOmyZXIdsSwCe7M9rcz2Z9EHfPrOh2IUBW3//f4iIsK2svwhfZAhC50Y7u279wXwvmVrkEHPDqFQFy99uMmFHjFrCAFP1HR2bKM5+b/e0ZJpx1oC0A8FWBFXdtqseSPCvqzDphi5XaqDsQ2ugzUgEAeBxzypav7g5urAgAxBNR7OjnzzstiFvv9sGWBrHoe+hPndMu6ejnpnJ8X2EAsBXiiusCmDoziN07FGTnqti1VYeaKiXlyj/na556FqzzrgKUOL+jwQC8m76C8+Mn2lHto/MVi0kQbKpBy6t/RLChss3hqbYCxHMGSHStwgAAaf6nDGmESafCG1RiAgBsExjdzy0AwNNrY7dJpXJfaMdoGTiaM6ABAEfz1dXm1uMZyPYGRUxqgOOQfy8Xl4+NzERjxIY90cC4iPzu1kbQOpDCgi8MzZDNPgGB4w/2nbICdf/YLOxJC0kxnzCwGQQB/rG8QMRvphY6sKvBLOrxpItS0Gllub2dX3iyBBFlp+sA3QV6IlghJmW3u/v3SA3kpv+bx9WA1OreiMWlaXhoRSG8EVaNbOv4/vEVYKWPlo7UAQhXeekMcMGoevzqi2IROjrcOBIBAFGhPu1GKAYj/HvXo+V/f25Ng+30m0KCVxGhel0CFIgPdYqe2n0NAKAdZKHdC49fhwGZXvnv7XVWbKi2xr0FehMASDMFcPPkKgG2Jhc6RbBrSJanndDldROrW/UtDvdeTvT+j3Zl4tl1eW2+Zzw+VQCAm/+TKlzSlhVmb7GKT6DD7gvixu1N+NeoTBFz5bN7Za4FV+xuluNPqHIhw3uo2v/M8IxWkdgil7+10s/xpAoAnDeiHt+aUNOdKZNzs4r61yVFcUUUu30APfgBvQkAXPSNADIyVaxcrMNNd/nh90NsDHPzVbGo3bZRh9eeT0z7NwwcJ9ao3k2LxOmE4qcistrmYajCX74Dvq1LRCMlFUcUVvXTLrtHBFUjIx57gO1WaVf8HPp+yW1aycYSZ5YolldXXXayF3fUmWOCf131Gdp5tAwcyRnQAIAj+eppY+9zGQgv6rhAZHDj/o8xWdhr79iGjX2it21t30YQnvDGrBCoQMYAg4vRs4Y34PKxtXhsVT7ogf3jWeWiIr9wXwbG5TlFI4BAQEck7nheVpuoNdBTkcy+63DGQQcFigSdM7weAzN7Z+MfHv+jq/KF0hgdBFvYzkENBjIhXt2cg43VVnzv+ErRduCiPBUqfbI8HYkAACn+9st+Bp09C9FVKIIDbB1QW+rhr9gJ3/bl8JdtS3njH85XXwQAuIE+c2iDqGBTN4J2mYncH3oTAGAe5w1sBsfwyqacNgyXyHuS4pYEAbo7qJlAYJQiqZGRKgDAtiw+i/lMZrxfbBeXlmt3Nol7C3v5nx+aLnowBADeK7Hjpm2NSPOHmFoEgP87NF1aBE6oDOmpsG3spUHpuHl7YzsGQJNRh5u3NYq+wMp+7du3KABKVlZPRLxnVE98dk9+Rm8CABQpnH92QEQQabNotqpYsUiPzGwV61fpsGhBfDYcN9y2M2+Bccgk6cNX/T4EyrdD36+4rSp/J2n3+vzBovzPz4kM1e0IiaqWbml3mezn3gHjyBmJL1/AD/fSN+Fe8nq3XeaxuS7sbjD3GJuw2yainVjLQDdlQAMAuimx2mmPzQxEMwCoEM1+flbsOxrjG7z47pYGEaiKjESgQp7ND1Lk7ppRgSyzH4+tzsfeRjPumXtAdAF++2Vxh/vhBmd68LO5ZdJz11Oxo86CR1aFxt7ZIHiRbg5IL+DYPJeI6DE/rK73duxrNIn4XzwRN6shiCvG1eL0IY2i68CgO8Kfvu6fUNNhaJYHBDkIGCQDeo5EAEDUqM+7C4aSUQg2VgutP1Czv0svZ18DADg5tvdcN6FaqP97G8zYVm9BrTM+hbq3AQCCWDdNqkKmJYB3t2fhzSibS85pRI5bNrLMd3fHltqQw0i0ZgJdXNhtFGndx+ctW7mo1h8O/t0aCD03+Cznd4ttW+aA2ubvpgDgMijQq6FzUPIi/G98r9XPf1fhNigIKIr8naYn4f/mZ/I9+e6AKJlHisWGx1KU5sOPZ5ehpJv1E/h5tCf9z4Zc0Xk7mqM3AQCK/dHGcNxEFS3NQEYWEAwCn72vk57/eEFbPvt5d0JfMCTppemM7R9PGg8A4GuxFP3jMQYiB0hBVvdXLwkzSwstA1oGei8DGgDQe7nXPrmXM3DmRQGcdm4AjhYFLz+jFy/jcPQfoOKbt/qxdKEOn3+ox/d/6cPqpaH/ThTRGgCdZQDkugO4cXsjhjf72nwc2eK0EPw6P/YGjxtALg4JAjy8ohAUwfrhrHKkGQP4+/LQ31kRa4wjHhZrbuw9v3ZiDc4adsiTtycuHRfr66ps2HMQxde1F/IWtd9Msx/9rH7odAB7i9NMQfl/WmXZjUHYjYHWTXRPjDuVz3hpE8X/shFUY0wq4gSkf88b0IT+6T6hUlc64jNJZhS3iGuDKB/vzMKza/MSggC9CQAYBk+AZepZCNQegPurlzvkR50ov4rRAl1WfpveVzIFUqG7hs/bFwEAWlTyTinJ8Mp3ucJhxL9Wxhdo620AYO6AZmGp7Ko345QhTcJYiA46bnx3aiVoadrdwf3rktI0PLqqAA5fx8HYwx0fAT2KjPIZtrXW0kYQsaPnJoDJ1qWe0AHY12jGfYuLEj53Ojr+rj6ev3l2UwCbqq2dzmtvAACs/J96bgDT5wSxd5eC9AzAbFGxZYMOx00OiuXfi0/FBwCs86+FedJpydNJwdSF/4Vn5fvJj406ItmGni0FYtfaXAs+e21n3AzjyOkHOYmhk3GjT4tX46iZCNaXw/nREwhU7+3wWMJv4HPj7OEN8nvItQyDv33NHn1ctlGnP0x7o5aBozgDGgBwFF9cbWqJM3D1jX6MGq9K/93m9To8dn/bH9tJ04NIy1AxbbaKzz/QYf9eJSUP3mgXgFjWf4lGxvffsL0JQ1rabv75HroNPDQ6C/vt7RcGrLqxX5+WOLTUK0zzwqBALLC44Zzev0Us/Vw+Hf62rBCroyixicbEat3P5x6Q6rIWh5cBUrd/vbAYZc1tFb47e9Ycqx93zyhHUboPL2zoJxuDgRlePLyyQKzi4kWvAQCKgrRLfwb/gS3wblwolfx4wQUohaXcX/8v5iHsTTVPPA2GwcdBn5kP6GMsmFUV/n0b4PzgUdANIFn0NQCAG39ukicUOLG30YR0UxAev4L3o0QiI+fV2wAAWSu8v47v3yIgFxkAsUQrLx5dh6vG1Sa7JF3yOkGALTVWsbajM0ogCfjW2Q8lKDks2yPzZwsWWUd0GiEbSVGA5WVpeG5dblKGTqLP76nryzG8sTUbL5AF0NmEdNH7CPLyWVeY5hMxTCq/5/P/bT4Eggq+3J+eUBgz0TB6CgCoL0jHnJOD2LBGh/lnBZBfpKK5UUHFASCvEPjJLUYQGEjPVLFpbWKgSvRQTv02FGNillw8wb5UL4vt1G/LMzhuBPzirqJLy4JiDQlahoMtCa6PnxDNga4KAtxkOH68K1NaHt/eni2aRx/tzjwsx6OuGp92Hi0DR0oGNADgSLlS2ji7PAMEAOafHYTZDHi9gNEIVJQBmVlAQ70iwABFdNPSVQQDCirLgPwiwOeTdjuJ7ZsV/OlnbauyfIk+0t/a2YSD7G3xk356eIb4PSdciDT7cMOORrEDjBeVVj0eHpXV7lzH5Ttxw6Rqsb1h79sFI+sxMMODBXsyQEEcVqDe25ENt18RSvGvvihJmQlAFsAtU6tw8qCmLr8Ox9oJafv34qZ+h02r5Sarf5pXVLrZS81r8+qWHCwuTZeWD8YfvioGFZFjRW8BAGIXddEP4Vn+Dnx71sN+4Q+gS++HQPU+KBY74PNAsWcBfi+CrmYYCobAueDf8G1b2joNqTad/Z1Q76suNV9s3551cLz+l6Sq130NAOAmhwKfQpVXgQeWFSatyPbUBpH6FG9szYEnQsiSFyksBLjkQLroj3yxLyPm4pyg5a9OKBW2Tk8F2U9fl6ZjVbld8tjs1bVWEpONgQAo2VX87rEST4YR2Ub0Iue/c2NK8I3Cq9ysxgoymx5e0V6TINlnR74+MNOD355YKp/f3UELta/2p4uTQ43TmPJvRrxxsZXMKnkLXXO2FzCvzKdeBwGw+XdxPTn473SSKLT7MCDDI20lsSLc4nagE8BqTwEAQy+wY+a8ID55V4dpc4KoqVAweLiK2hoFrzyrF5ZhR0JcUWZcEBv4PHiizijuR45BWg0u/lFye78YA0/VfpXMybGNXmxPN4qlZrLgxp/PjBMHNkkhI9TWpwjotrbKJuseFj54h7FlZkutBSNz3MJKovjuSYOa4fUraPbp5bhn1uahvKVjOk3Jxqi9rmWgr2dAAwD6+hXSxtdtGQgzACi0c+LpAWzdoMOw0UHUVCooHhja/NfXUJQnNIS0dGDbRgWjx6vQ64Gd2xQBD355V/sfDv6gnVjpxJW7m1tBACr6vzgkHStyLTGrKWMavbhxWyMyfW0Xdew5fXZYOvLcAbGd4rqJ2gK0ngqrUidKEr3luTncWGOVapTNGEBlixF/XNRfgAz2lqcSg7M8uGcOe3Z7TgsglXEdScdww8FN+eEuNiKFAimaSJEzbhK5SCa7g9WyGydVY02lLa5oYG8BAKIUfdGP4Fn9AQJ15bDO/xb8pVthHDQ+1Arg90Ix2+H85Cnoc4pgGjevjdo/r7ftzFthGju3Q5de9ThDwlX7Nyd8X18BALjJHJXjxr4mPl8UfGN8jbS38Fon87XubQCAS/gbJlVhWn8H1lTY8fzGfkLRjQ4u3O+YXilMgd4IsnG21Fiwv8ksYABtw+T+MgZlM89npSrNF7wCquSfFeh8m08AGW5WOxOsWv57XW5n3irv4ebnu9MqMaekudPn6OgbKUhKcdkDzUbRZmlw68V3XXKjAEZdKDcEJcIAefRn8Bhu5ovSvfKMYnC/1xW6LJTKoa0qwYqORk8BAHS3ueZmP2bPD+LzD/SYe0oAn76rx0dv6eFK4kRrnnw69HmDhM4f2dJkmXVxCARIAIRSad/x1t9DoqidCEP/kbCf/722woIpnMe3bRkc7zyY9MgJ9R7ctqUBy3MteH5oBlxJQICJBU58e2I1ylqM8ptX2myStQ3BPOrfcLPPVgGC42yXovDv+iqbgHLU3bEZgsi2+rGhyobZA5rx0PLCuEB50sFrB2gZOEIzoAEAR+iF04Z9+BkgADBkhIo//MSIP/7TJ7Y7DXWAzgBkZQNqECjbr8CersqChi5imdmhxQ4XG/t2xQcAQgvGEBPgml3NohYdr3+fx02s8+DbO5pgO6gcHZ4dKf9PjMgQb2mCCueVtoja9Nd5oR/KVNByesuzQvX7r/rj/BH1OGNYIx5ZmY8ZxQ5MKXTgF1+UpOz1fO2EGlHQj7fAO/yrcnSf4eVN/fDK5pzDmiQX/7+YewC7G81YV2nDXcdXyEKIbR53TKtAoyck9khGyPY6Ltj7FgOAk2evqKF4FPw1+6CzpEOxZSBQvgNcaDK4WScAoLNlwDT5dDje+Gtr5T7SCSAykQQPVFcLgo1VQMAn4oC0o9IXj2qlybKVIJnydF8BANg3zk3etCKHgHS0tPrvxtyUFqq9DQDwulw0qk76/1lxJ+2dVPJYceKgJtw+ra2f+GF9QY6AN7MKef/SosMa6ZwBzfje9ArtWRyRRQIrnWmv6EkAgMO9+9c+jJ+i4om/GbDosyRVf70BtvnXwTTuBNnktxPfUxTYzrgFprFz2vTeR99cpOk7XvsLgk2dc95IteUg/LlBRyMcb96PQMXOhPe53R/Ed7Y2YnRjyJVnWa4FLwxNR0sC4WQ+o8kc4vU+dUgjlhxIE+YN4Ti2OA7I9AiwRLYN2SYseJAByVhebkf/NB/62fxweHXSOkeNEtoka6Fl4FjKgAYAHEtXW5trhzNgtQGjxgWxdaMuKUIf6+Tc3A9p9uGbu5rweaENX+ZbReU5HNEgQeQ5SPV/cnimWEaFg0DC0BYfdqUZ4YulihdjEJMKnLhjeoWI5pCuyx/E26ZVYnpRC9wBHUqbTHhqTZ7YBCYLVni44RyW7U52qPZ6VAYoiEYV/0T2bYmSRkose8GdPn2rN/eV42rE4WBQhld6IGkT+K3jaqTFgAreiaK3GAAdujEUBWwZCLbUtwIAptGzYD39JigGExAMwLdjhVhKsYUgVlhPuALm6efJS95NX8H5wSMJh9BXAADaWJ0zokEYN4+sLICiqFJFT+X+6QsAQDjJbGHgvcbKL6tz0UKW7I+/Z26ZHHOsBMVNyQSKMnjp0PSZ11+ecECYClqEMrC8zC6Mp47qO/Q0ADDjhCBMZuDLTxJv/smWsp97JwwDxxza3Ad8cH7ytOintK4jjBbYL7wbhgE8Ln7EUu7vyL1DNhbFB5PqDjga4fr4cfh2rUl6ejppXLmnudUik29IBQRIemIA35laKboQicRzUzmPdoyWgaMxAxoAcDReVW1OR0QGYrUJhAdOzYAnR2SgwhpbM4BAwACHHwXuAMqteuyzG9sAC9EJGJ/nxPWTqvGfdXk4Y1iDVP5XlNtFFZtWXKzop2oRSDod2wrY56tFahlgBfdfK/OlEtrZIMWf7A2WOZ5Zl4vSJjNunVqJ/7e4SLQfhuW48dCKAmytsYrlYzJy8hEBAMRIViQAQBXqlhd/k7CvXypXp90IxWAUCmzLi79NeAn6CgAwIMOL80fWi3An+1Q/2pUpwlfsY00WfQEAGNXPLSr/1AdYW2nDO9uz4fTrYooBnjO8QXQsjpUgGPirhSVJWzmS5ePSMXW4YmzPiCgmG0tfeH1zjVVA1nArR6pj6mkAIJVxke5vO+e2dr338Sr5qfXqq/BuWgTnh48m1UKJN0bjyBmwnXJtO8G/0PEqApV74HjvYQTrK1KZphzD9cx5pQ6cccDR2jK5JseMZ4dlpNTmGO+DCKJSD4ntK1poGdAy0DYDGgCg3RFaBnopA9Nq3bhpW2PrD154GIlcAwxBFTNq3Lh4b0sbrQC2CDw3ND2hyCCp49+fUS6KueyTfHJtPq4ZX4NTBjfi0z2ZeHRVfptMsMLk8OmFJhcdtCW7ZHRdL2XuyPpYb0ARiiHpip0JAi7MN+Oh5QW4eUqV9D0+tTYPl4+tE1u4Jq8ej63KlwprqtWvIxUAMA6dBNvZt0MxWVLa0JunnQPrvCulguYv3YKWl3+f8DL0FQAgcpDskWYFPVXtiL4AAGSaA3Kv0kGk1mnAHxb1jyu2x37wX80rFcGuYyH2NJpFhLWjG9Xo3FBskLosfFZrAdEm+N2XxR0WKuxrAACfcdbTboLOntnmsibr5U+pVz8YEMaUe/Frnb5lKNpKJoBh0HECrHLjT7cB97K34V3/WafAhVgFkY1ZJjw1PBONJm0D3+mLpb1Ry0CcDGgAgHZraBlIIQOsoJP+vq/JLJuvhRH2anyN/tysy0Vbc1GtuSTdh69L21Z+SXuj2v+U2lBfWjgSod5Z3qCIChI4iBUUGXxiZCY2Z8a3l2M7wMh+LqGHU3yLbQCrKuwyvkvH1Itv9+Nr8jGmn0s85T/flyHtAdFBWvJNk6t7TbwrhUvWZw55f0eWbNY7GhSBG93PJWJHFDSiuBYr/6Qzfv/4ChE3enZtHk4a3IRPdmeKv3hHok8BAIoC47CpoKAV7aT8Zdvh+uTpmLZ9kRoAwYZKtLzyBwSb44NR9vO/D+PwqZIaelK7FjybME19BQA4d0SDKOhT8I8AUiSNlc8cxoZqW8y59AUAgM9D9t1yc0WRPz5zNtUcVFSNMerzRtTjG+NroedO4CiPeAAALeCcTqRkNxtOEcFB6i2k2BF2VGeWeie0WKUNbkeiLwEA5slnwDL38pg0+0DVHrFE9e1eE3eTnUqv/uE6A3Qktx05ls+M6TVu0U0K6yFpIEBHMqgdq2Ug9QxoAEDqudKOPIYzcMqQRpw/okEUZFnRJc0wHHyNi9av9mW0q+hQrXZUPxco/hYZQ5t9+MGmelgChxa7Sw4K+8VSwC1x+nHztkb0dyZW4E8FBAj76HLzv7w8TShyl46uQ4tPB4dXL3PJMgewtc4iQlWxGACcCzeQrPCRZqdF7AywzYKV+VT6tqPPQGovWRY8B3v6fzanTBb5FHMkkEP2xsJ9GUL770z0JQDAOu8qmKec2UbJOh7Vlb3/aVf8AvqCISIWmEzZ3zR6tghoqax8LXoVXEQnir4CALCCThHAL/eli3VVJLODzxwGVcVjRV8AADiuC0eFBEN31puxpcYqz854QdHD78+owORCR2du5yPqPdEAADf+t//Uj5FjgyI2u2G1Dk8+aMD+PcnbPahsThYAweZjPY5oAIBifqdcD9P4E5NYmyan2feEM8Dh3mtsYTQFVey3G+CNQK94x49p8OKG7YcckbZmmKQlss6cmmPR4Y5Ne7+WgWMhAxoAcCxcZW2Oh50BLri5SaYAW5NXh3RTUCpzgSDEl5gLD+kFGVUAACAASURBVNpEsWrLft0V5WmYP7hRVGi5wY4GAM4pdYilXzgSqfqPaPLixu1N6Odp33NfY9HDrVNQ5PK3thLssxvw0OishD+Wpw9txNAsjyjJXz+hWpTF713UH7NKWvCtCTXY12gSkSoqeCcKUnbvPL4CwzVRwHZpYrWTbRVlHfSlJuWfCv6vbsnB/82iOJoP9y8tlPP/YEaF2HD9eXF/sMd6TYWt0/2NfQUA0OcNhP3inwjdVfX7EKw7AF1GLhSLHd6NX8L54WPtcmuZczksMyjsp4TorIteSXifkhprGDAWvu3LQGDhSAAAOMa7Z5ZLlZ9gHYMCnhUtRuxusAg7gBvqh1YUtuur7wsAAKn/tOOaO7AZ/oAi1f//bmwLhEZfh2HZHvxwZhlybUe31WgkAECh2f+714cJU4NoblJQVQ4MHamKy8x9vzCKE02yoJMCdUAIohzLcaQCABT7s511K4xDJiZU8o+8tlTZjyu010POAJ2911jIuG1rAwpcoTVNqc2AVf0s2JBlQulBQGBwi0+ckcJFDw0E6Gy2tfdpGYidAQ0A0O4MLQMpZIAAAG1mSJe/enwN0k0BbKq2Idfmk4XtoEwvTPrQ4uvvywrl2MvG1opfMwWwogGAWdVuXLcj1P/PH7bHRsbucxvT6MWN2w4h4eGh0gHgpcHp+CrfgoBOaYeYf1Jkw8uD0xMKA7KvmCrSBp2KexcV4+RBjbhibJ2AAn9aFBJSSkVwjCrUbBegN70WoQxsqbXiwWWFqHbGEXHUqbjmuBrJ7/Prc1sF+7jUv3ZiNc4a1iDtJAt2Z+Jncw/IOQnQzB/chJMGNeGBpUVYUxmb/s1jz7wwgBPPCOK5R/TYtDZ2/2RfAQBMx50M2/xrAZ1OPK49K9+XdgDb2d+F6mxCyyv3trOuUowWGIZMBFsAArWlIY/OBGGZeREssy+Bb8dKYQwkir7CAOAYCQCsrrBjWlGLtIFsrbViaLYbK8vTcO6Ieny+N0PaA6KjLwAAvL+p8J9jCYjlFvUL+FxJ9kxh68NV42rk2Xm0RiQAwMr//LMCaKhT8NCfDFi1RIebvu+H1Qo8/oAhJfcZFlD5u8Q2imO5FeBIBAB02YWwn3M79PmDO3y7q64mAUhjqe3zGdkTzgAdHTSr/t/Y1Yw5VbGZgyQJ7UkzYm22WYoYZx5wgAxIRiJ9pI6OQztey8CxngENADjW7wBt/illIBIAuHBUHUw6FRtrrBiR4wE30lRdJwNArwOqHEbZ0A3I8MQFANjmel5pC46vcePhUVkxxfuiUfLwQEnzf3JEJjZnmVo3jjzfFXuacUp5qDe4waTDA2OzBVlPFFyknzyoCWUtJozIdksf+XPrc4XaPzjTIy0CDyxrX2GMPifpyjdMqhIGwbEe9CRm5b/FG589Ed7ok4nx73W5WFaWhh/PKke9W4+n1uTjR7PKRGvib8sKxebrugk1WF1pE3CJVHBfHCr1td/1o6BIhd8PjByr4pN39Bg0LIj/PGZAZVnbSmJvAAAYOh2k5Ids+/bKrWI5/jxY5l4B1e1Ay2v3iW+0Lj0HaZfdA1bGwv92OPdVGGQIOhrQ8uofBTiIF30NAGDFf3iOG2a9KowcVsdpd0Yva2px/HNlgTxzIqMvAAC8b9n7v2BvZtw2oljXgC1KF4+ukz9H62Y2DABMPRG45Qc+mCzAWy/q5Xva2WArwK1Tqo6JFop4OTrSAAB94TDYz71DGE+djUTCgD3lDNCRsee7A9LOyAp/ZyKZQ1Jnzqm9R8vAsZgBDQA4Fq+6Nuc+kQEq+tv9akyF23RfELdsa8Toxrbe2JVWPf41Kqvdxn5Ukxe3bWlsFc7hBP8yPlvYBclidkkLbp9egXWVNvxvS45UHTNMAVGt5wJ+8YG0dgyGWOckEELbMvatH60L90S5JGOCVmevb82WNpBYccLAZqngkx1AS7QfzSwXob8HVxTg5EHN4tBAoT+ySn4+t0xaTH7/VTFOGdIEky6IZ9fnxd38n3lRAOdfHsCubTqMPi4oFUWDQcVnH+jx5ovtwYjeAADMl/4ChpLR8Cx/G64vX4oLAAgwMPsSIBgURoDq6wC7RFGgzy6Ckp4DQ+FwsMVAl5Uv/w9FB1bNWDHzrPoAgep97S5TXwIAkn13473eFwCAzo6d7yPYccGouqP2WRIGAO78TQD0hF+/Soc//tTYWu2nJkD/ASrWrdSlxAAI55ogAL3PqRFyLMb2Oos8LzvqrtAbIoCGgeNgP/u7UGyxdTw6cv0ClbvR8vIfYj4ne8oZoCPj5bFkAmR6gwIEUBNpZLMPJQ5fO1ekWOfVQICOZls7XstA+wxoAIB2V2gZ6GMZ4NZxfrkTV+1ubjOyMpsBj4zMbMcWIFPg1iiBQLdewf1js7ErvW1lMNZUqVswp6QZKyvs0nPOdgaHT4cN1VZML3JgUWl6O4vAeCnTKyomFzpl4c6q5bESZE4QPCFdO1FQ4IwK/mSPUGCxKM0rG/2gGmoduXFStdCmWfknA+Pq8bUgo+CBpaHKf7LgZuKbt/jhciowmlXs2KLDQ3+MXVXsFQDg8l+BC9KYAIDfC9dHj8O7ZXGyaR56XW+Adc5lYCVNl5kPxWIDqa+phQr/3o1wvHk/VP8hoE0DAFLLHo96dXMO3tiaA08Ccb/Uz9b2SD6X2PLyjfE1R11vO/3qf7OwGA8850O/PBVP/N2ABe8dAuluuduP088PoOKAImKAbAtINWipSPHICfnHHgjQkWdlZD57GgBItikPNtfC/eWL0OcNgmnSaTEdAdreD2pcvRTZbI+ZA+up3054np5yBiBb0RoIwqNX4KdCaETwbyx+cE1DYGBUkw8DW3xtLI/Dh8dbD6X6PdGO0zJwrGdAAwCO9TtAm3+fywB/AG/f0oBhzYcocqz8x2oVyHUHcOP2RgyPOJYTonUOdQUchtQXjqTs/uHk/Xh3exaWlqXh/2aXQ6eo+OOi/mBFMagqeGFDYhGvcDK5iWXV+rQhjdK7fLQGRR4/3p0pNnw1cfr9o+dOkcVzhtdjwZ5M2IxBzCpuFqV0ggc81x3TKuAO6ODxK9Ia8NGuzDYWcLFy+dsHfMjIUmGzA0Yz0NIEVFco+O0P4wNAvQEAmM79gVjy+Uu3wPHafVADPohN37ApUL1uON97KGY/a6w5G4pHwXbmLbLx72wE68ulxSDYWN16Cg0ASD2b3QkAcBT8XhyX5xQgjNoHySGw1Mfem0cu2JOBf60swL0P+0T5/9P39Hjm4bb9/iecGhQtgMoy4Ec3JWdyRc6H9zB1FMg4YkvFsRAEUV/cmCsMrI5GTwIAyWj5gdoDolMSrK+QaZApYDvzVujSEs8r9Pz8J3y7VsWcfm87A/C7O63GLVbGmb6QXtL2DBM+7G+T9Qp1jeIF3ZIKXX7MqHZjfoWzlSUQb13U0euvHa9l4FjMgAYAHItXXZtzn84AFf3v2tTQqvrvNOjwr1GZ2JzZdhHIH8QbtjdhSFQvXazjjUEVee4Aym2GVt2A6CSE7QHzbT4RnPMGdbDog7h0TB1OGdyIbXUWWbSyzzLVoAo42wKoas/N7tESLr8OK8vteH9HluSlI8HK5g9mlGNakUMU/KkBMCDDizMPCv9tr7XgG8fVYGO1DY+tzo9L+Y/8TCqJ3/A9PyZODdGJSwar+PHNidkfvQEAKGNOhO3U6wGdAYGa/VKRIj2fav7sz3e8cm9SlX7O2zh4Amzn3A7FHF8IMd41Ud0tAjJ4138Gf9m2dn7afQUAMA6dBNNx8+Fe/FqrdaG+Xwkscy5FoLYM7kUvx73tjvQWgOiJ8ZrwOTJvYBOoN3IkB7/zT63JEwHHKTODuOFOP/qXqNi3W8HWjTqcdEYAqgpUVSgo6K9iyzodnn9cj+tuC+DTd3X45N3UrNAo7nrqkEZcMLL+qHdV4P1AzRX+brENoKPRkwCAdf61ME86Nabafzzr02SMgfB8W4HVCEZTay562RmAgsbf2dq2TTE8Nor9vTnAjqW5FvgTAAHEsk6sdAqIENYIjdcW2dF7QDtey8CxlgENADjWrrg23z6fAVrj3LW5XjbsjI/62/DqoLaK/uyZu2FHY6uNTuSk3h5gx9slaa0OANaAKj+YM6tdeKckDe+W2OO6A3BzetfxFci1+vDnr/uLUv3cAc2iak83A6pMP7k2X7zJOxLscz9reAMm5LuQZjpyF/BcZK6tsuHtbVnYWd/xhWY4Z9zw33NQ3Z92i2QP/HzuAQEC/rKkCOurOraxpfjf7JOC2LhGwbhJKj5+R49X/514o9AbAIBfZ4b9wh/CMHBs29sn4A/Z+S15XYT/rCd9A/D74Pz06XYbdL7RNHoWrKffBMUQBUYF/NIHSwot/wSq9yNYVya9/tZTrgNZA9z0t7z427i3b18BAAz9R8B60jfheO/hVtFCCiYS9HAvfr1N20L0ZCjsSRp4d0d3MwCix09rQYoDTixwHrGVbdo6/nVJYatIKMG7q27wIy0DGDUuCL0e+O9Telx/WwBGk4pn/2nA9DlBTJ0VRFW5Iq4eqboDMH9kdl01vlYAR/NBp5ruvi964/yk/7ONKp7+SqIxDcny4FfzSmHvRpD6kVX5+Kx2ONIu+xl0mXnthsM2pEQtUKnS+IUFsHNlzOn2ljMAK/63bG3EyKa2mkaRg9yZbhT74mZjYtYieQIT6zxiEWjzh4oKCwuseGFoeruWgt64D7XP1DJwpGRAAwCOlCuljfOYyQDFAa/Z1Yy5B21yIv1v+eNHGtzVu5vbCP6Fk/NBsV2Q9DCdLs0fxNW7msVtgEF2wP1js8RmJ17wM+zGgGwguGik9eHflxfiirG1Yk/33Po8vLM9q1PXgwssVvHOGNYo/e9Hglggq3F0SSAV/4u9GaKP0BUxpdCBH8yowPrqkB4A2ya4cXtjW05KqumsHl5yTUBo0ja7il3bdZg4LYh3X9XjteeTVwl7AwCgBZzOngXrGTfDOHCcpNFfsROeJW/At3c9zBNPhWXWRVCsGeIKQCosq1rRYRgwBvbzvgfV65JqPu39AuU7EooFkkZrGjtXmAcimOWO7VjRVwAA2oJZ538LgdItMI6aCVUNAm6H9HioLfXQ5fSHb+cquBY82y4/cwY04+bJVd3OuiEA8PrWHHi7QQMg2YbtglH1mFLggLUbN21d8T0Pn4PPkZ0NFqn+x6pSEwj47d+9oACgx60gPVPFFx/ppQXg4msCsvmvq1EwZLiK55/Q44PXk3/HI8c/NMuDi0bXYWqR44gFT2Jdj0BQwboqm+S1IsoNI9Xr1z/dix/OLBcAtruCAMBC5UTYzr4dCm0foiKVFqhUaPzeTV/B+cEjcaeRrAWBb1Q9TjjffQi+Peu6JB0nVzjF+o+PicdGhkSMT6hyiWsR2YmM/w1KA9cv4YYVigRSSzdaJyA8oBFNXty4vQkscDwwJislvaMumYx2Ei0DR0kGNADgKLmQ2jSOrgxEq/pXWfSCco9s8mFCvSfmZKM3/zmeAK7d2YRxDYcWNaTLPTAmG9WWxItH0mzpP3+gySQV/2vG10gbAMWr6A5wyZg6VDkMSDMFRaCuOYHlXazBEmSghRnVqk8a3AS2CpCy2leCegdbaixgry4rdvVugwj1dWWErQAJqry7I1taAVINKoT/4Fc+lJcqGDFGRX2dguIBKirLgT/dY0RtVfJu6d4CAGLN0Th0MizzroI+p+ggNVZFoGovnB8+3moXmGpu4h0XthsM1JSKFSDts2JFXwIAbKfdAP/+TdBlFUCxZSBQuUcAFCUtC/5dq2EYMBYt//tzu2nk2324ZXIVJnSzGjwBgJc39xPKem+E1RDEqH5unDa0EZMKHGK72leCOal2GgVAXVVhw+4GMxrciW3+CAKccGoAV90QQGMD8PZLelx1YwAWi4pH7zdixdc6nHJOAGddFIDFipTBvsic8Lk7o9gh+iyDMmP/lvSVHMYbB5/FuxosWLQ/HcvK7O1sMDs6ft4335pQLTnpLlCaAMCX5jNjM5cODti3fTkc7zwYk/Ukh6RA4xdHgJd+l5AhlKilgEwEth15lr/ToTSee1kATgew+HN9G+cKm1/FrdsaMLbBi/12Ax4ck416UwhEn1Xtxg3bG0XY+B+js1rXJVwKXLq3WYodLw5Jx4pcS8zWxRKnX1iQq/qZ47Y2dmgS2sFaBo6hDGgAwDF0sbWpHjkZ4A/geaUtOG+/I+mgiaq/W5KG94ptrf1z8cQB6Qrw+sA07EozigpvomA7AFX9WUlkG8D6aptUqjPNfvxsThmoNv3wigJ8tb9j7QDRn8nFFwEHWlj1T/PKgp4OAj25OGXlaEuNVf7sbzKh1mUABf5Yse7OYI7PHtaAFeX2DmkrcEwXXBnAuZcGBJh4+h8GUQwPBID9e1Ibc58AABQF0hM7/iRAH9oc0aaPFHfP2k9Ca16jRSr9yWJ4thvnjGgQMcWFUS0q4/OcKMnwiojc+zsTs1f6CgAgbIgTr4b/YBUuDACwBYCtD2QA+Es3x2QAMFf87hak+QRc43dqTK4LvOZdFQT9/rG8IKnzRVd9XqLz6HUq0k1B5Np88tw4Ls8FtgsQCOmJIO18R70Fu+rN8oeMIW72yRaimGcqDh6R45xzchBOJ3DBFQEcNzWID9/U47H7DZgwNYg77/EjK1tF+QEFufmqWHy++FRiYCFWDvjc5TOcz1oKLY7PdwkLqS8Fn79lzSbsaTBjX5NJns2NbgMaPXppoehK9wlu/Dl/flcIJg3L9qAoPfTMONzY12jG/1tShOrsCSJ6Gk+7RNoAPnkKrOLHC7ZIsY1AbE1jBMUDW175A4It9QmHHaulIOhohOvjx1MSYiXwzNi+WcHUmUFcf4cfTQ0KfvejQ3aWfD1S06jBpMPjIzKxLdOEjIi2gP8OSceCIlvrJp7tj2yD5OZeo/cf7t2nvV/LQOwMaACAdmdoGeijGSA17oL9Dpx5ID4IQEr/C0PSsTTvEEJOVPzmKFvA6CkSNFiXbcZbA9IElY8XpEb+Yu4B7G00S39lrs2Pn84pQ5oxIL3wFPajVkBXUoC5MKVzACtV6aaAsAxshiAsxqD8nSKFpL3zv/knxxqAPYaugMevk8pQvVsvYnukita4DLJwdPsV8YrmJob/z8V6g5sLyq6h9/fULTV+chA33uVHXbWCh+8zpFT5D4+tLwAAlhnnwzLrEkCnBwJ+eLcugevz/wg9X180DLZTroditqPltT+3qmLH28z8ZHYZPt6VKXRgWigSXKFuBeOUIY3gJvGrfRmtHuHUojhhQHM7QKCvAACx5kkWgy6nOCHFN15++H3i3Njew+8t23FIn+ff82x+YeCwos5juHG2GNqKdta5DOJGwar2/kaT6IJQALO3qv+JvmMce7YlgAwznyFBpJs579Bcs61++W8+Z7ItfhSmtZ9r+NwOrz606fToZZ4EBRs9fIbo4PCFniN8tnBT2uzVybOlK0HDb9zkx+DhKu7/TWhTdc+ffZg2O4jGegXrViqi+7HgfT3+eV/HAYDI/PG7kmUOCIDC5y1BXt4bBAiYR5Oe/8ZnMZ+/fuhSYGvxeVvWYkSt0yh5Ug9upflfzBHvIz57GQRQ3H6dCJ4GVMDp08u/Me88hjkOH9sTz1aCAfwO5PA3KHzv8LfIGBSQgPniPcRnKO+nyOA4+V3hvUAgmfcPBR/5b7J5v/we6HMHxJ0GmUmOt/4eEiiNE+apZ8E67ypAaf97lSoAwFO3thQoOvj3bYDzg0dFjDWVuPLbfng8CpobgAuvCmDlUh2mzAiBVe+8cohhyGLE9zY3CBDA4NpjTY4ZFP47rcyJbRkmPDoqE40He/+jbZApgLyyX+f1dlKZi3aMloFjMQMaAHAsXnVtzkdMBqgHML/ChYv2tbT2yoUHTwud54amC30uHOG+uH6etkJ74R/XsP1O+Pho6l2sxHAh6PUrGJzlwU9ml8OkC+IfKwpFBb83g4vR/mk+WajSrjA6SON3+XSochplc38kBOcUKUTFRTAXjomIzaQNn3hGAF982JZ6GZ4vN3UziluwtdaC8pZDonl9AQBo7cuvK4Pzw0cRKN95UATwGphGzTzIClDhXvp2QtV7zvWMoY04b2Q9/rclR9TPuQFhhZCCisOy3dLGUWjnBicgG1luKqhx8dDyAmnzCEdfBgD0BUOgs2emVKHrzP1OQI2sAd6D0ZVP5otgGkG1VMKgqhjY4heL0uHNXuS7ArIJiGbp11j0aDDqQBGwrZkmsQZzJWEnpfL5yY4hyMgNLsHDWFZ5fH5wU+rwct6han5vBoUAb/8/P7UxsWOLgskzg3A5FPzrLwYsWdj9YyOzgvcHnWWVGM/b6Nzw+8d7hs9ebvaPpjDrVWGs8VnC3x+ybcLB+4YgAFkgvHeiwzzlDFjnXR0CPeNEPDeA8OFxRVAJphzYipaXfx+/jSDyMxUFptGzQevBQNWeDl0iglNzTwmiskxBTp6Kl542CBPAYAwBVuEgVnROqQMX7I+tufLkiEwszju0wWfrIm2QBzr82JJpEgekjtgZd2gS2sFaBo7hDGgAwDF88bWpd00GdOn9YBozG4otC/rcEigmK3SZuSF03mA6pFSuqkJlprgZ+/S8mxbCt3eDVD4TBRfi+e4ATqpwYniTDwdsBizKt2BHhql1Y8hjxjR4pZ8uepO/I92IJ0Zkotaix5BmH67a3dzGOvCZ4Rn4Kt+aNBm3TavE5EKH9PxHbpiSvlE7IOUMXD+xGmcPP1SBYd/wrxeWHFb1iyrgfzh5P/67sR8+3Z3ZOpa+AACYxs0TW8BgUw0cb/4NxhHTwQUyRQAlolgByRI5sp8bt0ypFIcGAh4DM7wCXG2ttUoVkxu+0iYTRue68PGuLMwqacZfl1B34FD0ZQAg2fz7wutpviBOqnTh9DJnTKHSZGNkhXBJnhXvlNiTapUkO9fR9PrMeUHc9hO/tPj89TcGDByiIjNLxecfHhng5tF0LQ5nLqLEf/GPxJEkUXCN4Hj7QQSbqtseRh0ACpqOmRPj7amBpYczfoJQg4YFRYPi68/0mH1yQJhnxYNUfP4BLSvbs1HMdCLa04wTKtu3clGw+OP+NiwotKHRpBPG4yV7Q2BBqmuTw5mP9l4tA8dqBjQA4Fi98tq8uywDYXGxzpyQPXfuhS/Au3lRZ94u7+Hmf3qNW5wDwrY44ZORavfssIw21jrjG7y4Y3N9ayXu/WK7KPAmi5MGNQkFlqJWsSLLG8TsKpco9xJQoJ8vbX8o0r0+2wTvYagrkdJLFwJu4N7ali39trGCFZmzhjXi/Z2ZQgNndBVYwYUbxdeCDZWpVVeSJTTG6wQAZpW04Oefl6RcaU32MX0ZAGAvh3naubDMvBCK0RwxlYMigJ8+jUDFLnEHMI44Hs4PH2u/IKYtoF7F7dMqUJTmQ4tPLwKOrNqy+njRqHp8uT9dKL1kAJB+TNo37yM6MTy4rLANw6JPAADMy9SzYZl2toj/hb7lKoItDXAteAb6nP6wzL1CHBIcr90H+6U/haFoODyrPoDri+eT3RLd9vqIJh+u39EogOXhBpXCHxqThRpzahvcfvkqrrk5gAlTgvB6geWLdPjvk4Y2gmSHO6befv+V3w7g/Mv98PkUcfpg/z9jbK4Lt0+nfatf2qPCwec1GTHv78iSFg+2yUzId+LFTf3w2pachNMh5f+XJxwQt5YHlxeCNnvxIuxoUuc24NcLi4W11JXBec88MSA95i8/o8eG1akzHr7/Sx9WL9V1O1BCdX3j8KnS308VfTqTtNu8H0xKIhG+yLz5y7fD+dbfD9HyqZky72qYJ58ek0HQEfp/qtdn7MQgmhtDN9Xsk4MiUlldqSAjU8XqZTqYzUBdrYLXkzjPJGIzhsfCtoBMb0DWJhuzTHhspFb9T/U6acdpGehoBjQAoKMZ047XMhCVgcMBAHgqUd1d9Ao8K9/vcG75szy30oVrdjW1o9Yuy7WIN24LOZsRwY06KXbZngA+LLbjiwJrUkHAVAZGei83ACv7mcVu0O4LYkaNW8CALF8QOlVFubVzC0Nu7L89sRqlzSaUpIcWpLGC+eCx7L+cPySk8h5Z9U5lHm2O0RukT9I86TRhdoRDvObryuHbvQbetZ+m3DeZ7PMJANDC7Z7PBghNnXHJ6DrpheVGnlRaimKdPjTEEliwJ1PUxb95XA02VFuxq8Esx7MXfl+TGeeNqMfQbA9G93Phk92ZeHrtIf/pvsAACOcj7ZKfwDDoOPlrpAigvnCo6ADo8wcBwSBcnz3XKg6YKJfs0SWtm0Jw3JxEzjv8vsh7JbLFoi8AAKYJ82E7+ZuAvi11WvV5QJ9vfb+DAEDZNukXlr7inP7wbvgCzo8eT3abdcvrYxq9uHFbewZSZz8sWjE82Xnu/rUPc+cHUVOl8FYREOCPPzWibH9XyLgl+/See33UuCDOuzyANct0+OTdEAAwscCJH80shzlKt4GvkYr/8MoCadn69bxS0POe4Ndz6xO7jhAw+/1Jpcgy+/HPlQXSxx4vCA5/d2olGjyGLgUvw5/HqjMrzIzmRuDe/wt9Ly79VgAmk4oXnmj/u0LBxPlnB6UqvX+v0iF9lI5cTePgCbDMvRz6vEGi0n8oVATqyuFe+F/4dq1ud8o2+icJPpDtAGyPCtYcgPX0G2AaOTPqc0Jv5rNBBARjFBOoPaAYjEmFASOHwdayISOCoCAlhf5OOy+Iuhpg3y4dTjgtgF3bFLGrZAtKdJD2X+jyg1Z+bDOMBP8p8Hf5nmZMrovvQEEW0MOjs0SnSAstA1oGuicDGgDQPXnVznoMZeBwAQCmioq9rOTRozzV4I/saeVOXLy3ud3m/9MiG14bmBZ3Y28JqPDr4nvspjqGyOMIAFB8sMJqwLpsEybUe+HRKTIGqz8ooICqQJR9l+RZMKnOg9U5ZizPTS7ww009fZrtpiDqXQbpv9xZCVds6QAAIABJREFUb5YNHiu6aypsorRNcIAbuLBIIMULudENC0mxUky/aAozJY0ULJdCKy9VKj2uz/592L3Z0S0ApLJz7NzAc8z8Ox0LuIgnIEBhN1awfzirXCyxyM7gRuDpdbmYmO8Um0VWvyl299nejD4LANAJwDT+RPi2LYXr81AF23pSpA4ApH3G/fWr8Kz+KGUGBquXjEjtg2TXvdcBAEVB2uU/F4qwqIIv+De8G7+APrsISkYu/HvXwzL93BADoGwbWl78LfT5g2EYOA6+rUsQbK5NNsWUXpcqo94Iz4p3kx5PUPHWrQ3S799V0VH173sf9mHYqCD+85gBb7+cGmugo2OdMjOI8y8PCM2Zm6K+EmEAAIqK/7e4P9ZU2gT4++XcUnlmUgfjj4v6y3OTbhB8TpAdkCyGZnlQnOHFijK79PPHC/bATy1yiHjfxmprl1uyEQDILwwBAHkFKswHsVidDnAcbC3nhrWlGUjPCD0eKJqYma0iGFAEDDKZgPJS/htgNAEeN2C2AFs2KPjLLzquUcBNNduXyExqu/GPylIwAO+WxXB9+gwIHLdGqr8vskAIQA0GZRMfM/gZBP8+ffrQs5H9/cedDBEOzSDYo8gz1MexfPFC27FEnfTMiwK46OoA7HYVm9frxG2ioV6Raeb0U7H0Sx2amxS89VL7e4iif9ftbMLoxtCzlxR//t7Tpph2xryK/OaMbPTivFJH63HhIXDz/9qgdHxcZBM2oRZaBrQMdE8GNACge/KqnfUYykBcAIA/2l7+4KsIOpugOhqhS8sWT+9YCwbvugVwfvJUSplL5BDAH9o3B9jlh7cngwDAlFoP3i2xY26VC269gqHN1DdQUWvWiwbBsCYftmUYReCn0qrHihTVfcMMgDe3Zcsilht/Kiyzx5t/p33ftP4tAg5QlZkaYqyIj+7nRmGaF2sr7aJq/uLGfq2V9WS5iVeFjfc+91cvwb3s7WSnTfg6AYCTBzXhre3ZojRO+6iLRtfJe/7wVXHre5mPS0bXi2/1E2vycM1xNW0AgOc39pPzcMH2yMp8cW4gQNBXGQC0AFR0Bqh+j9D9LbMuatUBEEbAivdgKBgiGgH+fZvgePP+hD7Xh3MRehsA0KXnIO2ye+Q5EY/SG37msDrY8vIfQOXwrgxddiHIymCLUsuLv0kIuPApc3apQ4RKuzIeHNOxCqAwAE4J4sA+BU8+aBDaN+O7P/ZLnzIfh1s26vDEAwZQUG/e6QHo9cCurTqhMA8bGURzE5CVA6GZU21/4rSg2Gwu+lQvwnuXXxfA0JFBvPa8QcTPxkwIwmYHdm9X8NFbesw6KYABg1Q5HzdNm9bp5H3ske7OaAUAAPxlSZG4X/AZ8at5B6QVigDYL78oOWLEUKNzFQkAlAxWpeq/b7cOVruK+hoFA4aocLsAn5e/NqHwuCBAAYGBtDQVy77SY+ykoEju0DKV14f7adLZCQAQMEg1CM7ZzrwFusz8VN8iuj/RPf2iB3Dh3TAMGJPyef4/e9cBJlV5td/pOzNbaQvs0nsRREQQwYYVOxpjEjXWmESTmET/9K5pJqaZxMRu1Nij2EURECmCNOm9LG1Ztk5v93/eM3tnZ2bvzNyZXWDVe57HR2C++93vnvvdmXvec877thuoKAitfz9e+dMqycFqBNe5N8crpzSEDCN7NsD70h8zggCXXx3FGedF8e4bFlxweRS7d5gEgKmvM6HuoAkP/Fm7tYYZ/y9vbZbKv3RjYP9+pVOAALWth08FSf/GNQTBCiKfxdyO36hwxxhHGh4wPJDNAwYAYOwPwwMd9EAmACCw6AUElvwvdXaTCe4LvymBTLrl079XQg3dzU0p6PmxRs7VCgAy9jKzX+WLgFUKPqsJ7OdtslswpCUEZgjWVjgE3U8AACYT2BfJ/kmtckm+zF57XB0e/7iH6DOP6O4X/fHrxsUJku5f0QtfP7EWK/a7heCN/a7M9pOxvIczLJKF7A/XCwDwxUzKqisH6dodkql9+wHJ9CSb48QLYO09BMG18yRzm0szTasF4EfT9sqUKgBw7bg6nNa/GTubHBjRLaAJADy1vhvOGNAS980nAQCgbn2r7F/ipTWNANDafyzcF3xdyDU9z/82K2s1NaqvviWC4tJ4gFBSBnz8kQnDxygoKgIiEeCt2WZMmhqTwG3NR23ZzWMNADCbX3zF90UNQc3wp29C9TtH/c5gm4q5Rz8BRwIfPCvHyt6rHiGtK7HGWgSWzRaVBTKIk18gvHUZIns3o+iki4WslABkaNNieQ4dE86FbfgkKL5mhNa9DwINDDK09m+yZneuh4XfUWwDsraWCGcan8z+zWDGceJMKaXOJlHWb6CCr94RAXuW2QJAZvyF71hwy3cpVwYpWSZLOcvmed+dLgXbNpslQGRp8+TpMTTWmySQJH/AmTOj8LaYEA4DxSWQIGjgEAXuYgU1u0wS5PPvZOWv6K5g9rMWlJYBM2ZGEY0CgQDQcNiE7j0U3P9HG44/KYYpp0bx4F+smPt6aubUyjLyiecLG3tg4bN5g1taAAB9y+8OVgGxhYhtRVTHYGUAvztXHnDhhuMPCVP9/zZ1k1Yi9v1/deJBUEL1hY0VuHBYowCsbKMiBwCB1/OGNKJvSRiHfVbM3Vkqc/UrC+K6cXVyHvU7llVKFw5rEOlYgihb64vwypYKqTzgemeNrMf7u0uwpb5I/kxm/Te3lUv1QroRADhpWvy+8j5U9lWwezv70CGAj7QHKGyLVxLk+t5mE9wlioCgHMfYmPfZVRwHAAYMVuQ+hYLA736sv1WExKXOM66FyZ67cq39b/x+eF76Y4qkKZ9V98W3w1o9Mtfj0/7zWFQqovwLnko8m2xXY3VQrvVlAwH4TPzgN2GpkqB/ikshgf/HK0xZuRQGt4TxnfUNYIVhJmNi4vUqN97r7YSnVfov/ws3jjA8YHigox4wAICOetA4/jPvgYwAQIaMcCYJH1YL+F6/T3cZORHzr21qEuI/vlg/MbgUCys7v/yyM24wgQCLomSsSmAJuOP4syTj6H3u1xJwHEtLv0fUpY+11MNc3gsEB9q92DUdgue5X7cjfSq+6qcSUNGidTXwUs/e05Dx0nIBANRvZx/vhjqnVEBcOao+AQAsrimRzN/tk/fj8TU9cEo/j+i9P7SyJ+48eT8WdtEKAL4Ap5f7q32vWrKAsQy+TnYq+3+vviWKw4eAIcMVCfgPHTChrJuCZQstQmRF/XT+/4X/WFJeaj+JAIDrwm/IPlMBA1VekT5RImGYrFbEmupkj9pHTpEAQSIiSUzHs9NUJ/G//184p18lAEKysTVJKg0C7bP8rPa5bmtz1seVMqRPDinFqlbgTx3MM/P7qywUE8CQAUSVP4JXqouxpbSt3JlBF4EK//wnsn4/MnC54toIZs6KSnn36uVmjBwbk0v1eU0or1Dw0RIzuD+2rDfjp7fHz/HLP4cxbHQM//qjVfbCF2+KYNaXojiwL+6b7j0V+ezM82Mp4/jZ+ZdF8eVbI1iz3CzgUvI8198WwfmzonjjRQvGnhCDywX86s72wWbxFT9EZN8mhNYtAPd3JmMFGSuTCC4nWy4AoCVkwS8XVOFLx9UJIMAg+75lvfGL02qkRYp8AOQFGNvTj/+bug+NASt+t6ivfJewguD1reUS7JMUkPKJqh3yWfGTef1QXRqS1iMaKxDqfFYZS/Ag2dgecPcHVTi1fzO+ekKtAAP0sNo6T3Dgl+9Xga1beoygT0mZgvWr27cncC+QL2HTOnNe2f1s53Ww9ebkWW3KPnoWmTZGS+JPQIALvwlrf1YC6KwWiUURWPJSIsnA36VsHAHtl8rKgQ+EX0AL2KPqxE23R8A2iw/fN+P+P+bm7xnRHMKdaxuk4m92PzeGN4cx5ZC/XYsi18LvhFf6FYsEINsEDTM8YHjg6HrAAACOrr+Ns30KPZAvAECyLvfnfgizuzzNGwr8C57W1XPLA/mTOeVQAFfsbMEzg0qklz6bXnxXdb2lZ3+4Z31P9M0ZrPjnPNghVYTOuM7kAIrzBZe9Av/7z8jUZHt2jD8T9vFnJYgBQ+sXwvfm/SmnZgl38RU/aO2/jJPbSeb60O6MS8wFAPDAb510ANP6tSAUNQnvwd+W9cbFwxokOxeImFBkVfDAqp6imDBrRAMiCmA1AW9t73okgFJqzntfFicnJHu2yGdGQ/C9+5gQ2zkmnN3WDhDwwPfOI3ElBrMF0QPbNH3JAO+rd0aEoZoZXWYOWR7saTbh6Ucs+MYPIli+2IzjJ8U+dQCA77X7Ei0EJBYlKZhUFNiK4Jv7GMzOYgEA4uSjzwtnAMuZ2V+sfv+o+z9XVVK2kl/1xnSU0IvrZkuI4vfANma6BMnBZa+2u+/MxjOjS5m8b/4ogjPPj2LdKrOU7B8+ZMLWjWbZA02NkLJmPQAA+57ZV+7zmPD0wwQGoiKBRjCgdxUw83K2ESgiibaulZk+GQBgqwGz1zu3mVA9QMGGNSb84WepfdwM6t2X3SHXFN69Hu6ZX5fsLcFQ7v/wnvWw9R8j1xtrqgW/L31zHxe+DNVyAQDM6DMwZ0ZeBQBYUURpVxL4kSDwt4v64tzBTbhpQi0W1xTj3yt7JVoICACwQoBEf8zY//L9auEfGdPTj/d2lmJcKwkh18PzUG2D8xCk/MWCalEe4N9VIGJIt4AAAFwXW5g4jiBlkSWWk3CwM77fC5mDsnvOs25IUyspZKZWMJiVAMkSfxargG9sgWJLlB4L71wD7//ukXYh9wW3CRdIXhYNw/fef6T6R8tOPzeKgN8k1TR6TAUAlvYowmNDS4X8LxfpH3kBnh5UgrXl8apAwwwPGB44Oh4wAICj42fjLJ9iD+QLABDtl/LyHv3aeUUrkMzmOv5e2qMKQhbTJzL457W5zrpBslqqJQfbx2LbmFxlCVZ1nl+rvF/VrydJmsrMHt72UcpybUMmwsWX+VZ5u2xZVPVAsteX2qPSq8vgnsb2ByZIWF5LI+EWs9RUOnDZoiJ7xwCX/8bjiu0xBKMmBCJmKen1RcxwWWNgVSaPUa1LqACwJeayO2HrNxqhTUvgn/cE7KNPEamrRC2vLDguC0iCQJIF2kdMkUoKraoLjlYrAN57wyzv0gz4SFoV8EGyvn98OCRZw08jAEDSQLWFgAR+DBJcZ98o/crkqaAJABDwCCAle6y15UDlsdALALCd51sbGsH2n0y2orsDDw0tKyzLRznE48+RXmaWSEd2rRUViHQQjcH/9+4Ow10CrF9twqChivR4E+QZMz4mBGZ33mwXVvMRYxR87tqI9JB//2vaFQCfvz4qlQQM6n/+nbaA/W9PhKQd4C93WaVCoFtPBYvmmTHri9FEFjoZAKBPuNcq+8Sh2ReesLaTS5Pfg8vulBYL26ip0p/CSgz78JNgGz4F0QNbExUZ0Yb9QgbpeeF3Ke7OBQAws/6T+dUgwJgMABBIvG3SQWmVIkfAl8bWCSDw4Mpe+KCmOAUAWFPrwncm7xd1jVUH3XhybfdEpj79/FTemDm0UdqUfrGgCkMrgrjj5H0gCywBgh6usAAAamsCL+buM/bI9xXbuTqk3HIEfjSyy/Yp0noT3rYCjonnCUCsxzKV4LMVyjn9C7D2HaYp9Zc8N3+bQqvmwDZqmgDohZieiqpc85KTaHRjSL4HrtjlQbq0MH/JBnjC8plKDpg+5+x+xVI1YJjhAcMDR8cDBgBwdPxsnOVT7IF8AQB54U4qDU92DfvE01/uPsWuk2yWmv1Xr5P6yd7Zfzpml53cgy2LUGLwL/hvikyj++Jvi+YzLXq4Bp5n7mpXHh1vazg7cR3H+rrSHdolAABWVFT0hslia1PAIDv2jOsl0Gf9aay5DoFlr8JkMqeQA1Ij2/v87zSJrAgAMFv71IMWTJoWw3mXRrF9kwl9+wGH6+KeKK+IM4j/9W6rlAmr9klvAUgGANLveWcDAJT9vGNdvWaJr3puZvfe6dO+r1vPA05gkOSP0dqdsI8+FZG9G+F//2nNkuVLroqC/7Efn7Z5vRkP/MmKL90cwfhJMSllZoXAm/+zYPiYGIaOUIQdnlUhrAroUx0v82cLAPcPqwg4F3ug2ULwzCNW4QnoPyiGf95jw9kXRTF2Qkw+Z1/5O69ahCgtHQD4ynciOP/SqHAGEDhI5ptQfeA69ysJIrhY4yEp6y6acilMxRWIHdrVBgDU7hSuBxK4JZdt5wIA1ECbWfhkAIBVQr86fY+0Cv1xSR98Ycxh9C0J4dcfVGFfiy0FAHh0dU9cM64OFw5tkJJ9+mTOjjI8uqYnRvfwp7QApAMA5G1hi4C9NcNvMSt5AwCUlSO5XI3LJhwzerPFAz1hNNotaLTry2Kn78tcfDDJgTzH8l6SPyN3KX/2EnzOZenZD5Y+Q4W7g1VSnVWBkHqNCgJLXxHukEKMwf15e724fFdbe9COYhueHFyCXcW2lMQEx45tCMrYal8baMh787dR5djlzl+NoZA1G8cYHjA8ABgAgLELDA900AOFAADMDNtHTm135kykX+aS7iiacplIfZlcJW196FQaCHjlBTm44k3J9qWbbfhJcJ11I0xFbpACObRlGXxv/EPe4NiGUDT1CtiGnSifK0E/IjUb4Z/7WDs5MedpXxRyMGZmmXlAOIDIge3wz3kopa9d1ziTCZbu1Sg65QowU55sLO9O1jJmAMjScClTtjvjkkihgPAEcJ289nRj4OA8/Zq4bFIsKioMfKnOVOqYfDwDe9f5bZl7fsYsP8GZ4LLXoAS9KS0cWhUL7ao8CCLMexLBlW91cLd13uFdBQDIdEWqdrWppJsAAsnkgNGmWsm0xer3wvfWA4ge2tVpjjnWAEBy6wiZwz3P/KodKVw6CWAyB0AyABDauAjB5a/HfROLghlkks11VgWAnv7/e8ZWYFOpDtnNtDtIpnVm/W0jT5bKhejhffHvJNK4d4KR5b+4JM5s7veZ0LuKrP1tjP3deykYPU6REv9g0IRVH5oxeXoUMy6I4eWnLaJHf9q5MWkRcLuBbZtNIjU3eLiCd18zJ0Clsy6ISi/15nVtnAMFL99kEiUZ4RFpZXznXFoAADP1P56+V4Lz3c12/Hx+Nb550oEUAIABGRVCJvT24qVNFZL9bw5ZZCxhFFVFgC0AqoLIiO4B3DC+VqRIaY9/HJdVTeYAyAQAqDKF3QuoAGB5uSuiYEhLGO/3coqKjB478XAAe11WIZ8sxJKrvdKPZwk/AXu2yiSMAOY5N8M+enp2ecDWZzKw9GUEFr+Yc2kmq11ae1ghoM8URA/uFHUA2+Dj4Zh8aUbugsjeTfA8e1dOklqt82aqAmLrz6puDjw/oASHitJIL2OKgDmX7PGKCsB/B5Vgbh/XJ7aKUd/9MEYZHuhaHjAAgK51P4zVfAI9UBAAcN5XYR89rd3VapWJEygQ5D8X67CGHBBPkL4+KWmf8xDM3askoFdL1JMXwxdM36t/E1Ix1dL74vnvahlxchCebRx1kN0X3Q5Ltz45yxvV8zLYD8x/Ql5g4nrGbZapXaAdwBKNSP9z6OP3cu4wViVISbSzVGOs0kqqxkyFScAXVisQNEk2vnC5Zt6WuGdkL+8K5IbJa/wkAACp5IDxNgBqXTMj5ph4vvTMRvas79SqmWMNADC9Wnzlj8EAmLwR3tl/AV/Qky0rAPD2gwmASqulSD22M1oAmMk7f6834zNFMrA/jy7PO/iyDRwnKgYEPsM7Vkt5M3uVO1vuMOeXQScMIKEgKxPefMmCR+4rLAjNtQwtAICqJz87tUa4QMjU/5sP+uKHraoAJAFUVUXI9H/tcYfQGLRKu9HyfW7cu7RPiowgAQBWAPR0h3HIG8/SElxgbz8/W3HAnQIAUKXlc6PqEy0ArDpgqwF5S36/qC8qi0N5VwAQADj1gB9WRcH8ShdOO+jDfqdN/h4xAZtL7TjjgA8NDosoAlCGtlsoCirmbCi3o9obkUqUncX5ZZkzgfX0AQE23+v/aH97CAKce4u0M+WqBMj0jGvd86LJF6PolM/lnJNgH9U7fHMfTQBmBNtF8YMcK2mWi+sj2/5j+f/UQwFcvNuDsnCs3VCy/s+vdOL1ajea01j/HVEFY5pCWFdmL6xFKNeDYXxueMDwQEYPGACAsTkMD3TQA50JAKT/EKt63Hr7CqFB6qO5PiWm+SKQ7AoGtd4Xf5/IPnYGAMDA33nOzXmxKKs9+OyHVcvu1XVyjZK5SDLJlHz+JykSfnkF4Gpf+sBxOXcGKxNYeUEppmSG9HReA/Yue178XUEZlpyLKHBAlwUA2Pc9/qyUcn++JAcW/0/6v2nJn2vtgQJdIocdcwCA13fCuW08CNFIvM3BGs+ik2zSUl4pWXz1+yK5AsD7/G8TmcJYw/6ENKXJVSoM8yazOWcFgNq+wuobz/O/iZMuphlf/K/Z1iwv/5mMwdZfRpWjJQ+5L1Z+MOtqHzNdgA+zu+KYtgR1ZC/x2Dt+ERauCbYNfPBeYWXoudagAgAOawy+sBmRmAluWwwstY/GTPj7R5UiuafKAiYDAGT5/+mpe1Fij0pRAcn/3tlR1g4AYJafsoH7PTY0+K0Y2T0gJf0cf8hnSwEAKMNKvgBFMQn56KgefiEp3e+xC9fAxD6eggCAft4ISsMx1NktICCwtdSOHsEIXu5XjJPqAsIsP6opDI/VhCW9inDGfr+U/tc7LKI1T3I6SkzmY5na9ThH1u/1PEAAclqQz0RLZSN5rVotc+nXwt/L4NKXEPjwlZTfG3NJtwQ5aPoxHQEA1LmKwzGcccCPmXu94HdDuvHevFXlFjDAYP3PZwcaYw0PHBkPGADAkfGrMetnyANHEgAoOuVKFE2+qD3iH420lt0rQu6VbMyOep67OxG4Z1pf4hiW1IeD8fJ6VY+J2f00WcLOAADMpd3hPPO6eGk+zWpvDwaoAU/rAlm+7335XlirR8F15pdTGJK1AhStDH6+JY4kfWJQxXJbXaYoolEePbBdypTto6a2Sal1wfJ/XlNXBACo+e469+a2cn9xvoLgqnek3YPlr8ntANy3/nce7lTViK4AAJC5kHtdyoiTGMHVZ5IEopkAAM/Tv5T2Iq2qIVYEsG0iVwuAtc8wuC/5tlTpeF78vabaArN3121rxqS6zADA1hKb9PZ6rfoCX2H8P/Uq4Qbhd0N07yaEVr+rKQvKzG8vfxSDPGH0CLZJ03HHRE0m7HNZcaDIglqnBZGk7zVdz3PrIJbIM7ChRGF/bwTOaFuGk3Oy13mP2yp65pkUWMik3refgqcebJ/9pzwqe9s5f18NIkVmTNkXzRL2bEFTMgCQfH0kA31ufXeR+OP6tACAImtMJPsYoHvDZun/33y4qB0AwECeZf6U/JOnUgGW7S/Gnz/s3Y4DYH2dE1894SCm92tJ/KSEoyY8tqanAAIzBjUVBADQXyOaQnJvKRnJrD/vP5nk2ec/oT6AoMWMBrsZS3sW4aI9HgEMOK6vLyLZ/wWVzny2AIov/x6sA47TPCb+PP4D4e0rND/nfnZf+t0Ev0PmE7d9x+VaHOUC2danZQQQ/GT13/BBu49Ffejy70lVTbplajXKtZbuwaj0828qs0tbBnkZ+CySE2D6QW35P96rl/oXY0U3ByJmg/Y/l4+Nzw0PHCkPGADAkfKsMe9nxgOFAACZjklB4pNKgZOdybJ870v3SrbA2m8USEhncrSRbKXLzWU6F8cFV7wtGWxTkUszO5BcYt8ZAEB6v77WnBl5ENJk9eQllO0Mbz+QyHLy30Su6eyb2kCGNBk/vRtTgtELbhUpro5YZ7Asd+T8mY7tigBAm3KCXcr9mfUnpwRbP9JBKsqk+ec8kFUXvhC/dQkAQA1AbUUwl/eKV+soMcQaa6UagFlyaYeJhKSvn1weVK8gP4WqI8/gI3Es52sda3K448e2cgLw/2SWZ8AtfBuBOJmXfezpsA05QfqTtXg2GBh/c2OjBGKZLFkOLNe9YOWOY/IlsJT1hKmkOxRvI0KblyK8+cOUQykrxiwjJVC1Mo3p52EJ8pKeRXi9yt2uFznTmhiWkNX8whovhjXHA95sVuOyYk5fF5Z316dpTvDkrP0+nLvPB1ekfdl0+rmy9VOrY6kO0s0ZgRpTMQlb77cm1EQ4jiX+rAygQoiqKpL87+nHkJWfAAGBAVVBRP03VhlwfgIL6rmJszQErGCwnzwv/8zz8bw0zsl51PPFFJOsnZUDyeNy+f1ofO6c/nk4JhGE1zYJnp+9W5OMlEewes89686cvyOsJvO+8hdEdq/Lelnp6jLqYGnbe/N+zeOzAxGFkQCyteKWzU3C6s/b/fiQUizq5ZT9wLtPwOXS3R5MqI9zRaQbQZlHhpbqfiaPxr02zmF44LPkAQMA+CzdbeNaj4gHjhQAkK4jry5eleqSl4viinjgXtE7cW1KJAz/nAcTWQCt9bF3PTmzl0maMFmV4FgDALzAZPZ99YKDq+ZIdli1dPb99EqGTJuAPnCecQ1MZouwzkvQY7Gi6ORZwuYvFRJ5myLEgcJc3sWsKwIATBeSQIsv1VLuryhxQCdZf5tElpQMXPA0HMefBce4M4SvgaSQzMZ1lBCwKwEAXWzLpCynswEA9jazssH76l/hOO4M2I8/G/53HwFZ1lU7riGIm7c06wqa033ns5rxxOASLOtRlJVsjMH5rN0ezNjvy9v9W1qDGmY5M1lZKIYbtjZhTGNuYEHrGv45ogwb8ixjz/tCPmMHEOS1DhwnQHp4+0r5/lEtU8Dd5qLc2fvsMoJtM4W3LJP9n0zwmH4rCJS5Z/2fEGTGLU72533976lkhK2fEhx0XfwtsKpHyzSJDHXcfwJ/31nfgCLqywJ4t48Lzw0sTqm2UYG0S/Z42gGF68rt+PfwMt3VQTqWZAwxPGB4IA8PGABAHs4yhhoe0PLAkQIA2snRtZ48GQDIFLgnj9EGAOK/YoShAAAgAElEQVQa4MmZPa1ex2RSwq4AANiPO6NdG0B6eb8QqCVejpDokxbm7CyWzPbMLCiltiL7tsgRzKA4JpwNqgvEiQj1lS4yKPWyhzrHuXM9WWrGTB2nld3LNUf6510SAMhwEXyBdkw4R7LdLAmnNJZzxvXttK+5F7wv3pMxG6fHRwYAoMdLQKU/its3NIAZ+UzGcuunBpfkLMG3DZ8sZKUxX5NIQhLIMffsD3NxN4TWzktMr0d1INvqCQL8fWRZRlUCLUkzfd5oG5VN9cAaU/CFHS047aA/32kT48l+/7eR5ThQIKt9wSf+FB5oGzwBzjOvlSy9aul9/XrY9/W0IrUDMjX8mYlUNn2oVKdRFaeoGKF1CxBY+pKmOgaJRF3nf60deW5ivlgU/gVPIbgif3UacjDcuTb+m/pqtVv+y1TSz31/Qn1QKgJ6BaLI9Rx+CreacUmGB7qcBwwAoMvdEmNBnzQPFAIAiEwQdc7TLLkFwD7yZE3CvOTgnodrBe7JWfGOAADJ6+kKAIBWVUQywZ/W5+GtH+kiEUvurYweroHnmbs0SZmYSXFMukA4CURaMYNJRvq1v2fMSDOoH1geFFmuAWVBkLWbJbqU76Iutx5jHy5Jv3Y0FcXZuPe7Ukp+s81xLAEAvlSz2iLmaxH9aWpc20dNE6lGGl9cmQ1WSf8S12EyCTkewQD2pzNTFtm/FaFVb8M+bgasfYcV/EKrnqMrAADDRim4+pYIyioUrFluxsN/a98/zjHnz4rijRct2LIhDki57TFcP+4QJvbxyl5KNu4VlnH7ImbsbHRg5UEXlu8rTikFT98vJFsMb/tIE8Dq44/g9vWNYB9wJnujyo0XBhRrfkxQzXnG1Qh+/B6KJl+K6P4tsI08RZQ6Qh/P0wRxJh4O4GubmvQ8GhnHUEP+4WFl8Fvag3gEMwhqENwoxMg8f+/oCmwv0WaaH9UUwq0bGxNZ00LOwWPe7usSeTX2XBtWmAfkd/Hky1M4NjgTg3np69/2UWJiAr+uM64BLJkVBKhQIYodSco56StznfsVIbfMBiCnV7QVdHUkUp1wDoqmfi6LepCC0PoP4HvrXwWR06rPP9enV+mD1TWnHvSDbTkEB439W9DdNQ4yPNApHjAAgE5xozHJZ9kDBQEAOmQAMwEAwgiepIXNF+lkojDei2T5rw4BAEnydV0BAJAg5+Jvp6oBJEn8pcvvsW/aP+9JBFe2ZTjIm+AYfzYY5PNlLXZ4r5T3uz/3Q+mlpmWSF0zf5yQrsw2bBGufoTCX94bJ4ZQebPYuk1tBS7OcgffNE2qFOKtAbrKMj1tNsx33LOmDfS25ma6PJQAghFSXfAdKyC8SfqyqKJp8ifTA0rj3LX2Hg+zYZKCn1J/676qKBMkW/e8+KiW70jrQKrslGbwXflfwV1JXAADGTYzh6luiWDDHjN3bTVjzUXsSPY754k1RPPWgJfH5laMPi/yaXiMoMHtLBZ74OFVek8cTpCEHBvcw7wP3dLLeeUcBAEqQktSRwZa1/xghd+R+8L37qCbpINek55y5rp39yn8bVYG15e2fkWwVBjyOWvIMXiyKgj7+aDsOAn5O1YM6jRYAkhZ+cXuLBECZjJnRjaU27HVbRfP+5EMBzXaHbOfJdf3G5/G+/GJ+35e1Zf6T/RLeuQbe/92TCIyl7P7SO2DtPzqr+6Ti68V7wLJ6LeNvdfGVP0pRqEkfR0DT8/QvCgrK5bktKobrrOthG3ZSCqlv6nkUhDcvg++tf+ddLUVw7NZNjegRiMpzQPJFvQCAsfcMDxge6DoeMACArnMvjJV8Qj3QmQBAMgFeJgBAj5s6CwBQtcLZKtBVAACtNgA1a5Kukyzrf+F3KT2dWtdBIjSYGWSZoLcMU899SB+TzLhdyPF6jiGD910Lq+BvJdzKdMyxBAAI1DgmXypEdAzkrb2HxJdpMonuO4EVZtQslYMRrdsN35v/lmoM9VlLJsJMVwYgaZz00RZoXQUA+NaPInCXKjhca0JxCeBpASJhoKI74PcBRc54jPDo3y2Y91a85/z68Ycwc2hjXleeLAmXcqDZHOe+cLjlPoW2LBcFAdX0BOPZKgBEaeO8W0RCk1l/28iTwR5okqFlMpYSX729BQzUVXK/eb2dEpiHWtnvmGU8viGIL21vycgVQE3y//UvTuECIMP853e2aPb+MzD/1/AyrC+3J47heLL3n3nAlyAkzEZ6WBGK4ZsbGkApOy17q68Ls/sVJ9j+k69Va/xfR5VjTYUj5SPyC/QKxNnu6R8GacWRGGpcNlT7yJZvhWICqr0R1LitIJEbLRtnQV6b6RMy2DHxfDhP/UJGKVwSjHpf/J0AX6rp7eMnZwXbxwSo1zCCXe6LvpVC3Js8rCOSfNLSMOM6Tab/tnMUHvxzz1+xqwXn7Et9RllVQ2Z/qjNkUsP4hGwNY5mGBz4zHjAAgM/MrTYu9Eh5oDMBgORy9Q4BAGvnw/f2A3LJHakA6IoAgGSPk7L1vEZVxsg189aU6gAteSPn6dfAccI5GcswSRoY3vIhAh/O1iRV6sg+6u6M4Fen70FPl3YQ0JG51WMZ+P9+UV+sPZSdtPBYAgDM/lLrnoBLzFMvL9rWquHCtcDsGwEA/pulorf0uIY2LpbLUwm5FE89fO88LEz19uGTExUw0boaefnOlIHT49+uAgDc/O0IXviPBWeeH0NTIzByrAKLBVix1IyTpkexb7cZ7hJFxnQEAFhT68Jd71e1e3Hnc0bJzlhLnZRFh9bOT+EM6SgAwHth6T0E7plfF+CHVR6+OQ/lzHxWBqIY4Anj4wqHZhk/52Vl/MwaLy7bHVc0SDcG8vcPL4fP2lZDb48p+PLWZkzWkDUkceCjQ0ozSvFR+uzM/T4JyDPpzA9rDuOOdfWwaERIhx3aWVQqBVy1o0XzGthzzaAr2QiMXLOtWSocWElAsIQyg08OLhHyRAIyO4utuGFLMx4bWorTD/hgjyr4z5BSAQy6jFmsYMBNLhf2u1Odguz43COZAmu9a9fV06+hLiO/pZMvjrcNsP0oo+Uurc8m5VcIACDtNDO+DPuIk9tVA6Ysk0Ae3w3efSTnc6Z1eQQAWMFCecWyVvBIHccKmfcrnXizyo06Rzb/6L1TxjjDA4YHjqQHDADgSHrXmPsz4YFCAIB0ojrVUcn9f5kAgODy11Jk79KdnCwFJi8t7HWc9vmUYcmBvfqBFpdAVwQAuN50bWYh7Xvlr9JXzt5xLX8m/jGpXDwrmZ+iSCDJF6bg6nc1+QDy3eDDuwfww1P2ihTXkbQHV/YSve1sdiwBACo10PgybunWB2Abi/T0x/3CPRw9tAdmVynC21a06VqbTHBfdidsA8elXpqiCGjje+cRmCsq4+XkQuR4r0hF5mNdDQAYMlLB5GkxhIJAJAK4i4FYLP6ez/8e62AFwM4mB36xoCoh86b6ivemaNqVEoiRfNH/ziMpwVdnAAByLotVMpaxptqMQUm/gQr69lOk1YHVD3qM/fbfXadN/HmoyII/j6oACfUS339ZZA1zAQB61pOtvSATAMAWgBu3aHMeaFUbqOdY2MuJ+b2dwjdQ77DgryPLJcAPWUwCCBAAeHhYmwRbxBSvFhjbGAIrKo6VcR9QDcI2dKKm6goVbsLbliOw4GmpHCrECCqIdG4G/haeI7J9BXxvPdAebND725Ej0C6achmKpl6uufxCWgByXZN8p4YCIH8Q3zE6aqXhmMhYnr3P164NhvuMkpvv9XbCY2vfusRzn3dZFGdfGEU4ZMLaVSbw+X7t+bZWplzru+qGOEfH0w8bQEMuXxmfGx7I5AEDADD2huGBDnogbwDAZELxVT+TvvEUS+tXzwQACILfmt3Xs/SOAADJBHuaLQDULp79pxSpLr2tAly71tjkNohM18cMsvP0L7WVcEYjCHz0OhzjZiRe7Bj4+d9+QBsssVhFbs4+aqo+Rn9qptfuQnDNu/FgNImDQc89UMdM69eC2yYdFN3sI2mLa4px79I+WU9xLAEAvdfOflZ5eW3VpuefRVf7om/G+2hjUVFqCCx6Hsz+O0+/GvYRUySo5N89z/9GWgnysa4AAOSz3uSxhbQAZAIArP1Gw3XOTVKqzEoaAmzs0Vet0wCAHBc7dkIMV345ij7VCrZuNOGvv7bpAgGoQ377hkZ00yAp1CLrY+vAdduaMUmjAoDZzVf6FWNOH1fGKoBc9+zyXR6cv9erOSwTAJDMtJ5+4NYSG/42qjxFRk2tACAHwcEiK8Y1BIWQ8F/DynBCQxA73TZ4bCYhbyQA4I4ocEZiMoayh739UbA94mCRBRMPB8GqCFY0bCuxiZ6712pCRTCGJpsZJZGYVFos616Efr4wBnoiWNSzqLBKAlVudcK5MNlS2xq0HMbvg8DC5+T7OJexLN4+fgYiO1bHCSdPnCkgQwr4SzLRPRuETV9I/LJ8v8v3z6w7wQqZrBaLSnsLWfaTZf2YrefxJDptbwoCS18RYtS8LCswochvFwGNjkqkpq+JpJkX1ngx5ZC/XWUL9wifmcU9i9o9M1+8KYLJ02Oo2W0SYO+xv1uxaV1mcI98J2fOjOHPv4qTod72/QiKnAr+8LPMpIx5+c8YbHjgM+gBAwD4DN5045I71wP5AgDmkm4o/tyPQMb6ZGPva3IwTbI6yVQ4XCnjkvv79VyJLgAgAyiRUwVAI8g+GgCAZhtA/T5YynolSiBZNsoAkCRyWsYXMdcFt8E2eLw+EKB1EpZDR2o2IPjhK/GXRTZi67R8Sdp0Tttu2I5GB36+oFoUAjLZJwEAyHb9fI5ivmYBAchWX3TyZTA5SxOHMFhltiuw+MW8AJvPGgCwu9mOn8+vRksoNZtmG3oiKF0WPbgd4V1rU3g06OSjAQB076XgpGkxnHNxFLX7TOjbX8HyRWY89o/2qgjpeyXX+tLl+rJxAKhzM5v+cj83PuyRX6Cba+5MAEC2tgH2+ZNwsCUpy0oA4PQDfgnox9cH8XGFHf29ETw0tBQ3bm0W5nUG8yoAMLYhJADJnL4u6etmZve1ajeCZhNGN4VErYAgAisIKF04tdaPtRUO7Ci2SfsEQYP7RpbL//lNk86roOf7Szg8zr0ld0CdPhmz7Oveh2/uo5rPt5TFn3Mj7MOnJMjw+J3A72+V7DU+Ze6S/fRT6+UD4G8DAWPfnAfjazSZJPNfNOkizTYCysV6X/w9KL+brwmwcOl3wfcG1XitwRVvILDohbx+pzKdm/uYHBLJv3gEgfp7w7hkt1f2SrqRX+LpQSVYW+5IsP4TAJg4NYYdm80Yf2IMkShgswE+D9DSbEJVfwXhMOBpBkrLAb8XKO+uIOA3IRTiOBN69Vbkz6yMIh8KOVLIlbJtkwl3f88ABvLdP8b4z54HDADgs3fPjSvuZA/kCwBkkhTij77n2bsT2U6tIJdLD21cJMzZek0PAJAJlEjuodeSLtTKsh8NAIDXnt4GkO6PyK6Pc7LBswe5eNb/ZZXzy+Znxd8swVF401JQgz45U6113Hcm78fJ1dp9yXrvp55xzUELfjK/OqsawCcdAKAf0gkApVd91dvCI+A6+yaYy3vlnVH7rAEATUELfvRePxz0tr00U+rS5CwGs6dKLCpVFIElL6VsvVwBNgdnIwHUs49/+ZcwelTyxR9wu4H5c8x46oHcwT/nHuAN49aNTZoVAPz80aGlYKl8sumV6SMQwGqAhZXOjDwEyfNm4xfguEwAQDYfax1DAIA92v8YUS6kiCfUB+TvuQAA8gFctMcrvuKfeSxVC0Y0hXHTlibcP6IMBAtoqqwjs7+3bG7CMwNLhAiRmd50UsJc95gkk2xPM9mLcg3N8Lk2oZ0Ew5d8B9b+DIazcxtoEf7pWYx95FQ4z7pBx9rjGXhWKVkHjodj3JnaHAKxKAKLX0Bg6Ww9p9ccI9UJF94Gc4/+iOxeKyophbZKJJ+AUp/komAVCG1XsQ1zezuxontRYv/Ty2MbgmClS7UvleMmveImHQAIBIDGepNU+dQdNKGlGaDMaVMDUFYB7NtDACCOoZDzZOwEBdUDFHTvqUglQGODCeEQcPiQEfwXvHmMAz9zHjAAgM/cLTcuuLM9kAkAIBs5peDUHmSW/FsHHAfboPGaRD2hNXOF2Ew1lj+LZFBSTzs/y7dHUA8AoJKrpZdfJpMSas4TCcM/58FEjzZ7ON0X395O5kiLc4DXUmgLAI9t1waQcmMVBD54LufLVHKbRaylHuEdK2EbdDwIiOR6cWy/jxQoAZ+w1lN6kMoJyXY0FADU80UVE+5bVomFe0oybvdjCQAk94C+8ZIZ81tZ7NXFamncp1+Itf9YaQWQChmW8O5eC9/bDyZeeAWwGj1NGOYpLafXPgkAQKL6Ia1UuZAWAC0AgNl/+tU+erpkLcmF4XvzXyku1AMAsCS8EII5lv1ffnUUe3aaMHi4gh69FKxdZcZ9v8kc/LOEf6A3LIEqA1/KlWUzLQCAzPtf2NEi2W49RnUAsve/k6M1IBcAoOdc6WOyAQDM2LP/WgUE8gUABnnCuHpbC1Z3c+CUWr8mAKCqFLASgAHf44NLNeUPNa/NZILz1C+KVn12Qj09nmmfwbcNP0l+W8hjkcs6ohrCChkBAXS0LWRfR/5VCNnm43Xny32SaT4qS3xlcxPYjpJuWvuf+4JEmpe0Ako85oNeTiGiVJU6CACcd2kM0ShE5rSyShEhHkcRKwAAqwVwuiGfU5xn7y4TXMUKFMVEnR6YzCZRRCEJqtUGNDeYYLYoAiIY2f9cO9743PBA3AMGAGDsBMMDHfRAJgAgn2kVXzO8L/8Jkf1bUg7TzKaH/JJNiNRsahtrtsDal1m7Elh6DQDCQXlh50uANgDghe+dhxBrrIW5uBxFp1wpzOsplsZJkOmlKrj6HYS3LofjhPNg7TcGJv4ip1k+AEB6JUQmP2aqkOD49HaKTHMk+ya5tYK+cEycKRnQTGRRmeYk2ZLv9fsQ3r4qZcjRUABIPuHszRX4j4a+uzrmWAIAag9o7QETHA7gp7en7hktjft0f4s296z/g7m0O/xzH0d4+8p2t4T3l5Jf/g+eR/TAdiASEkK7bG0bXR0AsA4cB+f0q2B2lyG0YZGU96rM6IUAACz9/+WCKpALINko1eg87UtQgn6Ed66OlxEnWXEW0jx1WDZZvPSbddUNEezfaxIw6Me/D0tcyFLgg/tMaG4E/v671N5/Zqj7eyIY2RTCxPqgKAPkY1oAAI9nwHPD1iaMadRPHskyZ863pbRNJjB5Ldn4BfJZc/LYIwkAUEGBagUkP/z2+gZNAIBrOakugOu2NmNFdwceHxKvHMhp5F85+yZpLyG41CnG7PnSl+PtPnyx1SiH1zoPCf+SAexC1kIgmmSZhYMACsLbV8P32n0dVjgoZP3ZjmHJ/8V7PNLnn824///LMv8KR6I9gHueRIEnHg7ggWFlIhGox9jfT7vvt23jnS5gxJhYVp4APXMbYwwPGB5o84ABABi7wfBABz3QYQAg7eUleTm2wSfANfPrOsoMUy8iuXe/0PXFmg7B89yvE5JqLC8spvxeWc+8PZYJALCPORWus64HLG0BYK7e/eSTZ2oD0AsiqJKASjgkbRXhbR+lXpvJJBUBjhPOh4UAiwa4ke6MTOce29OP/5u6D07rkVUAUNeTSd5N/fxYAwDMADFrwz5QstlX9m3rLPV54zE6szwfrzDjkfu0Xx75oq/EIhl7/M0VvaVVhHuXpgS88L76V5EUy2RdHQBwnnEtGJyzsiHaeBDhLcsSgEYhAEAwYsY9S/pg9cFUrhHnaV+MB1NFxdLa4p//VIrLOhsAuPorEUybEcN/H7bA6QRmfSkqPb4fLjTj8X+23X81wzhrV3spsny+mDIBAJyjJBzDl7c14/jWkmc985IokL3O8ytdiV5n9Tg9vtJzjuQxnQ0AsH97+kE//jW8HCObQ7hlUyP8FrP09v99ZPsWAK6FbQC3b2jAe73jVRA5LV/y1ZwTtg1g+4//nYfbqtGSyUKzzEPyP0qHdkRekL9jfC7zbmUgR8DmJfC//VCHzp+Hm/Iayjaab2xoRHkoJtwRe9xWTDgcbCcBqE46t49LeCD8ljZghyBCLA+c58yZ8cqdua8bDP953SxjsOGBPD1gAAB5OswYbngg3QOFBtgyTy5dXr2yQ2mL6jAAkKEfkZlHx6QLspfHs5bPZE7J7mQCABjASZsDGd1bjUGah0RIB7bl3GyZ2gB0EyWaTJKJslQORuD9p7OWTXKtthFTRL9eGKC1tKBjUWF9Dq54q93aTx/QjK9PPNhpSa9czjnks+In8/rhsF87eD7WAMCkU2LYvcMkvZ7M8g4axhJPCNN71YC45j3/Y/C3YE5mMkNNP1iscIyfgaLJlySIAcnX4Hvr3+0qM9KP78oAAKtSuP+i+7bI/gttWAi26ajWmQAA+7O5WVnREt2/FdH6fSmu0lPWnk8FACcnCDD1zBhWLDZj1HExvDXbgrdntwUCzCpetbNFAtVcxmy0RVHasZOrx2UDADjGFlOEGI/ZT/5ZjxEEeLW6WIj0koMedyQmgdTQlvyqFLKdU0vKkMEWifv8VhZKA8l/p++4Jsq0OSMKVM5HexQynsBKlS+CGpcV0aQxxCsj5vhc/I/93KpROvDrmxrxxOBSIR7ManqD/2gEwZVvwf/+09L+xmeYLWqCEuYwEr56nv9tCmidm7G/c8rvpWLm7JulMkePsTovuPQlBD58pVMI+vScM58xvNdX7GqRZ4D7+t4xFdhUapc9QK6MS/Z4MFhjP7Pt58nBpQWrZeSzRmOs4QHDA4V7wAAACvedcaThAfFAQQCAoiB6eK/o8mqVLqe4li9OzPqNnq4rA81j2X/OFyEG3vmuj6RIwcUvakosaTErJ9aq9mHPfQyuGTfA2n9020cBj6wnvS+eA9JJEfMpy9RsA4hG4Jv7mGRIj5SRRdpx4gVCQsc0NSXn2CfNzHL0cI3mC901x9Xh4uHauuRHYp3+iBm/X9QXaw9p63ofawBA7QGtqwVY4kkmZwb8KgDA9nZvi0nYne/6P/2szmzbcJ55bSLrT+YoJcgSVpNmm02677syAOC+7A4JxlnRwH0W/OiNlOUXAgCEYyb8eWlvfLgvLrmoGsv/KZPJQIUgg3/eEymfswT/i9tbhGQukzEoVPvR9e7xb/04gmGjYnj4b1asWNIG/DDsPG+vV0jGMhlL8N/p4xTpOiptfnNjo2aQwuNzAQDqOSgneNluT4IALdd1MED+54hyrCtv6z/PBZbwmMU9qZuePVXabDPjoNMKn8UkJdW6Su5zLbgDn1Ol4PJdLfj7yFQ1gnZT6gSyM2nVUzLPdf7XYC7tkXO16eCvLsb+LFV4OU+YNIC/C67zbgH5STIjva2yfO8+guj+3CB3PufvzLGsgrltYyOGtIRB0ss/jypPKeMnYHRcYwif29mCXoFUvg32+7MqJN2uuiE+7umH9WX3b/hGvB2A3wWGGR4wPNC5HjAAgM71pzHbZ9QDDIzJOM7MN8n+TK5SmBxuWHpUt2nVM+Hfclhe4FlqTsmffEwy0KOmwtZ/rPT6p1u0fi8UT6NI0yVrGWsCANEwIrW74jXWtFgEkQPbEdm5Rpe0HVnCuRZL92pAiYlEWHDtPLDygCYB8qQLYek5ID69px7+9/6jyZIvVQBX/CAeTLcagRHJjOQwSiny2OQXw5i3Ed7nft0uY5k+lepPlftAaTmM8J71wticTQc615oyff79qfswsU/2XspC58503IMre+Gt7doZqWMJAHT2dcp8DDKE+C9OXEexKtG/fvcR0a1yX/gNkQUMLn8t6+m7IgDgOvvG+L60WIXjg8+Xb87DiUynekGFAAA89v4VvfDujvg+Ef6LEy+A741/5rxNl+7O3h/MkuG/jqpAgz3PCg6NM6vl5lrkfiyHf2Jwag9yrrJ7vQCAbK0cUmfpyyUA8c8RZfBa49edCwDIpAKQ8wYc4wEEALqFoljWvShzmTefyxnXwz72tKyEf7kqdKSd59LvwlzRJ+tVS5vP7D8hUrMxMU4PWV96C0FHXGsbOA6OyZfA2ntIW+VClL+x2xBc9irCO1Z1yax/8jWnk3ySyI8tLsnl/RzvjCq4ZLcHZxzwJapt0it/yOly5syYvG6Qtf8PP9MH6LI6jLZlQxwYu/62CMgb89rz+gCEjtxD41jDA592DxgAwKf9DhvX95n3gB4VgGPuJAY2fLFjWb0SE3JCPT2ZWsSElOPzPHtX1hesrPJT0Qiih3YhtHExQh/P07WOXP5z2WL4+ak1GFTeXic517Ed+XzerlL8fXml5hSfNgCAjP/CyE0GbH8zAov/BxJUZiP803JMVwQAmFF0jDtDwERL78FCeEbVkHTrDACApcyuc74Sp99WYlCiUfjnPprSaqCed+LhAL62qSnjFqVG/Z9GV2C3u+MZPPaof3NDY7tzkYmcwfaGslTG91wqBfkAAOpJGYaQbPDzOz0YpsGKro5jyfQfxnTDltJ4oPNpBQD0fDcVnTxLyvizsf3zefXO/otIqWYzXdl8AFrM/rrW4WuKr2PfZj2XpmsMOTRouSRidU12FAexbYXPNkk2VdMi++NnfC5I+Pf5HS0yNB0A+Pm9YQwdFUPtfrMoerCjhmAAv2JI8FnWDWg8DLiKAfK/FBUBLjfQ3BT/M18LGuqBnr2Ag/tNeOBP1gQocBRdYpzK8MCnygMGAPCpup3GxRgeaO+BTwQAUOCNK5pyGYqmXp5ydHDZK/C//0zGGfVkgxIHx6LxrM2Hr3Qoa1PpDuPuM/agzJFdmkxr0cGoCTsaijCyR+6+5/TjdzQ68PMF1fCF22dgP20AgPPML8Mx/iyEt3wI3zuPFPzC3RUBAEvvIUKWabI7EVr/PoKr5wrIkW6FAgBUi6BqBI3l1uy9FvAkh/X3RoQlnuXCmYzB+UfdC/QenzoAACAASURBVNV5b5uVknZknE+3BZVOPDW4BJE0RvkjAQCo52b5M7kBsrGjPzSsDIt7xq+bAdIVO1tw7j6fpps6EyjJdc864/Pe/ojIDHpaKxyyzakn8GZlnPeF3+Ws2uJ59Hx/axLJ6mxDINeF98V72lXXdIbfCp2jey8Fg4cpWLvSDL/2Fip06qzHsdefIIArkvp8r+zmwEv9i6UlQGXHSAYDX692Cxmg+hlVXyZOjQnha/UABb36KHC5FRzYZ0IsasL2zSbU7jfh9POiEuw3Ho5n/DmuqQEi9XfooAkV3RUsW2jGUw92HFA8Ig4zJjU88AnygAEAfIJulrHUT6cHWB7H3jj2PufT68bjLrgiKuVwaz7KXGL7aQYA0lUAMknwqTvHXFyB4s/9CCwnzdeUkF+yoIGlLyVaHfTOMb7Shzun7IejAAWA5qBFyvivGFmfN4Egj/3J/Grsa2mvh/1pAwDYF2/pPSiFFV/v/Uke1xUBAFY3UIUivHGxlEDz/1oVMoUCAK9vLccjq/NX90juE87k64W9nFKeH9EjEZflhmUCAN6ocuOFAan8BZyG5el3rKsvmAQw197Jde3pwMcFNV7hEshk94yNk6wdKWNINa7Sh3MHN2JotyDMJgV7m+2iAOFRGQFznJxzjK8PCh9Ck92M16rcucnedAbe+bDxa8njJi+dvBW+N++XSoBk0ysPmM9aOP91t0Yw5vgYli+y4JlH8itP19Pn/vnro5h0Ct8RzNi5zYQ3/2eB+vtPGdVXn7dg+aKOt9nwWrivL6rxgmR+u4ttOK4+iGu3NWsy/6+pcOCtvi7UOi24cqcHk+oCYEUO+QKSSSEvuSqKaTOiqNllRp8qBRU9FNisENlPRxGwc6sJ7hIFAwYrAgAE/HFemGAgXgEQjQKhIBAOAyuXmvHkAwYAcKS+J4x5PzseMACAz869Nq60i3qA6P5P7glj5RIzHmuVu1J75v78q8w/dHq1cT+tAIBWMJ+sfqB1u6Vi4OTLUngZ8t8WCphhYgl2cOUcXS0CMwY14asn1OZ/KgC7m+148uMe+OZJB+C25SchmIngjQv5tAEABTlX46CuBgAI8eaZ10IJ+mAbNgmhNe8isHS25uUebQCAjOCf39mCGfszpyUzlejne78yAQDv9nHhmYEl7XrQTz4UwI1bMrcnZGoBIFv+CfVBbC61gb35mYxs+zdtacooFZge0Odaz19HlYMB1ZEwm0XB7ScdwKQ+nhQQMaqY8M+PemH+rtKcp+W9JuGjI6bgg15FuGiPF3P6uFBXlDvg1Rd462fjt1aPhPvib8NU5M647kw8MgQKO1MZYMqpMTCIf+0FC9avNuddmp7e5651QXf8Igy7AxIsUzHlH7+3SoA8YkwMX7gpijdeNGPeW7nvQ/rcBHS4j4Nmkzw//PuZ+334wo4WrC+34/7h5fBZTSL3eOXOFl1EmJSDfDbtedT7rsL18d3nizdF8dSD7RMbenyVcyMbAwwPGB4QDxgAgLERDA90AQ/88eEQgn6gDzn1FEiZX1mFgn27zejZR5HPqILEnjmi4nwR2L8X6N4TsJiB9WvMqOqvCMGOuxiY91abdnZHAQC+4Jw4NSZleLX7gS0bzZg0NYaNa02w24HKPgqefcyqWZp43qXRjJ+PnRDDyafHsHieWUob8zVrv1Hxl0BHG9swM/QkgNIy9mKK5GCPfomPGVRFD+2GyeGEpVuVLqmplLljUYR3rRXCtGw9noUGZjzX+jon/rG8Ej87tQY9XXFW5HyMpd0s8U63rgAA8IWzWzCKykAUAbNJesW1MsWUGyuOxLDbbctLU1q9Zsqb0fa6cmeOuhoAYOk5EPbjTpPgP7x1OQLzn8ooV1noPsvGFZFrr41tDOEbGxoyZtp5fJPNjFf6FWNFdwdY7s7SYN57lhaTrZ898mQS5//7eSOSVV7SsyilxDwTAJBOuMfz6QEmtAAABv9f2t6MqYcCsuYXBxRLP7PWnqQE2u0bGtuVR/P8WhJ9HP+d9Q0ScGkZCdYYPB0JO3dwE64//hAsdHaarTzgxm8+6Jso1850fpIvnrvPi7f7unDJHq8Q/63p5kBEp8a7rsBbJxs/eT6KP/+TFPnY9HVnI5LVxSWgcy0Mbr93VxgDhir4+COzVAKwpL3/YEV+H9XsNVVOqGhSXBLPZh8+ZBLVE3audOsRz3zX7DahW3cFZRXx39puPYBtm+Kl78x8jxijoLRcgdMd75W3WuPKKc8+aikIAOD36rc2NEp2n2X9m0ptOG+fD5X+CB4YXoblSa07vM1jG4ICDqSz/qu+31Fswz9GlneI9LNvPwXTzoxh4Vwz9u3RubmOxENjzGl44FPuAQMA+JTfYOPyPhke+POjIQSD8V43GgN+hxPwNsc10RsOAyWlEN10kuhwXHKZHLMDzY0m9B+k4HAdsGS+JSG10xEA4KwLorjutoi8tNB4zsXzLJhyWhQfzLVgwJAYqvopuP+PNk2t9nseCGX8/MZvRTBzVhTvvmaRjEa+RqZy56lXtYYSZFmKwT/vSdGQ1jIhN5t5G0z2eF8uy0T9bz8gZH9iFiuKL/kOrAPH5bUU9ox6nr0bii9ztvFH0/bi+MrCmjcZnP17RS/8ePpejC6AB2BNrQt3vV/V7gW/KwAAYxpDIjXFTKszEsPcPi7RUE83Bn/H1wfx4LCyFB1yvTdKlY7TKhVPn6MrAQBkEy+adiUUfwtCGxch1lSHSM2GjJddKACw6qALdy+s0uvOlHFaZGEFTZR2EHuIk/cC+5G/u669cgoJ9x4fUopFvZyJPZ6pdzn5FOkAAEGDi2o8ktlOthqXFawyWFthR6PdAouiYIAngqt2tGCQp1VFJW3tydlT9aNcLQMERx4aWpa7pL4V4OgejIoMIEvxs1mxPYqfnboXA8u0CUgP+az4ybx+OOzP/R1MAsRptQGpVJhe6xN/vFLtFlBHj+kJvPWw8XcUAOBa9XAJ6FmLet1f+U4Ep5wZr9DavC4OABzYG/9NdhQpEvCHQ/HAf96bFnzhxghCIaCxPh7g8zedYAGD+h1bTBg+RsHu7Sa8PduCa78WwdMPWXHuJVG4S1geHwcMOF9HAIBkwCv5/vH+8ruW2f90I/8Fv7cJFCQTYVKC87EhJTjgzL2P9OwVY4zhAcMDR9YDBgBwZP1rzG54IKcHmGG/9XutLwOt77eeJhNcxYr0/I2fFEN9XZwBlwAA++T4osBqgFgMkm0YN1HBu6+ZhWiHQMDKD814/vF4SWBHAACWHvKlZuG7Zvzx53F04vRzo7jluxEBAF5+2oKSMkVKH7Ws30Al4+f5lAVqze2a+XXYR05NfMQMvIdEUgd3aK7FOf3zcEy6KPEZx3me+VVKNrX4qp+CL6kEB0LrFsBaNRKW7lVZNJ0hrQC+dx7OeJ9L7FH8/LQa9C9tY1POuSmSBqgEbbeeeBCnD2hPgpZrrv0eO346vxqNgdQS0a4AADAwr/ZF8O/h8cCeCUqWoqYbAQCWH+erKa/O80kFAKwDxsF1zk1QvA3SduJ7818Zs/+81mMBAPC8mbLzufZmts/Te/uzEQ6GzSas6OaQXmRWEDBAsZFqPIulAwAs+79lU2PWSga916Olg06A4YpdLTgnAxEg52YQxdaD9GeA4AFBBxorZpixpb1a7RYytmx22oBmfG1irWb2n8f5I2b8flFfrD3k1Ht5cg0E7QiALOjllDYAredWa0JdgXcONv5kxQ+tc+TiglGP0UNQSGA3mzLAhMkxfOXbESnR93lNsFoVCcq5+8JBwNZaBdDSZILZokjAf+8vbLj7vhBCQRNqdvH3Oya/6TT+prPvnaz3DYdN8g4w9fQofvdjG7763Qh6VytxBv1OAAB4vr6+CG7d1IhkeU2Caqu6OfD8gBKpZslkrGYpD0UFtCIYlP2J0729jIGGBwwPHAUPGADAUXCycQrDA/l6oKPBcfL52mXKWyWJPM//FtHanVmX9qu/hjHquBhefNKSYN5VAYAt683C4jtgiCKAw/gT46WPA4co8DQDT/zbiouujMrnzz1mkUzIKTOiIBfY6uXxY8++MIplH1ik7eGk6fE3oI8Wm7F5nRmXXxNtN9+enfHoUKucXyugT744tgvYhk5M/FNo7Xz43n4g8ffkOQVMaPWPpc8QOE+7Gta+Q9uqDVqPinmb4H35XkQPbMvox74lIfzqtBqUFqAAkNzDzzLemybkzyOQ6QWfigTfP2UfhlYE8t2eeY9ffdCF3y3qC15PspEYjczo/xpeJj2n6gske05PqgtImfjqCgcGeMM444Afr1e5pB91WY8i1Dss6O8N47iGkBzHElayUicfy/LwbSU2zNrlkcDpsaGlkjXNZiRqvGPK/oIrNvJxzvYGB361sBqeUHsAjVKVjhPOg3/hM1D8HsQaD4Js6dmsUACAbSasEkm/P3qvJVMmUe/xWuPSAYBcGfR8z5UOALBH/7qtTR0GANjGct/Ictmf6ZatbSDf9XM8idr+M6QUBEC0zGmN4aen7s35jD+4spcQjeo1qgAMawnLc8drYrCYD3+BnsA7Exu/niqCXFwwbV/6JrjOvQX20ae0+25P9kUhygBkvh80TMHd39OneZ/J97f9IIKyckXA9q/eEcGi9zqfBT/T3ue+mtPXJa0pzTqrPPTuIWOc4QHDA8fWAwYAcGz9b5zd8MBR8QCDW0u3vrBWjwAsNkT2b0Vk18c5NdL/9kRIWHszAQBc/LDRMSyYY8GpZ0dZhY/9++IgwFsvW1DdX5HP+efTz41J1uLQAaCp0YStG0yY9aWo9C6Su6Cyr4Kycur/KjLfGee3n+/f97aVF8o1VQ6EtfdQQIkitGVZVnZ+NbuvOjy9RzSZVDAZAJDxJpPIDRaxgsBsgRLwwvfOQ4ju24KYp31ZcvJNZen/HSfvg8OSf36kJWTBLxdUYWeTQwLSQufJ9ILfrzSEGQObMKqnH4PLtUuEO2ODMrjgGtKNQd2XtzXjuIagBBEkj6K02I1bm0DBhK0lNgmkrAp7s1vkZZQZK76MsjycElXUf3dGY9KX+siQMnxhZzP8FjMOO8yYVBfEX0aV47SDft0AANfY2x3G6QObMa6XT4KnNIW5znCJzLFkbzH+tLSP6GKnm6XXQNgGjYd1wHHCc+F96Y9HDADg/vrFgirdbPBaDigLxfCVzU0Y0VxYpUv6nOkAgJ4Mej43RqsF4LSDPintL+BRlVMzc5reO528pkxtBvmsO3lsut56+jy5sv/q+Hw5IHgdZ+/3SdafHAAhs1kAOK2Scc1rK1AZgHKY7gu/AXNpe06T5PPkqspKHquPoBDIVxlg8vQYevZW8Opz+ZPzafmM81FC7/UXLZ0uBZhLzpN8GG9VuTG/0qmrRSXf/TzQE8bIphDe7uvWXUmS7zmM8YYHDA+kesAAAIwdYXjA8EBGD/zlsZCQC+oFAFgVQHJANbDv1TsOADCrf9K0GD5caMYffhbPiDBDoo6777dWKYOcdXUUY4+P4aMlZvl7+nwcV6ilSwamAwCWnv1RfMX3YXKWQquElNKBxVf8EOaSbjn5BpLXWGjmnnMk9+dWusO4+4w9YOY+X8v1gt/DFZEe4X6lQXRzRuG2RUHm8IqiCFy2mPzHP+er5OYNmbG53onHP+6BmmZtiTP2lE6uC0iWvsFhwVODSnD91mY8N7A4kVVMbgFgxQCz+W9XuSTgZN90X38ErCZ4YFgZvrijBW9UuUSn/DvrGvCHMd0wriGYFwCg+pfXPLA8KO0b3Z0RsJ+afuE9cNujcFljIGeAlRFRHuYLm7G72YHHVvfA1oY4J0VKUFJUDPfMr8PkLhdOi2hdTdYqE/XYQisAOgMA4BpI1HjJbi9OPegrOIhWr+WhYWVY3DPVN8w8f2NjarlyJrczGJ/T1y3EZWwzSTctEkDm0Vl5cuWOFk3Zs2y3mOcjkd/8SlfWIKYzqyUWVDrxFCUWNRAqvdl/XtOW+iL88v0qBCL6evmZ9S8Nx+CMKuC3EVsvBnoiwpNQl0U5IWWP24rgvvS7IJlrZmtTBrANOwmus66X6q9spvia4X35T4js36L7idRFUAj9KgW6T9xFBp5xwCcAKwke97htuGiPR5Por7bIgucGluDjcnuHZT3VSyeHCKu7vFYTDjqtWF925KQwu4i7jWUYHugSHjAAgC5xG4xFGB7omh745Z/DGD0+cwsAV51cAZAJAFjzkRkTp8Qk268G8ckAAIkNRx4XQ12tCb37KvoAAJMJloo+UKJhxJoO5XSgbfhkOE+/GubichnrX/A0gstfSxzHjKsAAK0vmKENH4iWtPQnAPKimqw6kN5CkGkBNx5/COcNacy5Pq0ByS/muci8sp1gR6MDP19QDQae+RoD3wFlBAYiIkPYpyQk/89WSB+MmrCvxY6Nh53YUOfUzHCnr4M9/mSYfmRoKdiz//Cw0oQuuhYAsLDSKdUD5AUY7AkLedsTQ0rwxe0tQgrH7OSdaxtAObaxDaGCAIBsvmLgT7/0cIXhtCoiq0jgJBtIEoqacMBrw6ZWv/DvKda6pxGLwjnjOpi7VSFatxvBZa8iUrMx560rFADIxBOR84QaA3hFbM24cI9XgJdCsunryu14eGiZJsEds4U3bG2WSpBMxkCFAT576k9vDW7Sx2aSAeS4ilAUM2t8wm2Qi0uA43m+JweXprSxZPNdMuil9vPn6+tc1QZ6s/88b0PAih/Pq0atN/9ydUpAEv8iyLK4VxH2uKzwWvV9z+gKvGNRxJpqwbEihZPVFARXvQP/3Mfydadwv7gv/hZMriytEDqVAdJPPqxbAJ8bVY/BFQEBW574uAf2tuQX6J7U14OTqz14d0dZgq/BZlZw0fAGUYd5cm33gip4+N156gE/SJz559Hl2O+0giAVq6bO3evVBMJUYkyqQLA6IB+j8gCBIyqynLWfQKGCBrsFJxwOSLUXK8HYumWY4QHDA0fWAwYAcGT9a8xueOAT7QH2H86YGcWGNWa8PduMaNQk8oRfujki2XmaHgBAbREgodFPvplaAbBqmRmDhirYu9uE5iaApIi5KgDSyzbZi+9/73GENy8t2N/tZAUVRTgSwjvXgKxLthGTUyQEQ+sXxgGCLMZgiOz9LCUvxBbXFOPepX0Sh35/6j5M7JPKUq5n3uagBT+ZXy1BeVcxBg3n741fy6JeRZix34+JhwP49zCW8bdgYS8nmOGkaQEAb1S7cevGRgn0SGDFLNaDw8pxzbYmEBwgSRkrBP40ugKT6gKdDgAcCT8WTb4UtpEng+0o5JUILn9dqlH0ZjMLBQCaghb86L1+OFhAAJjNDwwkBnrDGNocFh6HimCcvC7Z9jstOFxkwT6nVe4ZSccYQGYjlWNQzoCFAINKjsc5SUbGqgHKl/HPNFYlnLXPJ8SAqvGzF/sXY3tJ9oBXXf+w5jCGtIRR3Eq+p87D48lRsaXUlrEPP5t/2NrC9Y9pDGJ4c1gCr0zGihbyCzTazdjltgnbeqaS+3yy/zxfIUSA6jop5TjtYAAxM8BsLu/dvN4u3fKAugJvnQ9bvmX66dPqIigMB+F/52EQINZjMwY14cbxh6RySDV/2Ix/r+yFhXta5XVyTETwlbwkj6zuiT3N9kSlBqvCrhpzGPd/VAmCiTwDgYJDPhsI+uYy3i9+R/LZYCXJe71dKUR+rPJgkH72Pp8mEEYQana/VLWOXOfkHue8fHbLQzF55olL81kigacromBeb/2ElLnOZ3xueMDwgLYHDADA2BmGBwwPZPTACVNiuPGbEVCbl1Wmfh8S/f75AADUKZ5+VkxIkTgPyfwWzzMnWgAoJzhslIJoBIjGIJrH2VoAik65EkWTyejflkFlL77nubuz8gBku9Xm8koUX/GDnP2lMgclBxf8F8GP3si6e5gl/uVpNehTXFhf9HMbuuHZ9d0T57jmuDpcPDw754DWgpLJBLvSdmdgdf3WJik35cvkq9XFYO839cYv3uOR7DH/ftBpSagAqC0A/x1cIpUC0w/65Vi+iL7VN/XY9yud+O+gEqkO0EsCeMz8QxnKK36A6KHdCC59WQgALb0GiLKFXutqAIDedRvjOtcD+WT/5etMAf7xUSXYKlSIkXiTsoSbyuzo5Y/iCzua8cygEskm6zE9gXeueQiS+Wb/BTFvYdVW6vw5CQpZBbD4BQSWzs61JKma+tn0vSARbLoRBPjTh72x8kB72dP0sfyVu2ZcHU7o7RVJ2On9WzC0WwDrap2Y2s+D93aWYnKVBw1+C7q7IlLRsb/FJtVIr28tFw4ZGkFSVuZ82LMIy7oXoZ8vgmu2NQuwlIm4ksfx/lLBglKsyRU9VG75+8hy4WHRazNrvALu9QxGETCbUVdklkqvAy4rugeiAgjoVZTQe05jnOEBwwPtPWAAAMauMDxgeCCnB06cGoPLHdcnZvDOv4eCcZkisvtvXGeSLD7/bcsGM44/KYa6gyYE/Eh8frg2fhwVDtavMcHnMSXG1R8GRo6J6yb3qFSwb49JSAHT59uyoTWrd+WPYa0embJuSvcxIx/e/GHbv7OkunIwYof3QgnnZrt3nfsV2MdMz8oIzcnZcuB57teINWdvPWBfPVm4KQWYr2m9lE/r14LbJh3MKOmV7RzpYEK+6zlS43lHnRFFXvr4Qpl4EY8qUh7qs5pFHpCSU36rSf6N7uSfaZmOZYUBxzArxkyrekx+3fpH6qq152X7SdGUS2EbMSXO+t90KGeVSfJMhQIAyWSTR/eKjbN1tgfyzf6r52egyAxzR4xAHgM8ZpJLIzFsKrXlVN1IPO8nz0LR5Evi+nZ5GhVgvK/8Nef3sa5psxEURiPCyeF//+msBLp2iyLfO+R/ufa4Q4gpJuxpsaNfSQiWJL6Qw34r7l5YJVl9PcbA//whjdJGML7Sh5c2VeCUfi045LVhWPcA1hx0oXdxGItqinHGgGZp+SKwo3I7ZGL7z9YOo65Lbe2h6oo7HBMJyOU9ijC3d3bOC/V4XjYrDfidPOWQHyu7FYHtPCSypIykYYYHDA8cXQ8YAMDR9bdxNsMDR8QDlLdznfMVmIrasglKOCgl8f65j+sKfrMtzNJzgOiRs09eUvixKMLbVsD3xj+z6pIfkYtlWe/l3xN29GRj5sf73K9BySbV7CNPhvOcm2EyWxA5sA1khw5tWgIpNdAwtha4Zn4dtsET4tepaQqCy16LvwTmMJZj3j75ANirma9pleUO7x7AD0/ZKz34+dqaWpdIveW/Eu0zkQiPfAAEOWh8yd3W4JA+VG/YXFA/avqZeA72zbLU1Re2YGuDA8GIGfV+a6ddR75+VMerJIncJYMrgihztO0pltKr7RYF+cJihWPMaYjs3YTo4RrdSywUAKBP71nSB5RrzGbZ7jmVDHhfokp2mUXdF5NlIPkw2FfNfaEas5wN/njGmS0NegntClmPxaRIdpcZ1gpnnEAzfR0F3fdCFpN2DIPEWyceTAk09Uy76qBLgtGOGMkBqdBxaq1feAHIjcBWHl0ZXZ3KAOnr66zMf/K8WsoAir8Z/nlPZi39586/ZEQDrhx1GBHFJGX5fGbm7iyVMv1zhzTiunF1KfeGFQB89sLpfCBJC6KELFsAnLYYaj02FNliKLZF8ca2cgEAFtWU4LT+zVh10I2+xSH5O/+dAEAyqGOPxdVUTqn1p7iREo4v93djt9t2xL5X2UJDgIgtOpWBKMbXB/Feb2dBrTMd2aPGsYYHDA/EPWAAAMZOMDzwKfBAItC1pmcSCidFSnaL+7I7YBt0PAgqMJvOcnkGJp5n78opJXgk3BsHPG5OYoRuf50mqx3Fn/sRLH2GpCyB1xCp2YDgkpcz9lZb+4+B48QLYK0aAZMtqZdSURDavAT+tx/SBaqwXJ9l+4WYFjFXR1oKOovojeWsd07Zj+rS7G0NDMBIAPjfdd119aOqPiKZ3hWj6jGxt1deeLUsGouT6fHF+t2dZaDawJE0BnxDugUxtbpF5BhJjFhEnUKdxmoOvozX+mxYX+eUF/Rt9Y5OD5aPFADAIOb7p+zLqSdPd/DeMADf3ujA8v1uLN9XLH/vDFNLoS8c2pBTmpEB1a5mB97ZUYoFu0uzBljZ1sZz9isLYkqVByf28QroQFUMPUZfMMu7ub4I7+8uwceHXAWvQ8/5mP3/8bS9IFCYr3WWEgRBAJIoUlqO/d67im1Y0rNIX2Bpscr3un3U1JxVWICC8PbV8L12n67v4nz9kSAoLK9EZM96+N5+MKcMJ1svCL4kY8fkX6HCwq4mhzSsfXXiQZw5sDmxHH43vL6tHI+t7qnPR0kXwr1404Ra/OXD3gnAVf1emjWyAVvrHfhwX6pqAsv5qaSRTqJJ/IEtU29WuXUrOejxKffAhTXxFixyb+xxW2X+jytycxTomd8YY3jA8EBhHjAAgML8ZhxleKBLeUAFAJTWPniYLMJoL4F63R54nr0b1LYvxEhIxkCaMnjBVXPiDMt8w2GpZoZMeiHnyfcYs7sc9vEzYO0zFOHd6xBc8WbKemxDJko2PyWATzsJszqhTUulrDPWcKD9EthC0L0aBARMVhvCO1ZLj7Zeu/XEgzh9QNvLnt7jOE6LuZ+VBCQVHN0jNYOjZ15mJH/9QRU2H24vO6fneHVMvjwELUEL7lpYJQFhJuOL8YTeXlw7rk4yWBmLLzQmYJD14T43HlzVC3zZ7kxTwYhJfT1wFEJnn2UxDFDXHnKBrRks6e0MKxQAYNb+vmWVGUnJOtLKwuqCe5f2xgodvc65fFBoBQzJ1hgk5WNuewyXDq/H2YOawD93hnGv8jn436ZuWLHf1WkAkFoRMbXag+n9WvLO/vPamK2makc7ZQqNC2e1z/xdJe2CS3UoS72LojFU+aJosJulR5xEj3qqj7Sy71q+D+9YBe9LfzyiADRbcvi9T34ZPcb78JNpe6UiSDXe8wdX9cQ7O+LqAgTTahKOxAAAIABJREFUfjRtLwaVt40p9Bkh4DOqhx8f17pAnpdk428Ef0NYSZZsHHXFzhaQS0XTr2YTXq9yS3aexJMdMVYcHNcYEmWICfVB4YeY09cpcn969kJHzm0ca3jA8EB2DxgAgLFDDA98CjyQAABa6uNEeJ4GCX7tI6ci1lwHz/O/kZ7iQszSs39cHs9ZisDCZxD48JVCpjnqx0gmaexp+s6rKNI/Gvr4PQRXzumUjFJHgnUuOlNJbkdkBR9c2Qtvbc8ic6XDW4UEmUv2FuPeJX3avfTxZZQvsLecUKtJlKVjOYkhrAIgszaz6x01Bv43T6gVoCUfMKKQ8zIDSFnA+1f0ylsaLP18hdwbdQ6enxJjWsas4k+n75Wy+0Js9uYK/OfjHoUcmnLMWYOa8JUJtXndE/qX+0INwHItgtUe5w9txJWj68EA60gZK3weXd0Di2tK8gqG1GCfPeDcn32Kw3lVo3TW9SRntrXmPKE+KFnf4xqCoGzcsh5F2FmsT2ZQjzwgK7nyYePvrOvONU+/0pAE+KwSUi29179/WRA/nrYPFUWZx+Q6T6Gfk/n/a5uapEJjbm+nEPtRwjHdKO/3vwHF0qMfzqZtqrEQsvyzzH9MQ1Du+bYSGy6q8eL9Xk7UuI3gv9B7ZxxneKAzPWAAAJ3pTWMuwwPHyANaAAA161kqz8Cf/epFJ16I4Lr5YJUAy9uZyQ4sflGy5o7JF4sOsslZLJ9T4oj/SZZ97GlwTLpIMuns+6c8WWjzUih+T7xMvnoETHYnYo21CCybjej+beIF28BxsB9/FsxlvaB4G0HZPJFOUpSsn1n7jYZj4nkwuytkrKxzyf+k/JLXSXb0wJKXYSouh330NER2rUXgw9ntqhGc0z8P+/HnZK0A0LxdsaguvoBct7oj5fqcOxMpF4mlWPZZiJHl++/LKws5NHFMIUEmGa9/vagvNta1yTsxyP7qCbUY0b3zgmxm2x5d0wNvbisv6BqTe3iTZbsKmizPg5gF5NoZhBeaHSvk3qjLzAYAcMyVow+LlnkhxrYH8k+kZynznauQipp8CA4ZkH178gEBpY6GqeDPfcsrs0owMmt826QDGNk9cEyCfS1f6FEOoKwns8h9fFFQ7pHa73qzynrkARVfE7yz/4LIvs1H43a1Owe/w8b09Evl0UcH3In2DgJVNx1/KKUSY3uDA79aWJUo1T+vQD6AbBdKwIXs+gRcKMeoZVW+CG5f3wD2/VMhhTa5LoBLWpVS0o8hj8Nr1W6s6ubIOGf6Mb39EVy224MXB5TgjP0+kXPd59KnCHFMbqRxUsMDn0EPGADAZ/CmG5f8/+x9B5hb1bX1uurS9F7duzEG447BpobeQwsh5KUXQkhe2h8SAgRSXnpvhJeQPELoNfRqG3cMxr2X6b2pt/9bR0jWaKTRLRp7bM7+Pj48o3vPPXedczV3r7332scfAgkCwN0Dz0t/hWJzwHnmTTAVlIoSAP/GF+E880YhhgfFJFL4mf4+8MiPYJ97oXCkB1k4CM9r/4Bt6iJYxs4c9FFcbd868ZTEedFQEIrFgkhvh1DHNxWWgQREsihhXKRPcRVm/syeh7zLvgIek2xUeWYZg33OuXCcdq0QIYSJLziKEP0TJQ6e3qELa7bANm0RbLPPgqV6kmaFaTV6AZl2k9505WwOGSN/rMG364hOMtWc9ahGBNL0OpnxLABGk689oRMfmtA7qDd2rp5KLe21Uq9ZmRfE3Wc0DIrM5WpeasYhgXH/e+V4bnexLhJA79pwbtm6RBjZzz0+M25/ox7UodBrerMQ1O75dKnZeueq9TwSY/esrM34XF48pUeoyY90NorWeWfrHMD6b6Z+M+pc7WWLNxNerXGp7gygpj0gv//dj/3EUAcA7i2W+KjVqkhHXjKj4/frq0TmFonEm05qx4WTehJrllrrr+YYLetB5//m7T0isk8T2gvlDmwstQ8qv+B1690h0XGlPUl9n2t1TrNHlAa4QkMzX6gR8HaZA/8eX4AeW+bSALZ2Pb3Ni5UVDszr9OPFOheCijLsOVruUx4rEZAI5AYBSQDkBkc5ikTgqCIwrAjgumcRbj8QU8NXFPg3vYZIV5NwsgOb30D+1d8WWgGB916Hb82TCe2A4O4NcD/1C6H8L0oAHPmJEgASC0IXoLgK/g3Pici+OMbqgOfVv0Oxu+Bceh3C7dQfuFtkAVC137/+GUE4ZPrMsfByOE69SjjzA4//VAgPip/9HjEX1vuTAODPouY/EhaZCP5Nr2TFn3MjgWA78UwwxVTr2zTLKtj1gIJQasxIy77hVNmNOKmMVH33jfqEQr2a+0g9Rq+TScf8oW1loqY6XV9sPXPJdE6HxyKibXElfrVjU1TrnjMPiTrdo2UkAX63oUqIxmk1vWvD62Rz5vQ64Bw7m8aAmvvknvn+sgZQEV2LZbsvjsVsj68ubBYif0fDmCL+3dfr0e5JnyL/rVObMPcozW04PNRgS+X3yX0B2CNR5IWioh7cEoWIKA8jfJ+4rENFe8DQoW1CD0BNq9fU+2FG1U2z22ExRfHM7hL8Y1P5sOQbhUBZhpJOF4LfcSw3oeaEXj0AdhAhWcaOGmqNTv35jW5cdSC9zg/T+Sm6t7bcIdLxKcaXyZi+f8khN5a2epAqe7Kl2IY/Ty1KmwnArg+13hAuOTSAlZVOzOwJ4KUaF3wWRXXmgNr7lcdJBCQCxhGQBIBxDOUIEoGjjkA6AoDR68Dm1+F981+wTZkvCACEAiLqH27bL+Y8xLlf9wzyr/uecLSZVjnw4F1pCYDk8/zrn0Vw/ya4zv2kcPSpExBx98J1zn8BJosYx7fyYYQatotr2k5YmvEz1/mfE1kFFOSjlgHLAZznfgpUfPa++BeYCssFARD/XK04U+oCUdDQPuc82KYtFNoGaowiigOP/hjMRlBjRlKmGYm67bUxadOCqUB+x9KGQSJSaubDY5iC/cs11RnFu9SMY8TJVDN+ro5hzfef3q7UNNxoIAA4Yb0EhpG1UePMGdnTasYfbrH0tNRUu9/ZreOjszq0coKa9tZwBw+nwE9H8ntLGwe1GszZhQ0OpHZNx7hDGOsO4lCeFRc0ukVUen2ZI6ftAfWQADX5Ady1rAEs16Jl0zWIkwXx8iB/WIHNFB20b5IzkNToAcSPKXWEhBZItnKQdEtGZf9bt3WjypudHCPpsqXYjterndhRaMtIBnDMyw4NiDGZXUC7d2qREHSMG6P9hcGwIBcuanCj3BcWn08cCIq0/2anZViyweD2k6dLBCQCBhCQBIAB8OSpEoHRgkBqCQAj/MnOcfzzrATA2qeRf93tQg8gnlovugCkZAAkEwCpGAihwHXPxNo5zTw9FmlPbp8X8mf8zHn2xwcTAPXTY5kLFiu8bz4IxWRSRQCI1NFlN4jMh2ztmyw1U2BfdBks9TOG1Qug1sDAYz9WrTrNiOLien2dF7K15DISEcyW6p1tTxtxMrONncvPs73Mp7uWkeyKXM6dY8V7h2vRAzCyNqsa8vHzNTXD3oaRMgC1qfiZJqC1+wTHafcwsj5GtOLLZKXOEL53euOIZ6UMB2y6jh/x40czAaBF3NEViuKsFg9eqXHBO0wEOh1O6joDRBHYuhKeF/6k+juaa08CgMQfbSBgxg9W1qbtyjGxmMJ9jSh4PwNlQ3MefrWuGudP7MG1M7sG1fszk+N7b9SJjI7Tx/aL1oBmhsjft1Q9gPm1blB8ck1jvq7SnzNbPLhhb39ifNbbE+NJ/bH7ymQU99tUYsOr1S7sKbQipKHGpCgYEfX91AfgnVFDYHuRDZP7AyLToNVhUUfw5PqLU44nEZAIqEJAEgCqYJIHSQRGNwLpRACTZ6yHAAg178bAg3fCXDFuWAIgsP0t+Nf/J3a5SBjh7uaEIJ914hw4ll4Pc2nMsfCteRq+lQ+Jf6f7jKUFgzIA3icAWOvvfeleoWmQLQMgtW5UpO4/85vsQlHD6AVQ94AZCIHtq1RtBCPp0rzApjaXEE3L5PwZicRmGzvbDRpxMrONnevPtZIdRtctl/NnV4MfUTix87BwYrbxjaxNpq4Tydc0go8WMb7U+2TCMttfzq5M37osEy4bW/Lww5W1wzpVo6G+ns4k1zqdjVYCQI0IYPL9xJPOtRBayeer6QzAvz8sYxPitirtrPF9+MRJ7WDV+9/ercBr+wvT7pfk71xG/n+6qjZR7/+RWR24ZGqPcOLjtr45TxBqobCSVQ9A5VTTHmaNRHHjnj6c2j64Qwe1Fl6scWFKfxBL2ryY0hcYktKfPKDHYsL6MjtWVDqFcn9KV8Eh17ZEorj6wIAo5WDUvyAYwdnNHpENwDIDaRIBicDoRkASAKN7feTsJAKqENBNAJTWIo8aAHnFInWf+gD519wGc/kYkbLP+v10GgDmpPOo7u95/o+D56koYgwKENLiZQXi2Bf+lPGzaMAL+8nnJlL8rVMWwHnGDYiGQ+Ia5uKqYQkAka1AbYKSpJ7fkTC8r/0D/ndfVoUlD0rVC4ill/4UJALUGFtAff+MQ6hwDW2vpOZ8qtj/9Z2KjIca0Rc42GfDHW/Ugw6ZHjPiZOq5npFz9ESdR9P9aS1jMDJ3NQQA10Iv+WREB0Dv88TWg4xSZzK26vx/S5pwokZiwcieTHfucESVEdIl1/NMHi85yj2S10keW1VngBFqD5i67x/bXop/bSkT00unIUEtj3vfqRDtJ9lOktkDzKCJG8tTfrW2WkT9jVpxIIKP7u0TLf2SjRH5f0wqRKvDLIQYp/cGcGaLOjKAIn5vZWnbVxSI4Lr9/dhZaBUEwH/q8zRlERi9b3m+REAioB8BSQDox06eKREYNQjoJQAUi004zOaaSaLdHrUBrNMWgb/3r3sa3uX/TksAJJ8X6W5ORMYpLBjpbYdiNsOx6ErRui/i6YO5cpxI46cWAC3TZ5GBHqEPEI1GEdy+CubqiYIsiPR1YOCRH8I2dcGwBIBjyTVwLLxEdAcQFgmLDgjeNx9QnRaauqiKqwgI+jUJTM2q8OIbpzbp7iN+78ZKvLA3fU92zm98kR+3L21EgS17zWfq/RgVAjTiZKp5YDi/3d0O7Ox0CCGtD03shS1VjUrNQIAgOe56sw4sqVBr08u9+DbXzjpyPeDVzkVNCnvyWEbWRi0BYAQfvW0o9XS+cLP15Mo6sY8yWWoNuNp1iR9H5fct7U7s7nIgHAWq84MYV+TH+KKA2LtqTI1OAVPUiYEpKcKcbuya/CDOndgLEhtajWUSrOkPqFDmi0QVvNvqGrZ1odbrqz1eTWcAo+0B+ddjUolPaAMwO4Nopu5Brv3dK2px8P3vlnRdJBr7bfjeG/Wiu0CyHgCzJ17aV4S/bapItA5Ue/+ZjmMmwCUNbpzX6B4U6acA4P2TCrGp1C7ug6n7n93Ri6l96sjsv04pwqqKzM8QuwdU+0JodFoQMmUWFzR6f/J8iYBEILcISAIgt3jK0SQCRwUBvQQAJ2uduhCus28aJIYX7mgQqsqRvva0BADPs00/Fc5zPiFaDiYbo/z+d15C3kVfFKKAMYsidHAb3E/+HKayuoyf8UjXhV8Q5QEJZaVwKJbWufpxOBZckpEAYJeCePZCfD6hg1s1Re5ztXhnjOvDF+a26hIVS04vzTQfvpiydpUOjFZTM/5wYxpxMjONy3T31w8WCgekzX04fZSvk4zQzqnWp86uJ+rMaB3Jlcklg1Nq43PnyzuVutn3m04QHQAqdie7XHT+2LOdvb6Ztq6htHYQRGqcw+QTjKyNWgIgGz7D7Z1s2haZzqVIHzUAtJiaa+kRFuQc2KXjb5vK8cq+oozlBXQIqRh/xvg+TCjyZ9wDuWiRGMdFD1ESP1cNXlrwH8lj1XQG0NsekOr+nz+lFdwbJDq4zszIYpT/tiWNOKHCm7g1kj/3rKxLOPHMJGGL1jh5yO+fP2yoxBsHYkKz3A+XTevGfe9UYkcKMWUZPxuOuRcIsjteypBO5Jbku2PJ1aLzTlzMNz4hfl8ubPfhI/v6B7XyI6fz9Jh8vFDrwmlt3oReAFsB/u/kItgiUSxtjWUGJNvBPAt+O70YXXZ92WIjuQfk2BIBiYAxBCQBYAw/ebZEYHQgwJT7klidvajBp5eSZExpNxVXit8n1+gnDjFbYuebzKJTQPIY6UoAEi8c8XGV9/sCp5xrKqqAYs8bMibPH/az/BKIyDuD+H0doAI/jU4+OwGkzpGfWSeeDNeFNycICXZB8Pzn9wju2aB6jQSJcNU3oeQVI7j9LfjWPp24tupBAOGs0GnRY2qi1nprouPzyZZhMNy8jTiZqeNS7f6xHaV4dV+haBWXzvQ4f8njaBEqi5+3bFwfPj+3bVBNL0mK1Y0FeGhbqaYWXWwtd8v8Ft0ZBdnKQZLv1cjaqCUAeL3rT+jEldO7NG9vNXs73aB6BDXVZBvo2Vv8av3n5uFLC1LvgWJzV03vAvcV+80nmxqdArVAf1AIALIprvM+C9vMJYezvdKAlKkzAAm675zWJFT/KeTHZ5vGFP2vLGhGeVLpFjMj7llRh0N9tiFZANwL/9lTjL+/W5EgglKfQTX7kPeT/+FvI9S4HYGty4WGjnD+U/6Ox2+RWjhQTLDNWgbfW48OufPxA0F8Yncfaj2DS9BY289U/bL3Vf3fqHLiXxMKEpF7ZgfM7vLjjFYv2AXgD9MGq/6r3YfyOImARGD0IyAJgNG/RnKGEoGjisBwBMBRnVjKxR2LroDj1KsSv6X+wMBD92hy4JO1DThQqHmXGIMvZFrMiEp/84BN9IFmZHA4++TJ7SLCrMe0OJWp4xtxMuNjeUMmPLS1FM/tLs7o+MeP1RuljZ+vxbGNnxPv4T2h2I89PQ6w3vftZlfWuWZaC70OM8fTomNgZG204KS3DID+DPuksy5arbHM5Y5lDRhbqD7bRW3mhx68jETsC+1hXDuzM0EEsE78dxuqsPxggVo4hj0u1wQA08rpTFqjECJ5zS4LmFKezpzhKOrdITTkxRToMxk/qfOEEDApaHPojyyr7QzgX/csvMsfHDSd5G4fLDf68Vu1YNbWNTM6RaQ/1dilgSQACYObTmrHhZN6DieoRQ5nCfC81PIsNQQAtWvyrvga/OueEdo7rou/BEUxi0q2aCgoutNEgz5EfW6wzI7OP8JB8O+V59X7Edy5ZsicM+kCxA/ssZnwmxnFOJAnBfty8vDJQSQCxxgCkgA4xhZMTlcicKQROFYIgLxLvwLr5LkJeMKdDRj4992aCIDULIJQ004MPHiXJshd1gjuWNoAOo96bGuHU3QAYPr3cHb2hF587pQ2PZfI2mVguEH1OE3J4zH1lS/TJAHUmFE9Bb2pzVT0tlmiYF9vo2ZEs4G1xt95vX5QaUSm+RhZGy0EgJEyADXtBpPvTw92ap10PUSd3v2UfE8kAi6Z0i00Kp7eWaKr9Vu6PZBrAqDGG8KtW3vAdnEWZo8pwG+mF6PFObStIo/9xK4+3DelUPR/z2Rx1XqmlT8x1pgAnprOAMF978D9+E8HTSf1OzoUUUS2D0t1mJVEguqKad2wW2I6IMmRfq7dbac1Dvp+53fEr9dVC72Ay6d1iQwZjqWW4BGZZ1d8Hf6NzycIAIRC8K17Go7FV8D76v1CHFdx5CUIgHDrXpG1N/Doj4fFOp0uAE9YWenEPycWiLWVJhGQCHzwEJAEwAdvzeUdSwQ0IWCuGBtrA+gsFJ0CmBY/Gi3/uttBlejDFkVw5zp4Xr5PNQngPP1a2OdTRDBmaTscZLl5o73k1USMOAUjjrGRTgBGnEzOW4ujyeMpgHbPmYfAmmo9lsmBrvaGsLDDh16rGW9VOkREMm7j3EGRKus3KSgMRvFeiW3Q51rnYYQUYr35T1bXCL2BbGZkbbSui96sBq0OtB49DbUkGh25k6u0tRbUOv9Ma8bddsnUblES8MyuYtWE2HB7YCQIgLhTT/3BW7f14PGx+WlF4bIRAFShZ6u616tibS3DipK11Vy2/c7Ph+sMkKxlkzpWalkJnfx321z4zbpq9GeJ9CcL+sXHDYYVoQ1SVxBIZAfEWwHys2zmOu8zsNRNA4lrk6sI0WBAiNcys42leVFvHyy1U0T0P+LtR7hhG0zlY4RWT6ZSAV6TV17Q4cM1+/qFAGCyvVXhwEMTCjBgMU5yZrs/+blEQCIwuhCQBMDoWg85G4mAREAnAqzdt4w7ccjZ1A8IbFkO//pnEXFnTplP7mwgBolG4H39/+Df+IKmGRlxzHkhtb3rjRANRjoBGHEyeX9aHU2jBECme53WF4AjFMXuQivYAzs58ZfRThIE1d4w3iu2ozgYgSkaTUQ2KZo1uS+IrcU21XtDT7Q5Pvgf364UgnPZzMjaaF0XvWUAatT5k+9TT6mL2mdIDwFA5/DuFXXY26O+s0S6deO+/swpbSLa3Oszg6SFUTtSBMDqCgfGuoM4sTsACsmtLXeINnPMFmAGQI/VjHmdMRHNjaV2uC0mnN7mxeJ2Lx4bWwCvRUGf1YRGlwXlvrBwUOmosm0de8jP6fKLkgP6zVW+MHg9jjGtNwA+t8xAeLvUnoheD+kMwC4y+96B5/k/ZSR/U/dVarQ+XWu/ZD0A6gV8bVEzShxDy8NIJtD5J5mgNtNJ89orClg6MJxWQPKY1AP4r919mDAQHHSpfflWkQlwIF+WAmheA3mCROAYRkASAMfw4smpSwRygQBfdOZWu1HsCMETNAt187goktHxmSq8sG5AKB4zyMCX3nhbJaNjp55vn3sBnEuvj9VHprNwCKGWPfBv+A+C+94dUtdvGXsC8i75MhR7LNJK4oDpleHWfZqmqidiGb+A2tplHm8oqhxW8NNVtcIZ12pGnExeS6ujyXr87y1tFLW1eixTBJ2OBF+I+QLMumY6MnQyKJC1r8AqHJNOuwlj3WHkB8MYsJrQ5LJgRk8g9v/eAF6rdmJRuw/dVMmOAv1WE16sdcGfpgbaCG7sjvC/71ZkvX0j19C6LkbKAP7xnjoRPQc7MpzeiCml6TsypANES8aEHgKA19zfY8cPVtaC2SV6jfh9bXEzKFLJ9n7bO5yGncWRIAC+uL1X9Hmv8YZR4QvhlzNLRMT45u09eKfULoTmWE/OlPJbtsUIALaG4+8rfWGU+8N4eFwBFrV7cXK3XxAAczt9gnB7cEIBbtzbB6/ZJJ61+R1+/GpGMZa1enFqmxev1rhwUrcf75bYsb7MgS/u6MHyKqcg7pi105mkTm+fdxEc8y4UorG+1U8guHdjxqU5b2IvbprdPqTeP9nB58npIv1xPQC29htb5MdXFrSgPkmfgg7/g1vKhL6J9maMeneTuvPyQxGRCcBMjGQjAfrv8czscOYkK0PdbORREgGJwNFEQBIARxN9eW2JwFFGgP2ib13YIloeCac3Ctz/XoVISc2FxaO3/9pSJlLW2UJJbT2z1utTFEq0AayakPVUdggIN+9BcP+7oubSVFgG5+nXJbUtBEKNOzDw0N3Dplemu5ARJyzrxHN4gN5OAEbvT6ujOZIEAJWu6Vyc2eJFSSAsxMv+U5eHOm9IRPjplNR5wsLBobgZHRu20aLjU+KPoNdmEuTBjN4gBiwKXq51ZSwV0KM4H19utXXzRtZG67pwbnrLANTej54sF7Uimpz/F+e1CvE3PUZH75FtpXhuT7HmXu5sa7m4bkDofFDkkK3ndnc5wLZym9q0k3Lx+Y8EAUCnnun6JMaeHJOHF+ryUOMJiXKAl2pc4vcsl3mhzgWSBSQAdhTaRGu5eR0+XHbIjV/OLMak/qBoNffr6cU4r8mDUn8Yj43Lx+d39OK5Opcg2L66pRs/PaEUs7v94nMq1F+/r1+0oXuj2okvbO/B3gIrnq/LQ4fO1nQVriC+f0YDSh0h7Ol2oMwVGhTF39npEBke8cg914pOfry1X6ryP7UDZlV6RUvWHp9FEOhqUv717LlcnGOJRHFOswdXHBxAqt4hcX1iTF6iK0AurifHkAhIBEYnApIAGJ3rImclETgiCMQFthjR+uHK2qzCc1onlUwAvHmwECQcPBpF1dhujL3hVxzKrpQtRKEuuUUVCTDsvUTCov7S/7a29H+OqTeqqBVbo8fr7QRgxMnknLU6mkYJAF4zXQo9MwBIADQ5LZjf4QP1yOnws2qWDn88A4AEQLPTjF6bWaTP8pwtxTbhoOwosuH0Vi/8ZhO6bSa8Xu3MSAAYEW1Ui5mRtVF7jeR9p9fhVOuk6+kAoZZc4H0YIWXiODALgBkNbx3KV90lQvRrrxsA+8YzhfxQnx3Tyr0IhBSRVfDA5nIwwqzV9K4Hr5NO2yBe1//3yYUiIs9o/l8nF2GsO4SvbenC6gonuuwmkZLf4LIkMgBK/RHhZG4vtGJepz8jAfBcfR6+uL0H908qFJHnr2/uxk9mlWBWd2AIAfDouHyMGwji6gMD4vq/m14kiAatRuyvO6ETvpAisi9mV3mGdfB5fDblf61zONrH857Y7u9je/oG6QIwe+mRcQUyC+BoL5C8vkTgCCAgCYAjALK8hERgtCJAAayvLW4S9cXJKcZMT714Sg8mlvhEz3O2QcuzhXHR5B6825qHuTVM63eCKZOnjekHX7r589UzOrGxNQ+L6gZE+7JNrS7cfeYhrDxUAKZOMguA2QDxl9/42FRh/sisDrzX5sKMcq94CWZ/5SX1/aJt1oFeu0ipVFU+YLbAsfhK2OecJ9on6bFw+0EMPPwD1eKB8WvkwlnVM1895zDSyG4DWtNUjTiZo4kA0IKZKQqYWVf8vlAgX6Bt4SgCZkU1fkYIALXCc0bWRg8BoHe/q03Tv2ZmJ66e0aV6qbS2GWQd97eXNCLPOlgcTfUFkw6kevxjO0rx6r5C1UQAT59V4cE1M7uEgBxLAQpsEbzdkicIANaRa4kmjxQBwKi+KxQVEfh7pxYJgoz1/n+bXIhtRTEnPN4x4P7JBViCeVm+AAAgAElEQVTY5sPOIpuo879hb39GAuCR8fn47I5erKhyinT+z+zsxS9mlghCLjUD4Jn6PKEH0GE34dO7+oS2wJvvCwoOt14Ti/340MReFDlC2NruFJoLyXX5mRz8e9+pSLSrzKYHoGe/jIZziOeNe/owvTcg8GemxnAdHEbDnOUcJAISgdwgIAmA3OAoR5EIHJMIxJ2S1BpjOv/Xn9CB5QcLMa92QLw4vbK/CF9f1Cyc/ha3FXOq3NjZ5YDDEoXLGsav11aLmtZA2IQDvTbhyP/x7Sp86uQ2QQDQlozpx/eX1+Hyad0iE4BEAMf+v83lQuk9ElWwvcOBeTVu3PtOJfKsYeEA7Op24NldxeLFWK2Z8orhOPXDsE5bCMWmXmCL5QGeF/6ctrdytmsbFazLNn4uP9fbCcCIk3msEgC5wD1OtlH1XauNVgKA96F3P2TTAaBj9v+WNIEp2GqNbfXuerNORLPVGDOSeA1G4nNldNwf316KF/cVqXbeS50hMQ+mkx/qs4nOAEwnHwiaBPHJtobUB8lmI0kAtNvN+OjefjGFh8bni0g8s19oTMv/97gCfGZXrARgQn8QHz4wIIgCdtdgv3kSCDfs7cPvp8Vq/Ong/2NSIc5u9uDSQ7F0dNb3M+3/kkPuIQTAikqn0ACgtkCr05yxHWEcI7br+/ScNiysHUio8vOzdo8VP11VM0jEUY2Dn04P4I0Dhfjt+qpBy8JVYqlbfaFfZNRtbMkTJDot+TP+jv9NLvXBHTRjfVOeZg2IU95/NrT8XUzdQ85wFBc0unHIZcH6codqQjPbXpSfSwQkAqMbAUkAjO71kbOTCIwoAnHBOtaxJmcAUCGZUf4fv1WLm+e3Cm0A1rveMr8V/7upXMzpv2Z3iPZkfAmhY/+LNTX4ysJm4ezTufz0nHb8Y1M5rpjeNYgAuO21MSKlvzo/iFsXNMNkAv6woRLfXtIkjuPLDIkGXmdzm0sQA/y9GhG0tGCZLaBKtH322TBXjhMtlTJaOATfmifhW/24LtyNvIDruqCBk/R2AtDr8MWnqjXSrDfKnAyNWhV9A3BmPJUv/dzrJNsunNwjymC0Gp1KPjeMEg9nRtZG67rE56F3z9MxYtlRJjSKHWHctaxB1FarNWYZ3fFmvaYyo9PH9uOLc1th1rEuw82LUeYX9hThiZ2lWUVVSQ7RYSTJesbYPpGWTgFEdhygc0oygN+/dBiH2z1614L3kY5k4t51hKOiHSZT9AmRPRIVgpk0ZygqumP4LIrQCeDPAXOsxV/830yu4Pm0MZ4g2hwWoe5viUB0A+D98BocO/4zu3DYwrGfrZHYZ7wmR3GFIkJkM6RkJkQY9ScZzXr/dJYq9sdjagsC+O5pjSh3HVb139ttx/dX1GGANwUIMop6ABZTFC/sLcIDW8qHkDwfm92Biyd3J5x5dheId43gXvv83FY09tuE9gOFXLu9FrH3Hthchrcaspe5Jd8Py81o96yoU/uIyOMkAhIBiYBAQBIAciNIBD7ACMRfGF/ZXzjIwWbLsoq8oIiUfHVRi0Do0W2luHmeegLgc6e04YEtZaJsIDkDgC8rnzulFXwntFui8IcVYwSA2QJzWT0s1ZMQ7jiEiLsbkd72tKtKoUDrpFNgnbpQ6AQoDhf4u2jQh3DbAfjeehShQ1t17wgjad66L6rzREanfrmmGmub8jWNYMTJ5IW0OprHIgFQ5gwJYc1F9QOgM0JnzoiNZgJA7/q0eyz47utjREZROtPTTvP1A4X4XUpENhvudLBJOGrJNMg2ZvLn/H5j2vnD28qyEgFF9jBuWdAiuqYwk4rdD1oGrCLDilHlxj4blh8qFBlWdCJTLdcEQPL4dMTZ8YLifqsqHKJ1phGj009NjXgJgZGxks9NdeTpgLd5rKh0BQeRPMlq/vHz0wn+UXvmD29XCUeflMPJ1W409dvSknFx0oprfuebdZhU4hd766ldxXhoa5nIlplfOyD2Pce58cQO/GBlHSg8qMckAaAHNXmOREAiQAQkASD3gUTgA4wAo2uMsvUFzPjtumoROaOzwbT7ZeP6RAbA5+a2igjIUztK8JWFLaoyAPiCdOPsdvx1YyVuOLFjEAHw93cr8LHZ7fjDhipcNq1bREF0ZQAoCuzzLoZj0eVDa/3DIYTbDyCwYzUCW5ZrruXXuyWMOsd6r6v3vGxp2OnGNXqPxyMBQCd4bo1b6GFMLvGDP+fSRjMBwPvUsyfoJA3XipKt2j41p001jFpaaKYOmi69W/WFVR7IjICHtpaKlP7h0vlJFvlCJuFsMnuKJAA1E1Y15oto8Zfmt+DR7aUg2XEkCQCKZk7rDeCVGpdw/rXnsQyebX4wgoUdPjFeOmNnhHPG92Jdc55wuNXaZ09pwzkTesXhJJf+561ake7PsrJb5h9W8+fn1Fj4+ZqaQVH8eAQ/nmDA7LdkEmC4ecRLwOLkQlxjglo4T+woFX8L6woCeH1/ocgKYvbcU7tKsPJQvigD4N/dclcQ77a68NLeIlEqR5xJPowtCogsEGpNLBvXL75vuDf43cCyFxJEzDDg3/AndpQIsuPs8X1Ci4fleBQ8zJZBpBZjeZxEQCJw7CMgCYBjfw3lHUgEdCPAl8xrT+jEpVO6Ez2RmS7dOmDD1xY1ifZUfPn467sV6PBYE6n54qU/QwkAX2AtCoTo31/eqUik9vMclgr8ZFWteIllRCYQUUBF8EwEwFuHCvCd0xrFixxf1JKNQn+OhZcNn9LPEyJhhLua4H/7eQS2rQTCh1M8dQOX4cRjpQNAfPp6IqZ6nL1kuI4HAoB7nA4Fo3mMVLPeeCRNbbmGkbXRui7J96s38vzwtlIRGU1nX13YjMX1sfakaox18re/US++T/RYavRXzxhqzqEz+/sNVSLKr8aYoUC9lXda8gQhwjZzzCoh5vdvKsfWjsP6JnrXgfPIpjPB9pc01uJT4X9GbwDryuyY1B+CMxwRNfys92drTNb3UyQzZFKEPgA1AVhfvqDDJxxads+g8Bzbbj44oWBI5wwKI96yoFV0SEgXqR8Ot7gDTxLlF2urRQ0+jX/rmF1Bki5uorRt++A9mE4PgMe9sLcYf32nYtgli2etcG2Z6ZZMCJD4uWhKD6aU+PDGwULxncHvD3Zjob7Nh2d0iZ8pdEttnN+sq8b5k3pwQrlXrDmdeOrlMGOLmXhrm/JQVxAEc4vue6cCX1vUjG0dTtTkBwUpwDFJ2JPc7/WZxdx3d6vbc2r2pTxGIiAROLYRkATAsb1+cvYSgZwgQIeG6afuoClR78gXIb6A0fmIR6QoVsVjSAow3ZEvFxSuYj0ja5vvOqNBvMDwpT5er8pxw1HAHzah0BYWglYcm8rbzCxgeitrXPlCxOPcATPi1+F1GZ1jLWey0JGlZgryLvsKFNfQKNhwgER9A/C/8zJ8a57IORGgNxU6JwuocxA6D+wEwHIAtWbEyeQ1tDqaucDVqAYA0ZlU4sMFk3swu9IjnpVhSpDVQqn6OLWq+UbWRuu6JE9e7xpl2n/MCrpjaQMmFPtVY6RnL6cOftb4PnzipHbYDZZsZJs0vz+f3V2MB7eUqRL343j8jj5/Ui/WNeUJ0cLxRQHR3jLZRpIAmNvpAwXj1pY7hEjf5hIbpvUGRY3+gXwLigIRFAciQivgUJ4FVd4YKea2KpjZE8A7pXaU+A+XwlDIb9xACE+PyRtCACRH8TkGHdcfraxV1RqRz+p5k3pEZhnFGOOZCnSmPz67Y4jWgzc4mCiIkwV0wm+Y1SEi9SQhfra6JmsEPR7xZ9Q9lQDgz3w+SYJTz2NWpSdBojND4DunN4rsAJbLnTuxF3/fVC666fDvLEvxqGnAv50He+1gdgz1dy6e0i0+f2x7Cb44rxVrGvPB8iMS9yzZI2FEIoEZBdIkAhIBiUAyApIAkPtBIiARyAkC8WiHIcE+lTPJu/gWWKcuUHn00MMife3wvno/gns36h4j9cRjqQNAfO5q+7En36sRJ/NYIwDoTCyu7xe1usniYDnbNCoHGu0EAG9Dz75gu8/vvF4vREGTbXyRH7cvbRTEolobLptA7Rg8jhHiz8xpgzMHrQGzXZcRXWY2MWKr1ljjTtHCze0u0VI12UaSAKj2hnD9vn4R0acAX7k/jB2FVtR5whkJAIr35YciQuRvR5E1QQBQ0K/OE8vESpcBQIKN2VTJBFBquj6d3MunslStX5DIOzudIsqdThshnt1hs0Tx3O4ikbUzPolcYlbGncvrEmr9cUxJbtPBVtuFIVMJwLqmfKFNkYkAIGFAwotZcTu7nIKQfXJniWirm0oAcK5M7U8mAF7ZVyiIKxIVXT4LGvps2N7hxOfntUoCQO2DJY+TCHzAEJAEwAdsweXtSgRGCgG+tNFR2tzuTFufmqvrmivGIu/Kb8KUV2RsSIOK/6kXN/LybexG9J+ttW2aXkcveYZaI816o8vJ19STAcCXeabaTivzHtFof7rVPBYIAD37P5MQJZ1wdh+hA6bG1OKjZiwew0guU6qZATXSxoju/6zKHl1WMw89axAfN1sJgJrr5/IYljmw/Kvg/fIapuH/Z08xqCHD6Dyj2/ybk2yM5v95Y6Wo2Y9bMpmwpd2Je1bWYXqZV5SzJZM86fQAtN4PszRuP71RZLgxs4o6Oh85oRP/3FyOZ3YVZyQAGKEn4cHMtzveqAe/l2n8XSoB8F6bC9fM6MLP1lTj0qk9Qm8kLtBLTRd2J6BxL7DUTmYAaF1FebxE4IOBgCQAPhjrLO9SInDcIGCfewGcS68HlJgKdbh1HwYe/TEUixWWcSfCNuM0mGsmDRUGTINANOiH9+X7YtoABu1Y6gAQv1U9nQD0RHqToT0WCADWIN+6sGWIg2Fwi+g+Xa2Da2RttK5L6s3Q0bpzWYNIY9Zi/9k9uAUpz9V6H3oyWbLNkQQQHahpZb5shxr+nPP/0Vs1msTu0l30eCIAeH+paftU9CdRMbHYl5GUS03pv2ZmpxDXo927sVI4yMzs+eqiZpFiHzcKM1JTgfvRiFGI79PMIHm/jCS5fCFTBgAJAP79+ORJ7QktHs6D2R6pBACd/W+e2gybOVZO0TRgEyUCty5oweTS2F5lRsk/3yvHR0/skASAkcWU50oEjmMEJAFwHC+uvDWJwPGIQP5V3xSOftz8656Gd/m/B9+qoohj7KecD0v9DEEOZLJw8x4MPHwPoiFtjkvqeFqdltGyNlo7ARi9T62O5pHOAGBP9lsXNIs62lwZo5e+sAkOc0RXNsHRJgDiyvTZ8Eit3c52PD9n+vNdy+uEzgiNWiKsh55ZHhOdU2OrGvKHiISqOS/bMcxAYKeSD0/vSjhm2c7R+7lWsbt01zneCAA66uxCQ22GVOMztet9UTsK6yVrclA0ljX3h/ps+MbiJsyvdYvTX91fiD9uqBK6AOm6TFBgj61RtWiipFsH7htG89nKMbm8YzgCgOPEtXhCEUWUI1CLglo5/HeeLQyzEnPuhdCuKQoeF/+c5/Oa/D2PSdbp4b+lSQQkAhKBZAQkASD3g0RAImAYAevkeTBXjYdv5SNiLMVig33h5QhsegWR/s7E+Ja6aTCXj4H/3ZcTv1Mc+bCffC7877yUtV2fqaAU+VffBlNxVeJ834p/w7f26Yz3oFgdggiwnXxu2rKBiLsH7od/IDoFGDEjHQAYtWI7qIGAvt7aVH6mcBSdJ62mtRPA8UwAUGzyzmWNQnTSiNE5OdBnx+qGfKxuzBe93GdVxtKO9QjMHS0CgI7MNTO7RHuxv2ysSCiqZ8KGrcmo3m+jJLxKS1Xvp4jZ9884hAqXuvR7Ys2075f3DS4Jss06A9Yp8xDY8iaCO9eqmo1j0RUIbFuBSG/7oOOZ1fC5U9pGvBzkrYYC4YCqR2/wbY0UAUAyhjXz8eg4v2fOm9SLNw8WCJHYuPH3l0ztFmv3f5vLEoKyqsDPcFA6PQA66IzWv7AnFq2nOOfHThws8BcnVNgS8NqZnYIgYAbBi/uKQNG9z5zSJko8qJxP95hkAjUVRtJZzkYAGMFJnisRkAhIBLQgIAkALWjJYyUCEoG0CFjGzADb8gU2vwnHwkvhfeNfsM85F+5nfzfIqbdNXwxz7VR4X/17YhxTfgmc534K3tfuR6SndViEzZXjkf/hb4GkQdxCTTvhfuLnWckDmC2wn/whMU/FdrgdEjsDDDzyI4Tb9uteXaNRaqMpzHpE0+I3q1U9/UgTAPG6Wva81mtqNACGizaqva47YMLTu0rw/N5i8N/JZsQ5OxoEAJ3eLy9oEdFEtlIbV+THHzYcJt7SYaKnDICp179dV5Wo22YGxtcWN8GukkRIp2NhKqlG3iVfhu/NfyHUsjf7d8P7NyPOWfNk2u8C7g+Kyd00u0OkZo+E0UH93YYqLD94uIZdy3WM7LHhNAD4/cJ2sexNf/2sTvx1Y4VoaUdhu3jmBufJsonrTugUUfZAWNFNZKTec6oeAD9PjtZzbW46qR0XTupJZAKQGHpmdwme3FEyRFAwPj73HlvQvnFAWzcZLWuSfOwZ4/qEACGzrsYU+gVp++j2UqHsL00iIBGQCBxJBCQBcCTRlteSCBynCNAhpzJ/pK8N1mmLRE09I+/8j5kBjK6bCysQ7uuAYrMDwQDCPS2wjpmJwJbl4hxmDUQGumAqqkDU5wHf5BS7E/4Nz8O/8QWBXDoCgL+Pevvgf/tF+N9+HtHg8I6i8/RrYZ9/SWIlcpEBYLQDQGoatNZtwjrRu5Y1oCZfu2OilXw40gQAsTCSXcHz1RAAdHAp4MV2lFqNUUNGFv+9pQze91PZU8cw4pwdaQKAkf+PntiJxn6ryADY3WXHXzZWgqr92UxPGUByFsqlU7uFmKhaS/vsKApcH/o0LPXT4V3+oMgAMrmKRGRfceQh3NMKS+V4BA+8B3NJNWB1AJEwon43fKseH5YMpLPJnuy8z5EgAoyI8RnZY8NdlyTcLfNbRL35uRN6Re/6fHsYpLhYd762MQ+n1g+god8mNBMe216KeTWx+noK4rHdK9PV6wsCeO1AoRDE02rp9AD+tqlczCV+HWafzKuJpfvTSML96K1auINm8R3C7JJky4Xwn9b7kMdLBCQCEoHRgIAkAEbDKsg5SASOAwTEC/eYmeIl21RSJRx7y9iZCO3dCOv0UxFq2I5w0044lt2AcMsekbbvOvdTCO17F+a6KQi3HYB1wkkI7FgDy7gTgIAPUb8H0YAPnuf/KBAyFVYg/+pvC5IgnUUDXtHaL7DxJYSad6U9JpUACHccwsBD96iOEqYb1MiLN8fb0JwnXlT1mp666fi1tHYCOF4JAK2OZxw/OsU/XV2DnZ2Hs0pyvUfUrpGRtUnVZiAJ8IV5raDq+NKx/SKyyvT0bC3r9JQBJDvx3zq1CRxDraUTEYyfaz/lPNhPOhewORDpakLo4FbYZp8J6obYTv4QQge3wFRUCcVsheLMR2SgG76VD6vKBopnBHyMGQH5AV3aDunu0UhU2sj3UDbigaQM14Vt9sYW+vHEzhLU5gfF77h3WG+/uc0l1Pn/vbUMV07rEin2LW4bHtxShq8sbEF/wCT63JPw0WrpMnRYOsV2eNyjtDGFgSGOPktwfr66BmOK/PjKghbUFwbgJ2G3t3jEU/613qM8XiIgEZAIHCkEJAFwpJCW15EIHOcI2E48U6T/07F3LLwcnuf/IF6+TaW1iLi7EeluEQSAbfbZIrof6euEuWIMIj1tUFwFggAwV02EYrUhGgmJLAHF5kRg06uDNAOcp18H+/yLqDQwDKJRRD19COxci8B7ryHcfjB2rKIg/0qKCM5KnMvxPS/fZ2h1jHYAeGpniUgLNWJfnNcKpphqNa2dAIw4mZybVhFAnjPSGQDcSRSem13p0QRfsthYthONOGd0um97bQxa3ZnFLHl9I2uTbl2ohUDHz26JivRupnzTWR/O9JQBxAmOHr9FUyZLpr1rKihD3mVfEZ1Awoz6kwDo7wR/j0gE0XAIJmcBYDIBQvxTEf+OuHtVEwBxDEaiNIAlFz9cWas5hd7IHstGACyoHcANszqF00x1eSrqs94/3xrGtk7nIAJgTWM+lozph80URZvHir++U4GPz+4Q97OxxQVqHaQzYskWf9ef0CmymQIRRZQdPLQ1llmTTg8gVTyR5zNbIa5DkaoxUWALwxM0gUSLNImAREAi8EFFQBIAH9SVl/ctERjFCAhdgLNuEloBjMolG8sKXOd9Btap87OQAIfPosJ/pK8DCPqFCCH1AGhsA+j5z+8R3LPBEBpGHC9eWE2KerYJ6o1gc1wtnQCM3utoJAD0lFCwxvnX66pBZ0eNkZz5wtxWXZHio0UA8L5IbjktUaEufuHkHjyyrRQvvt9rPNN9ay0DYL327zdUiRTzby9pFMrmaqzdY8F3Xx8DEjFH25gxcc6EPlx/QofhDhJay3Li9z6SBIAafEkSMQPgV2urNQsAsuvGl+e34OQq95BnJLmVnho9gOTOAWrLZ9Tcn9pjFFeR+FuTrRxN7XjyOImAREAikGsEJAGQa0TleBIBiYBhBKgHYBk/G6H9m9K351MUOE69CvZTLhBRPr3GsgT3Y/9juAWgkQh1rl5QGaFj7/qR7gRwPBIAejQcmHbMKK3almFGskSOJgHAZ+uUajeumtGFvd0OoYT/s9U1w2Yj6CkDYFr4jk4HPjOnTTVJojdSrvf7Qs151JD40vwWnFTpUX0fqeOqXe/U8442AeC0RIQ+Ap8Ntc8F74HP3zcWN2NskT8jxMmR/mx6AOxa8fm5reK7kJkD//NWLTa3O9Usn6pjbLPPQtTnRnDnmiHHm0trYZ08F8H97x0uJTFboNhcQDRGbLEtbSqxrerC8iCJgERAIpAjBCQBkCMg5TASAYnAkUeAKb2OpdfBOmmeeKnSYiL6/8Kf077EaRnHaAcAvS/7qXOkINn3lzXoErHTIkIoCYAY8g9vKxWpyWqNqfTM0tBjaveIkbXJlJlBYoktDIvtIbzdkgeLCaJNIlPBM5mejAqmoLNd4qK6mHicGtOSuaJmvFwdQ+E7ZnucNqZf15Bq1zt18KNNAOi5WX5/fve0RkwsiTn/vHdqCFBscELxYEIgLtoXCitIjvLzPOoB/GpdtehW8eHpXUJ8kLapzSX0VdK192M2mOO0axDYukL13wH7nPMQbt2HSF87TAXlMJXWINS6F5baqYh6++E87RpEvP0i44xtb1nahkhItK6lRg0Uk9Ci8K99yjDxrAdveY5EQCIgESACkgCQ+0AiIBE45hFgWQDbDjIyYypkLX2W+s5IWLT78q16zPC964keJ1/0YJ8Nd7xRD9ZBGzHWtt6xrAFjC7V3AtCSSm3EyeT9jcYSAD1rqLVs45Mnt4ORSz2m1iE0sjaZ1oWO1GVTu4VzToeM/61qzBc/d3gsog1cuu4AWjUpWFJBJ42p4GrMHTThByvrsoovqhlrJI6pzAvizqUNKHcNVp5Xcy216308EADnTOhNZH0kCyCmq/dnm8S48n+6z9lpgKUYFKxkWck7rXmCFEhtyZmMW95lX4X/nReFc24urhbCs9SmUVzFUFyFsFRPRHD/JliqJ4GCsexEw24R0f4u8Tk7z/Bi1hlLEOltE0K41Jwxl9cj3NEAc+U4RN09ghSgiC3JA+ukufC8+BchhitNIiARkAgcDQQkAXA0UJfXlAhIBDQhIFoK5hcj0tMae7MbxswVY2E7YZlIwxSiX3wbTDK+6PnWPAX/+meyjqVmkkaibhyfEaq7l9dpFvxKnZteITuOo8WZMuJkflAJACNrQ8zUOoRG1iYbMcN0aireU5zNbo5iV7dDqMFTGDAdAWCkJEXNc5dNtE7NGCN9jN7SILXrfTwQAMl7NrUDArOamB2QTKL0+824e0Ud9vbYkU4PgJhwP/7t3XKsaijI+r2ad8XXRCcadqoBogg3bIepYqxoC0nBSBLK7CxDx54RfoRDiPgGwFR/ikl6X7sf9jkfgrmsXqT1U3CS5QHMDDDllYiuOJGeFkEsmCrHib85PMbzzG9kGcBIP4ByfImARCAjApIAkJtDIiARGNUIMGqSd/l/w1xeJzoGMG0/1LhD3ZzNFphLakBSwFRQiuChrbGUzLD2qFymCxqp7eaYyT3Q1d1U5qP0Rpn54v3bdVVYcSi9OnfyFY04mccTATBc+7nUFTKSnTFaCADOo9QZEp0mTqzw4GCfHWub8rG13ZnWydJTBqBl/+fyuYlfl9FjzrsvYE6bMq5lfjxWLwFwrIoAqsGHTvvUMi/29jhE9gbLJG6e3yoi9zT+jg4+a/dpc6rdon2fM0kYkm1TqUNBnYFkPQBmCDyyvRRP7ixRvX6ucz6BiLsLlnGzY38baIoCS9VE0SbSMnEOwi27YSqsFJ0iQk27oNidMDnyEW4/APP7af7MGgjtf090nolb1NOrBhJ5jERAIiAROOIISALgiEMuLygRkAioRYCRfzr/ljEzDr9UBX3wPP8nBHetUzvMiB5n1CHOZR3zeRN7hQq3HlNb0270frNFmtPNXa8jFR8rW7q+nhKAVQ35+PmaGlVQjy/y4/aljSARoMfURoSNrI3adZlZ7sXUMh9Yu021/rVNeaAYXzrTWgagFhsthJXaMSeX+PCl+a1g1JkO+E9XV+Ngr36BUYclgttPb8SUUp/aKSSO06LJkTy4kWykI5FRwfaBl07pFklZVPa/6806sY/uXNYodCVoTPB6ZncJ7t90uC0qtTM+OqsjkczFev8fvFWL7R1OUexFPYAzx/Xhlf1FuO/dCtXOv+LIh/OMGxD1umOtabubAasdgXdfgeIsEHX+0iQCEgGJwPGIgCQAjsdVlfckERhBBPhiu2xsP944WICTq2J901eraIVGp2FSsQ/P7SlWPTvn6dfBPv+ipJr+KEIHt8H95M8Ht1gyW2CbsQR2agBQbMnnhv+912L1mTmM9r9VPJcAACAASURBVOfaOc3kyNhmnQHb9MUIHdwM39qnxWUdi65AYNsKkVKaybgeX1vcJFK0tZpah9aIk8k5qXU0k+c/GgkALU5acp2z1nXh8aOJAOB8mGlCR5lGJ5nfCfe/Vy6E2JJtpMoAUnu768E0+Rw+N7cuaB6kP8AI9ENbS/Hc7mJdPeOnl3vx7VObBkWu1c5T7bOYOt6RIgCoC7G4bgDzagaE2B6zQF7eV5SI2qe7T4rzkRBhlwRacveTdA7+L9ZWJ4glXuO2JY04ocKbGPqpnSWifSmNegCTS314uzkvY8r/dZ8IY9GyMPp6FDz0NzM2bxy8V+MDT5kRxQVXhvHcY2bs2pZFS0btgsrjJAISAYnAKENAEgCjbEHkdCQCox0BRmw+dmKHeOGn6BKNQmDZjC9xrCP2pDgJmc5j6n/+1d+GqagicUjo0Da4n/jZIOefSsuu8z8LU1HlkKEi7l54X/oLgnvfyTY9XZ8b7QCQrkWVKb9EZD34N72K0N6NiTrRvEu+LIQLw237M871SHQCOB4JAD0p+slRyOE2D/f8/1vShBMrY2SZHhttBAAdLrYDnFTiF//f2uHEo9tLwRTsZBupMgBej7oZWlrNZcJ9TGFApOqXOYeWBTEavbPLgb9vqgAJH7XG77qvL2oW6et6TG9W0EgTAFzdM8f34WMntg8Ra2Td/e/XVwmCL248fnyxX3znLxvXh6tndImPKPZ4qN+GX62tRlO/TWQBJHcC4DGdXgvuWVGHQ302cU5qa0mWAVDdX63d/K0Q6sbFiNH+XuAH30rfNWb23Ag+8qkwHrjXjE0bsv9dU3t9eZxEQCIgERhNCEgCYDSthpyLROAYQIAva19e0IJ7N1ZiVqUHsyu9Ihq4vcOBmvwgShxhoRJ+an0/EFXgDpnEC+DqhnwsqBtAvjUChzWCxj6bUBS3mKLiRZAv2snGdktMz2TbJBrTMQce/TEi3S2Jw3gM2zgp1sypumz35335PgS2rcw5unpSx5MnwZfm77xejzb34ZdRqkznXXQz3M/+FuaqCbCMnQnFbBViVIrNieDBLUJh2uQqEmQAjyFZ4F/3jEgxH+lOAMcjAaCXyHl1fyH+uKFqWKGxU6rd+OrCFtgt6tTt023S0UYAcI51BQHMr3WjzW3BtTO7sKYpH//aXDYEi5EoA1BbrpLtgU+nJJ/uHBIBOzqd+OfmclGjPlx+DZ3/T5zUjrPH96bqj2abjvg8OTKu6oSkg0aSAGB3hi/Pb8HJVe6M90VSLB65Jw4fn90u2vlFoorAjN/1+3rswrHnnk626WVefOvUpkHEQvKxqfemdQ+QAKisjq1c7ZgozFYg6AeCQWD/bgXjJ0fhygf8XsDjBthVtrgEaG4ACosBVx7Q3QkUlcaOMZkBzwBw/x8teHu1JAq07lV5vERAInB0EZAEwNHFX15dInDMIZBKACypHxBRGoqifff0RvFv1mYyJZPW7rHihAoPXtpbJKI4fAlkNI21sVR0psLzfe9UgDWoyZZ36VeEkn/MovCteRq+lQ8lDrHPvxiOxVdCscQiRMMZMwFYNpDrtktGXrg533R1t1SXdl38JaFzwI4FrvM/BwR9QnE61lt6KhRnoahXjbC9VMehRJmAEbV5tZ0AjkcCgGuhp8wguS1Zuv1HwbNvnNqUNrqcbc8mfz4aCQDOj9Hza2d2gv3Zl4zpx+/WV4Pp+cmW6zIAIw5y8rzooH51YTPm1WiL0vf5zSLKvb45H3u77cKRZSlPuTMoSqIunNyD6vxYPbsea+y34Xtv1A9xkNWMZeT7aLhWoCQ6v7G4GWOL/FmnEY/cd/vM+N7SRlD/Im6pKv+pgyUL+sU/Iwnw7O5iXDezM9ENgH9TvvdGnfjbotaSCYCJU6Pw+4FD+xQUlUZhtYjSf1gsMSc/vxAwm4B315sw8+QI+rpjmS3142Ln8RgSBPf92iKzBNQugDxOIiARGFUISAJgVC2HnIxEYPQjQAKAtZzlzpBQAac6c4kjhM3tTkwr84n+4PyPNf8mBbCZI0JZe01jPiaV+BIEADMFGEV8r82Fx3aUDEofpjhT/jW3wVw+RgASDQXgffEvCGxfJX7W4vzHEQ1sehWel+/LKcBURP/C3FZdkT5OJF09PAmNvMu/KvpQhxq3i1ZSJAIoSqVYbYj0d4myiEh/p2hVFelsTBAAHHOkOwEcrwSA3kg1o8MbWvKE8ni31wKbOYpZFR6R7TKjzAezSbseQ+omHa0EAJ1o7v9iRwieoBnF9pAQRqQTGLdclwHoVchPxZSOOtsaxtXnc/rFYGAwLd0lUi9jhADoD5iFKF8qEUuShyUscZE+XtMdMOHPGyuxvdMpvm/m1wwM+g6kKORPVteI5yBZwT8bYUY3+8bZHbh4ckwoMJ3xWfjlmmpsbj9caqAGbhIAC06LsLMfOtogov37dikU9sf0E6PYtVVB/fgoujqA/IJY91iXC+JnuxNwugD3AOBwxn7HYyQBoAZ5eYxEQCIwGhGQBMBoXBU5J4nABwABOg9TSny4akYXHt9eKgiEuLEOPv/q22AqqU78Lrh7Pbyv/E04//aTzgHMh52M+EHswxzc+zas42eDGgLJFu44hIGH7kHUN5AzdG+kqvXUbt3jqXnZZ5uqUOs+BN57TdV1jLQlVJNWe7wSAFxHrudotNFKABArEhy3LmgRgm07Oh0JUi/exo3HMNK+uD43z51egbzkdc01KZGrPUPHmnXtdKz1WGVeEHcubUhEyrWM4Q8r+Omq2kE1/Czp+u7pDahwHdZHaHVb8YOVtaJ2X6y/EsVNJ3Xg/Ik9Cac9EFYEEcQ6/VSiJblMIN386Pdfd0InLpvaPYQ8YzYAy8WYJXGkTGoCHCmk5XUkAhKBI4mAJACOJNryWhIBiUACAaclgoV1A0IfgC+KTA+Nm+IqimUAlKoXeQo174LnqV+JtHgSB/lXfXMQCUDtgIGH70mI6uViKVizyrIGvUYdhRf2Fg17unXyPIQatqsmLoxEAdU4V8crAWCkg4Le9Vd73mgmAJLvgSUP18/qwJ/frkSHx5qolU/t9a72vlOPY7YFI89UnDdidJTvPqNBZC6NJnuroUBEt43kjFx/QieunB4T29Nqqe0y+Y1800ntuHDSYeeejv+dy+vQlZTlkU7EL/5dkq7Ugp0j7lo+VAcgeb7MJvvY7Haw/ID7/9ldJXjjQIGujgxacUg+nnoBp50VwYpXTWg6JLsCGMFSnisRkAiMHgQkATB61kLORCIgEUhCIO/iW2CdukAFJulbA+ZfdzsstVMT5+c6A8BljeCOpQ1CyFCPpYu46Rkn9RwjwoRqWtsdrwQAVeC/f8ahQdHOXKxHLsY4FggACup989QmUfbT1G/Fve9UJjp+5ArbTGnqejBOV2+uZ5xcnUM9lLtX1GFvT2ZBUzXXMpIFkC4jKV1HA2o+MMJPNf+4pba6TNY34d5g2ViyhkC6MdTcnzxGIiARkAhIBIwjIAkA4xjKESQCH0gEPv7FEE6aF8GeHSb89kdD0/GNgkLnPe/SL4PZAJktiuDOdfC88OdBrQGZOZDHDICCssSpga0r4Hn+j0anlTjfaBQxl85M8k3pVbTnGMMJgcWvcbwSALy/XKaq52yjASICettrY8D06+HMyNqk06NQew8zy724YnoXlh8sFB1Akh3D+Bi5wFYNQaV2zumi22rPzfVxzGxghwH2ts+F6c0CyLQHUlslppvvqfUDuHl+i2j1SmO6/h1v1idIILZEHKQHEFVw/6ZyIR6rxqxTF4rSr8hAF3xv/ktkeiUb28FSM8b/7suwzT5LfETdF2kSAYmAREAiMBQBSQDIXSERkAhoRoB1kZ//eghrV5iwYZVpWCXkD38sDJstigfu1U4SmCvGwXXRF9OWAkR9bvhWPwb/xhcBvpHGTVHgOu+zsM1cAiAWoWIrQM9/fo/gng2a7zXTCRQ5/PaSRuRZ9bV3U+Ns652sHkV7XktNJwAjTiavocfR1Hs/cfxSU5sz4WqkfELvWqk5b7QTAGruIRdlAGo0M9TMJfFVoUJ0Tst4eo/NdTRcbxZAqtOefD+p7SyTa/lTCQKexzKNP71dOQiS1KyLbHoAySc7FlwCc9VEwGJDuHH7IOFTHmebvhjm2qnwvvp3UERWfO/nUO9F79rK8yQCEgGJwGhEQBIAo3FV5JwkAqMcgTPOC+PGz4Xxjz+aUVQCXH59GOFwrC+yx60gryAKuyPWSslmj/VVVkyAzwM88S8zXn1ucKuwYW9XUWCbsUREdcwl1Yh4BxDcvQH+9c8OfcFTFDiXfgT2OR+KNWp+38LNe0T9P7sJ5MqMOjS5jGam3pNeJ508yu83VOH1A4UZYdI7dnzA0UwAMHp568IWsHXdSBnb5BXYI5rU548HAsBoGUAwooj6eHYeyaWRIrxsWjeumdEJprsfaUvudZ/La+t5TocjJdNlTLAjw4t7i/Dh6Z3Isx0mQjOJGerVAyAuJABsJ50LxWJFcO87MFeOQ6S3HabCMihWO8I97VAo0R8MINx+AObqSTDlxbILwh0NMJfXC2l/9xM/R7izIZdQy7EkAhIBicAxh4AkAI65JZMTlggcfQSWnBnBTV8I4YF7zZg1J4rK6ijyCqPIywd6OmMEgNkMPPQ3M866IIK2FkW0XzplUQSP3G/G809oIABU3i6jPnkXfRGWcbMSkX+eKqL/L/wZwZ1rVI6k7rBrZnbi6hn6xLZ4BQofUvF7JMxIe0KmIf/jvfIPJAHAm04XzczFGpFceWV/ER7cUoZvLWnC5BKf6mGPBwKAN2ukDGAkM2Y4N5YxfGl+iy4FfdULmXLg1nanqKXn+uba2GKVdfelTvVCh9nKktLpAaTOO1urP+oBMKMnWTtFTQYECQBT+VgoihJriWpzIhoJ8xse4bYDMFeMham4CuGWPSDha5lwEpBE+EY8fTCX1cH9zG8Q6WnNNdxyPImAREAicEwhIAmAY2q55GQlAqMDASojf+3OIAoKAZ8vFuWntTYpqBsbFe2gfN4YAbBoWUQIgxUUQxAFb7xowv1/0F4OkO3OhfI/WwfmJ9fRRhHYuhKeF/40uEwg22AqPtcTYUseNpujHT+WJRQfvjEk+k/HLRAAdm8z4e+/N2PHFtOQ2Y4r8ouX/0I7X5C1WTZiwuh9j+YMgDhSVLP/xqlNYNQ6F+YPmfC3TeV4ZV+RUHhfNq4Pn5/bpjoLQK3za2Rt9KyLVmyMZM2wzeAPV9YaUsjPNl92Jrn2hE58aELviGYDkAxacagAf9lYieR2idnmp/VzrftBjTDpcAQZtR8e2laGJ3eUDLtOqXoAbBv4s9U1eLslL+MtxjIAzhGfR3raRNQ/lQAQpWCKEssMKKpIEAChpp2wTluMwJY3RebYoJIxraDK4yUCEgGJwHGAgCQAjoNFlLcgERjNCIwZH0VBURRb3x3qqKbOm0JPrnP+S0TtfaseR2Dz65puzXn6dbDPvyiWARAOwb/5dVETOhIvfOdN7MV/ndyu2olLvhEt6cwf+VQIV94QhiWN/tum9Sbcfmt6YTjO76bZ7ZodmWyOoFanInUBs42fbsGPlAZA8rXZIu7LC1pEZJiElh6jP7Kj0wlqECT3Lqej+Z3TGkEdCTWWrKg+3PFG1kbPuqiZe/IxRsoAmJWSK5G8bPNm1PyGWR2iTak9x2UBLQNWkWGT61KGdPekJwtAjV5Gqh4Ar820f7ZoZCtDNRbXAwhEFJEV89zu4hEjdygka51wEuwnnwvPi39BuP2gminKYyQCEgGJwHGLgCQAjtullTcmETi2EBii+h9l9H65eGFT68CLMoCLbwFTDnxvPYpQw/YRA4E+4QWTe3DdCZ2gQ6fF6Ax+7416Vam/cQKgv0/Br+62oLNdwW0/DqK6LorONgU/u9OSkVyhA/Cx2R04qdID8/vq3NnmmU68K/kcjvnREzswq8ILh8b75jjZMgzSzY81+VdM78a4Qr9mQkONrkEmTLjGjFbeMKsTYwr9mogAOnr/t7kcaxrz0zo2Z0/oxSdPUkfQDCfOljx3lhXccGInppV6NeMU79uebX8Y+bzYEcZdyxpQk69Ni0ONOKWReWU6lynvi+sGcOb4PlGyoWe/c2zuwT09Djy2vRRvN7uOaC97raSQGqHFdHoATf023Lm8Dl1eddldxHZOlRvbO53oG4ESiOQ1ZXaYbepChLubEdy1TvXfk5HYU3JMiYBEQCIwGhCQBMBoWAU5B4nABxwBOu75V39b1HEmLBKGb82T8K16bDA6Zgts0xbBOnUBFIsdoYOb4d/40qA2gEcSTr7ILh3bh1OqPaBzzDZ8mSwSVXCg14Z/bynD7m6HqmnGCYDenhgBsGmDCXf9MojZ8yJCdPGPP7PizZeGz66g4zKj3ItpZT6wPICR2NTaYL64v9vqwhM7S0U0T41x3ApXCFPLvOL/HNtiioo6ev4/2SgYtr3Dgad3lRh64WcNcU1BAOOL/BhfFECRI4R8W2SIUxmKEGu7cMDfOFBg2OmKY8jygIklftjMkSH3ORAwizTm1w8U4FCvPWtEk2uwsHZArE11fjDtmlAskpHvbC0AU9eLOE0s8Yk50nm1W6Jif6Y6sblaFzX7haQRSyu0EmZqMyDUzMHIMXy26wsDmFrqE5jy2a/JDw555rn3DvXZRNYHn6ltHU74QuqeKc6v3B9Gl82MSErmiSUaRZU3jEaXOiebY2nNAlBL0KXTA1BTy28Ef3muREAiIBGQCOQGAUkA5AZHOYpE4LhG4Pwrwjj34rAQ8nv2ETNef2GwaNUVN4QxbmIUv/y++hfTZMDscy+Ac+n1sVYBtAzOv3322XAsuQqKc7BKfTTghW/NU/Cvf+aoRXdmVXhw0ZQe7Ol2iN7XKw8VpI3wM+17UrEPz+0Z3P96bJEf9QVBvNUwWOU8HQHwoz8EMf3ECHq7Ffz2RxasW2kCOzOce0kEpeVREXE8tF/BY/+MaQQ4XcBVN4ZwysKI0G3o7lKw8lUTnnzQjNt/GkRxaRRP/tuMOQuimHFiBPt3K/jnny1iDJZwXPPxkFhfjtPXB2xcY8Kj/7CgflwUn7glBKs1iqcfPnx+40EFj/2fGZs3mjBnYQSXXB1GTX1sXnt2KHjm4di8pp0QwcVXhzF+chR2O9DVoeDlZ014+Znci6JpfUDzgxEsbvdhY6kdHQ7t8yH/MafLj/xQBGvLHfCaddYRJE3cFonixO4A3iuxIUBhjRzZdZ8IY9GyMPp6FKHbwXVLtk98KaaFcN9v9D3f8bFYlvKpOW2aZ82uFL9bX6XpPDqol03txthCv4i8k0RINfauL3UG0eGxYnVjbrsLaJpsysFntHixudiW2HfFgQhqvCE4wlHM6fThmTH5aNOwJ0+u8uAL81rBspZsppYA4DipegB8vv+5+ciVamS7F/m5REAiIBGQCKRHQBIAcmdIBCQCWRGgEzpjdhQvPmXG1k2KSD1PNi11/qkXUyw2Id5nrpmU+CiwbSU8z//xsDNvtsB17qdEO8CMedg6Sgay3riGA5jSXeoIi2huKKrggffK0joddEzYbo4kQbKxB/20Mi8e2lo26PeJEoB+BY/+w4yq2ijOviAMVz7Q3KDg+1+3orwyii9/J4SyipiTTXFsswWiNODbX7TiY58P4bJrw+J3cWtrVvCT26245bagcPKjkcP8ixApe8WEn91hTWQbJE8qHAKeecSMDatMh6+bdD6P5bVJTrBcgcKQceN1nnvCjD//3DJo7FAwNmeSGr/+gQVvr1YfMdWwTKoPndgfxDX7+/FSrQsbytRlayQPPn4giLmdfjxbnwe/WcmaDaBmYnzqbOEoioMRmKJRNDuNOeTxa978rRDqxsXWqL8X+MG3ButKTJkR+2zXNmOkg54uAOGogt+uqxKieVqMz9OV07tw78ZKtLitoEBdqrGTx74eB95rc2J2pQftHitYbnGkjWSRPRIFCZ5JfUHM7/RhXZkDk/oDCJoUeCwmuC0KioIRsY9WVDrRb9X2fPDuxxT5Mb3MB2axMHMmbr0+C/b32rC3x4E9XXZN2TKpegDeoAm/WFsNijZKkwhIBCQCEoHRiYAkAEbnushZSQRGFQJ0Qi+9LgyvWwEdNZM5pv7PqC3/6+uNOY8MSlptwEA/RKTZ7wPCYcCVF/tdfkEsAnzPNw87GOaqCci/6ptgGQAt4u6F+7EfJ4SaFKsDrvM+A+vU+YPa+6UFKFPZgA40+VJ+VosHFzS4xYs3jZHg1eUOvFzrwoBl8As4CYDzJ/UK0bAurxkFtgjYVqux3yocfqaHn1jpESnirCcnEcBU4W6fBVNKfSJV3aREMxIAqSKAdKRfe8GMX99jwQ2fDuGKj4QF1ozcM1p/zsXhRIbARVeFcfKCiHDgbv+yDR+6NCxIg7/+2oLf/DMgCICmBgV/+YUFjPby54YDiujW8Pmvh1BSFhUOOZ3+L/2/2M/b3zOJNpBx4iF+/se/EMK4STF9gpf/Y8IlH44JGP7rr9QqUHDOxRFBHLBLBM/lWKteN2HNchM++98h0VGCGQL/+1uLcIjohJ/e6kVci63FacHuAqtwzLWkQmvdAnM7faj0hRFRFFgjUeSFIvCYTSISu6nEjnpPCCEFeGpM/pBUbV7LHo7i2v396LSbsaHMjosb3NhVaEWtJyzGsUciYGT3nVI7eK0Wp1VcwxGOYF+BVRA57Q4zfGYTxrmDKPeFxb+d4QicoQgGrCbhBI5xh7C9yIbpvQGRrbCuXDtZQQKAHTpoFVVR2J1CQ1PMgetE/Yn8gijyCmLPO39nscWOCfghOlRker7juDN9/ntLG0Xphhbr8Zlx+xv1YKmCFuPzuKhuAPesqMNZ4/twyZRubO1w4oQKLzo8FtEhI88awbZOByVDMaXUj11ddqHMryVdP9ucuHeuPjCAHYVWbCm2C/KGa8m9zWIhOvs7Cm1iXynE22xCp8Mk5kSyZ0pfUGR8kAjgMYz8N7isOJSXG/In2/yzfZ4LPYBs15CfSwQkAhIBiUBuEZAEQG7xlKNJBI5LBEgAzD01gv/+hA0/uy+ArnYFYydG4fcCwSBgswFma8whaGlUMGlaFDZbVAjWFZcBfT1AMADxc7LzT7BsJ54J11k3xcK/ANiyaeDBu8S/NTn/7yPPFlADD/8Akb52Q2vBl/Qvb+sRL92p9mKtC4+MKxjk+NHhoNP/8r5CfPaUNlEDzFpxixKL9j++oxSfOaUNuzodooad9uu11UJgjA4KVdh5XKYMgFQCgBF2CgDS0aYDR4efjtnjD1hQUhojALg2f/qZBXMXR3Da2RFRwrFnh0mUBqx+M0ZgxAmAeEeBuL4A1+r1F0y48MqwSP1nWj4Jg5/8JSBS/1keQMIgTgCkO/8/j5lF+j9LDPp6FSx/yYTHHjCLObNkgQ4/x175mgnbNplw1Y1hMXdei9kDTMO/ZXsPGI1Ptefq8vDouOHTtu3zLoJtxqkwFQzOqoi4exDYugL+t5+Pbdo0dl6TB7WeEJio0eawYH2ZHZcdcqPPahIExDh3CIXBMB4aX5AxHZ/O0YeaPHCFIsKZZykAyYyNZXZ8bHcf9hZYEVYUcZ3txTZUe0PYl29FQTAiar3p3De5LNhUYhNkxJoKB85r9KDHZkKr04z5HX4xHxIhLDFfnyFTwTp5Lpxn3AjFYoVv7VPwv/3CoDtOJgDqx8ee3YP7TILkGzshio5WBU5XrL0n9xSJvO5ORWScOJxR9HQrGZ/v+IXo+N++tBEFw2hkpFsHOu13L68DO2fQqMz/yZPbEYkCf367MmPrOLYc5H8/eqsWfDZpYwsDmFnhxZ4uByrzmPpvgckUhTtgFvoLFMBkzX4mI5HHEoa5NW7s7Xbg1+uqBLE3nNHRP7/RA3s4gv35VszsDQgiiARijTeMGq59kRVl/lh032emox+Gz0ICAIJ84rqGTUCv1ST2Yqo2gKEvuhycLPUAcgCiHEIiIBGQCBxBBCQBcATBlpeSCByrCMQzABj9DwYU7N6uoLQiCne/gsLiKJoOKhg/JZogAOrHRmGyAAf3KqgdE8VAnwKTOYqerqEEAPs7O067NgFNpK8D7sd/Cjpprgs+J9o3ibZ+gyyKSH+XcN5MxZWDPw+H4Hn17wi895ohuOn437q1B2X+oaJ+a8od+PvkwkGOX9zJYK/3/17ULAgA1sgymkjHvqHfhjPH9QldAEZWzSag02tBdV4QedYwtnU6hyUA+t8vAaAWAyPsrc0Kfn6HRdTSxwmA1Bv2emIEAJ3+/74jKM6jE8dMARIAv/2hFf/z51gGgBoCgE55nDCgE//Eg2Zcfn1YOILpzqdo4axTIrj8urCI7NN43v1/MosVjRMAqfPOFQHgOv9zsM08LeM+CB3aBvcTPxsiIEmxtUsPuUW2x8IOH/wmBW9WObG4I9a2z2NWUO8Oga7fI+Py0xIAdOoZ9afz/3q1K+b4FVhREohgRZUDFzR4REYJHfhp73820R0UBABrvYsCEeH0FwYjeGhcvjg/TgA0O83ospsxxhMjL7ptMTInEwGQjEMywRYHhvtnwWkxgujgPkWUmdDp57PN7J3+PqCvWxGPIX9HrQCSfnkFUZHdwc8yPd/xa9AZv3l+q+a2mQ9vKx1EivE5+9wpMR2B4RTrawsC+MbiZvGM8Vnkf56gGedN7MHOLieo2eGyRrC72y4IAJs5KrJwSMRlsqq8IO458xAosOgPmfCT1TXDEgYchwTAlQcGMGEgiMfH5mNSf1DU9/P/bU6LyNzosJtF9seeAqvYE3T0GfE/lixVDyAcUfCrddVgdwlpEgGJgERAIjC6EJAEwOhaDzkbicAxhQBTy+cviaXH3/HV9P3os91QKgEgjg+HEI1GQH2AIRYJI7BlOTyv/k0UuwvnhtoASeZb8W/41j6d7dLDfq6VAMg02EdmdWJ3l1133+9UEUCm8rOen0bhPqbppIlQhQAAIABJREFUxwkARmeff8KMPdtjzsNAv4L1b8WcQ0bar/9kCGecH0FhUYys4flcPz0EAEsE/va7WInAcAQAuxZQCPD6T4YxaVoEZjNAkUA6+RQX5Lzee9uEV56NzTMcVhI6E0YzAJId32iQ9SghUb+i2Jgmr4DCB943/wX/hucM7ZUjfTLLU8zRqGon0bHwUjgWXyXuPbhzLdzP/FrXlI0874zas/e7FkvnZKslALRch8fGuyMMl/7PMobvntYoMnvYuu6u5XWi08RwRgJgWYsXO4usmNwbRMSkiBKSUn9YZIAw6j/aIvpasYsfH9cDYCnTC3uL8MCW8rTaC3rHl+dJBCQCEgGJQG4QkARAbnCUo0gEPpAIfPSzIRSXxFK4qQyvx6wTT4brwpvfd8qyjMAa/3VPw/fWowmBQNv0xXB+6NNJZEEU3jcfhH/9s3qmkzhnOAJga7ENf5xaDI8le5RuZrlXCIt5NbQBS554KgFAXYWv3RlCRXUUe3cquO1mG278XAgXXB7TAKD6/gP3Dq4PpoPPVG6u08nzI4naezrh02YNJgB+9fdAoob/xadNIoU/vzBWAvDCk2Z8/a4gKmuiOLBHESUBw5UAMAOADn5PF0Smwi23hXDWBWFRCvLyMybQoeTY8eyB1AUbjgBIl4WRen6cAIiGAvC++BcEtq8SWhP5134H5v/f3n2Ax3WV+eP/3ulFXbJk2XKTLbc4cRKnFxJSgYWEJCShh5LsUrMhyz7s/0fZZRfYZZeSpZcAgSWQhDRICKSR3otT3HuTZXVppOkz9/6f94xnNDOa0cxIV/K1/T3P8/stse6ce+7njPz4vPc972lsU5cndr+J0bu+OaXvitU+7D7+Qkjaf/D+H8CIjKrCmfb6VhUAkLPQi217KPUck/19l8X1V87uVLUuKmmy71/2/0sdgHSbrgBAoXHJgv+6E3pUZsCz+1JFCOVZJAMgGLeVTP+X6yWbZPlwXGV/yN8WlRSElDm0z1qg7qsPdiEmZ9gX2bJSiWs519ob5sCxaDXim55T2VjlNrFJGijLptw+eR0FKEABCpgrwACAuZ7sjQIUqFBA3vL73/15OOavnPCTsoiLPHc3oi/dn3Odert55pWZbQBGNITgn74LSe+eSpsoACBv7r63vE4VYpvuVugYQEnnlz39Ulfh9l85EAoC13wqAbcH2LzOhgP7U4EJORLw2cdtOO1sHatP0tHTrakTAiTFW/6vBAtOPzcVAJA3+nKqwLFrdHg8wPYtGr79r85MFf/u/amfrzpBV2nfckqAnAoxUQDgqUdsqhaBvPXvPZDaNiL7xyXN/Kb/cKptCXJCgGwLePPg0XNSbE6OA/zRf09cA2CyAQBxKZUSP91zOp3926rq1akamr8OoQd+gPiO16bzdmX1Lfvtv3buvrKOocvuUNLHv/NCa849sgMAkq4vRf6mq8mxhR89vhcvdvrHjWO67pndb9V7vwLH7MUw4lFoLi/iu99E8J7/mZGjTqV+huf0yxF68Kcqa4SNAhSgAAWOHAEGAI6cueSTUOCwFZC3ssX3+wP6SD/Cj96C+I61Oc9oq5mFqvf8C2x1Y2eEJ7u2Y/QPX4cEDKbSKgkAOOYug+fUS6GHRxB58vcVvTErNcZCAYCzL9DxDzfG1dtzKQYoRwF+4WtxrD5ZzzklUWo2yCJf1zVcclVCHR0oTWoQvP6SDd/80lgNgOxxjAZSpwnIdgI5Iz77s3KdLOZ//C2HOhFiogCAnBJw0SU6lq4cG1d23++/LpFTHyA9hnRGwHRkAOQHAJIHdmDk9n+HzVsNzVcLqUEhb83lO2mrboA+1JNTI0AKU6q6E3LshaHn/NxWOwua2w8kYqk37QItLf0G3uGCERqGPjqY4Vb3qWlK/beeHPeGXhb0Mi4jGoQUuJSWvk96rNlz5zntMnhOv0z9UfjxWxFdm1vwr9D3LTNuk8aQf49T5ozihlMPqNMwym1C97O1zaowX3YrFACQInRyxr2EvbLfzMsbfKn0L3eV0zayjwJMv8mXviXtX2pzZLfsUwu2DnhUun+p0wHsmqGKCaa370uf+Z+RMco1joMWE2USSABAWvDO/0LV1V+GVlWP4B++geTA/pKM9qZ58Jz5HoQe/qX6zpXbvOd+UH3Pom88CpuvJlVrhY0CFKAABY4oAQYAjqjp5MNQ4DAWkOPWFq9Rb50k/VTSlVW19nVPIPLCveNSX2Xh5L/kBjjalo89tIl7uicKAEg17/9dUZc5i1u2ITgWroYs1uLbXy1r0ZUetKT5ShaEpKcXapJCL/v+pb32og1S2E+anM0+d76es8//uDW6euufbvImXfbgS0v343YbOZ9JF/Xb+KYND95rQzSq5dxHPtvYbGDlcQbsdiPn59l9pu+VHld2P+k/k0DEzq2aOkEg3ST7YFGHoaqxS8v+3EQBgHKyMAptAZB7+C/5nEqRl5Yuiqfets5ZikTnZiS7tsG1+gJoTjeMSBDBB36otgp4z7sG7lXnZk6sUB0kE4iuexzhv/0a/nfdkOk3+tJ9CD91u7oke5tLfNsrKkNFnXDxjk/B2X6CChCkm7ztVZkuB7ewZD9D9IU/wdlxEuzNkhYu1RwTiLzwR0SevweeM6+CfA/lO5g+USP3+2TAiEWQPLA9szVA0st9f/fp1O9bVpvsGIr97XPVyn5cuaKyhaQcofnvT87Frrw99oUCAKtbQvjn07rgdujq+q8+OVeloH/xrE4c35L6hUkXDJRgwSdO7MbZ80Yy7BJs2B1w41vPpbINPrK6F0sbIurEgqypyTyeBBICMXvmFAKZvUuWDuLKlf3qGNDMXBrAE3tq1HVyioEUHrz+lO6cTAi59/o+H256Yfb4IMTBAICciiLfT3v9bLW9yTH/GEjgyjGnA5GX7od9djtcS09VASmpjyKBIc8Zl8Pe2oHYG39DbN3jsM9dpq6R70DkpT9BAqXy3XOfcJEKZsW2vgybxwf3mrcjOXgAiV1vQKpCJvZtguv486EP9SLyzB3qe6Z5/Yg8fy88J78LEmhI9u1V31m13YSNAhSgAAUsL8AAgOWniAOkAAXyBeyti+G7+B/GLVySvXvUEYBm/EN0ogCAnO1+08o6dHlTe+1l4eU+7TKVppvcvwX2lkWQschCzQgFYMhpBVX1SPbvg71+jnqjbMRj0FxutRCURaaRjCOxZz1stc0I/fUnMzbp+ccAztiNy7iRWQEAtVB+7i4kuneqRY9r5dnQ3Klq73IcoHinAwD5w5LvktQIsPnr1YI9VUAwtZjW5OxLuwOy7ST05x/AVt8K77kfUAsqWTiN3vE11Z2kU3vf8l71v9P1KdwnXgzvW96vAl2SKWDEwirgoAJfo4Mqi0UfPJCzXSGzsEzEoTnku6dlrpU3t47WJer7lA4AFCp8KH2qvoND8F/2z3AuPC7VrYwhEU2NAVoq8CFbafZtKnsM0nd+k8Xxl87uxHHNByNXZcy7XFLsrXt2AEBqa/zbk22qtkC5AYB3dgzhw8f2po40TGpIGpra1y9v4r/xzFx1bOenT+pWJ3PIKQHq1AxdUz+Xpb3PoUOCCNJ+8moz5NSP5Y1h/MsZ++F3pQJ12S19jKG88f/SWZ1Y2piqgyCZAXKUodxDggC3b2jEXZsacj6bWvS3qgW9Wmj370P09UfhfeuHUn9nRIKIbXgKnlMuQXKgU8295qtB9Ll74DzmbPUZCQAkenbC99ZrkOzZCcmaMsKjKrVf5h82G/T+TpW9JG/7JSAgC3qZS9ey09TCXmoByO9L8I/fgf/SG1M/H+6De83bkNixVgU/o2sfUgECNgpQgAIUsL4AAwDWnyOOkAKHjYC8mZJ/sMpb1fzUaTMfwnfRdXCtOienS3lrGXrwZ4hvecGUW1UaAJB/BMsiU/7RLM3WMFctzhxty4BEQv0DXb3ttTuQ7NwCuDyIPH0H3Ce+DfpAJ+DyqsWYvMErJ23blIcEMsf6FSvEZ9Z9JtOPaQGAIjeXRXzogR8hvuPVrACAgWTvXsgbfEfbCvV2PvTIL+F964chxfWkxTc/r7ICfBdem/keyvWSxeG//Auw+VNbCUbv/E/oQ90qcOBafoYKFKTrU1Rd8QU4FhybWgw+fy8iz96Jqqu+lMpoyTrKMrtegfQZfuSX0EMBtfVFsmCyCxxKX9mBjPRpGNmFMtMBAAlW+a/8f7D569Qec/ndkQBUdoFEKbYp2QWVjiGbu9GbwH+cuxezfKkjC8ttxY74yw4ApN/2L66Plh0AuPHULpzeNopgzIZ/f7oNOwbdWFAbxRlto7hva12meF05WQXpAEB2hsPaA351PKC0t8wPIBB14KX9frXw/39ndqotCfsCLnz1qTa0yVGFZ+yH16EjHSiQTIF0U3PZ0q4Chvpgt/oe2hvnqEwUyTiR75ucgOK94GPq7xIJPDqXnqICWs72E1Xmyeid/wV741x4L7xWZbGoLSUur8qq8p73EcRefziTqWJvXqi+V1I3IrHrdVVcNfr8Pep3wH3SOxF+4laVARB98U+QIKxkbEmRQOeSExHf+caMBi7L/R7xOgpQgAIUGC/AAAC/FRSggCkCrmPfqt5M5RzdJ8f5yT9eR/rV/5OFlaSuSkXrnD3SFY7A0doB/6WfU2+7pMlCLvzYbxBb/2SFPRW/vNIAgH3OUvWPcjnWUI0pGoZr9fmp/eNSxMvpVW9dZb+1pJlL3QL5R7u8jTbCI0js36wWlME//wDJ7p2mPUepjg7XDID8LIxCz5m9cM3/eX5RyfTCOX9BnVmMZS3Y01kD2UdYqj978KepRfzcZeo7KUX4Ens2qP3bKitkYD9G7/i62utfddUX1RtaaemFevZ4C/1ZertCutCfrX62ykbIPvWi3ACAZKekT9+QIIXKChgZyAkgpJ+zUNHEicaQbb1qVjizyC31XUz/XBbBkhL/4v7xZ8ibFQCQt+4vdVXhF6/NwkA499QMGUclAQB5+7+mNaiGf/PaZnUEXn47a94IPnNyN6ROQDpwIcGAr791rzpVIHvrQuY7l7UFIP1nKpiTFQBQxfrOuALhh3+hAkoSAJATLyQgmQ4ASGBWMlCSA10wgsPQhw4g0bkF3gs+qhb46SNTiwUAEl3b4H/XP6oihI45y1QQy3vOB+BoXYxEz25IMZDY5udUtgEbBShAAQpYX4ABAOvPEUdIAcsLyKJfKo/LW6FKmkqFj4SQ7Nuj9l3LPzCT8g/KMo668px1NTxr3o5E5yaE//absgpjVTK2iQIASQ341jEN2FrjLKtL+cez7NVO9uwad71K2Xa6VcE5+Yd86L7vTbmAYVmDOgwumigDoLIAQCplX4Iy+nCP+o5FX3lABaWyF1tSA6BoAOBgjQC5XgW0hnqg+Wsz21DSi3Pv2VfDfXIqCCRv0CUjJf2mPb3/P3fxDPXdlYWZFBe0VTeqz5a/+B4LIMjnyg0ASKZB+vjMzLaA0cHcExIOHpFYOgCQO4bsr5bsjf/QsX0Vfdt6Qw58+fF56C+wMC8VAMg+OrBQDYBjm1P1ArzOVLq+pPe/uN+Pm19rRiCrEGAlAYDs+6SzAvIfOHvckn2wZcALu81Q2wdcdkPt///iY/PQHRz7OyVdBFBqAKRbfgBAFvwyP7KQtzXNg3PR8WqB7jrmnLEMgIbW1Nv8F+9TGR3SMov9XW+oLJicP8vLAIi++qAKYsn2JH10QAWxZMuJZDSN3v3fqq4EGwUoQAEKHD4CDAAcPnPFkVLAsgKSCqr2R6v9w1NthgoKyFvJRPcOJHa9iWT3jpzK6VO9QzmfnygAIJ//n1X12FzjKqcrOJecpPZST1SbQN7myuJP0rDZUgJmBQCKLeqznUtmAGQFAArNT3rPv2PeClVkUPZMS8p19M3H1AJNczgzb+rzAwCF+pPil6GHfl7wyML8z6ezBZRZ1jgn2gJQVgBg/xbI4nMqAYB0yn0l32lJo//PZ+aoPff5rVQAIHshXSgAIP2d0TaCvz+hJ2fPvpwS8K3nW7GlX2o8VJYBUGkAoJCF3P9Lj7ehp8IAgHwXZNuJvalNZYMkdq9Xe/Vdx70VntMuR+ivP1YBr7FroP4eCt77bXhOvwKOBceomg8SwAre+x21BcQYHVTZVOktAJIhoApgHn9hJjClAg8X/f3BmhhjxTQrmWdeSwEKUIACh0aAAYBD4867UuCIEvBd8DG4jjtvWp9JFnHyllTS4+Ufq7JQlqJYmaPWTL67mQEAk4d21HQ3UQBAEEoFYYqdAlAIsJIAQPrtfKF+ZF9+Or1f3qxLfQH3mnfk7P+faAGf32eli29TAwBTzACQKvr/ds4+zK+p7EjO/3uzCX/aUl/we25GAEA6rnEncfXKfpyzIJCp3C+L/689PRfhhK2iLQCVBgAKpfsX+y5pbm/m+Ed1jd0Bu7yJHxkYO57y4DGTUkg0fVSkZBY5V5yBxN4NqqBf9lGU2cdHqiMgnZ7M8ZOSBSOZKLHNz6cKEI4OpgKXct/s/5awQfpITMMYd3zlUfOXFB+UAhSgwGEowADAYThpHDIFrCSQveDJGZeeTJ2VXugcLbMeQCqXR0ZUer2kqZrZSgUAfrysFq80pt4Wmtn8CR3zggnMDybgTeZWFU9qGvb7HNjjc6DfYy/4hrTYWKS0WG1Mx+xwAvJsNfHxFcvLfY6oTcPTzV6MOlNHDKabSzcwJ5TAotH4uP4Tmoa9foc6OUHS97NqnRW9rZUCANlHB04UAJCHyQQeoiG15UDSraVyuqROy2JKbZk5WBdArs9+g5+PMV0BAMk4SWcqTL0GQOFnWFgbxVfe0qmO0yu3pavxp9/E53/OrABAut/5tVF86az96mi+7OyBSrYAZGc5FKsBcMqcUdxw6gE4bWM1AOSoQjYKUIACFKDATAswADDT4rwfBY4wgeyU55xHMwwk9q5Xi3N7w1zYW5fAPmue2keaOkptrNr1VEmirz2sCvCZ2UoFAG5ZUqMWwWY0kVgwGsd7do9i+XB5b0sH3Hb8cZ4fLzR5kLAVt5SfrBqM4ordo2gLVVaJfaJnS799l/7nB+N4594gjhuMIusY9KIfDzlseGy2F4+2+hDICyJkf8hKAYDsvf1SFG30tq/mZJ/Iol6yVKSNVd13Sla2CoKl9/+nny8noLDp2cw+7PTP0/1NVwAAEoR4z/8HW01TJjtBinSOnQIwVlyw0jGkn+HcBQF8ak13RTHAUm/HCx0D2F4XzRQaTC/ipZDgF07fj/b6qBpO+lSBE2YH8bHVvfjDxkY811mFRbVRdYRftTuJPQEX/u2JNozE7BVlAGTXOXi+swrfeb41E5yTBb+MJTsYIrUGvvxEG/aPjG0hkuKAuqFVFNQz4+8e9kEBClCAAkefAAMAR9+c84kpYKqAVP/3nXdN5uzxcZ0nEyqdNPz4b8f2wEs6aWObOvJM3o7aZ7dniqlVOrjs88or/exE189UAEAW0Kf1RvDh7QE45WDwCtuzszy4tb0GUfv4IID0d+neIN7WmapQbmb72dJavNjkwbkHwnjfzkBZC//8+0smwM0dNdhapJZCqQBAqSCMmVsA5IhG3999Ru3tl20nRiwMGKksCkmFVsf+SSX90UF1wkN6ca0uMHSEH78153hH9+oL1KkZsNnVqQBSpPBgtEAFyBIHtk9q/332dpx0YKzQMYAyTv87r1dV49UQ5bQKzZY5xUMPDiN49zeR7N0z6RoAnz6pGxIEqKQ9vrsGP3y5pehHsgMAr3X78PWn56oq+l89Zx/mVsfUjiBJ4Zej9bKTjyQAcNuGRvzr2Z1YXC/W41v20YPN/ji++pZ9aPIlkF2UsFC6vxwj+JWzO9W2Arl/KG5DwtDU1oKRmE0VNJTMhi+euR/Lm8LqxnJN+sg/CRLIr68cH/h6t68SLl5LAQpQgAIUqFiAAYCKyfgBClAgWyC/GFQxHVkwyYIk8tzd46r8F6ohIKnTkiUgldZzjhbMu0F81xsI3vM/k6oFIOdhq4WP/Ks9r5UKAPxmcQ2ebJl6BkD7SBw3bByCLzH5lPw/zqvCn9v8OWn1Eg44ryuE9+0cMf0Lu7vKiZ911KLba1eZBW+fQoBB+vj+8joc8I4/im3KAYCLroNr1TlFK/tnw5SqASCrSe/Z74X7hIsLBrvSR/wZoWHVbfYbfiMaUpXZE3s3Zm4pQQPvRR+Ha+lpBbfJpIsKVvr23T5rvir4ZvPXqiKEo3d9MysjwaX2g2cCFTWz1HGakpmTnZFjxKPq9zT68p/VeCsdg3zG49DVorijofBiu9CXMmlo+MFLLXh6b3XR76ycKCBv3KWlAwDyvy9uH8Y1x/XCeTAFRYIAspg+cXZQVdlPL+5b/HF87tQDaK+LZAIE8uu/vs+njh6UDIJ0e98x/bh8+YBavH/jmbmqQGCx/f4S6PjY8b0q8JDdsoMHSxsj+NwpXSqokN9kvP/97Bys65363ymm/8KzQwpQgAIUOKIEGAA4oqaTD0OBQyMg1et9F10Lx7yVqTeaEzQ5Qk22BcTefEwtvAtWRE/GEXrkV6oStTS5xt7SrvqXowbt9bOhuf2q8JQcm6eKAZbbNA3u486Hc+mp0AO9CD/xu4LV+UsFAP4y14+7Fow/p7zcYch1smf+mm0BnNpX/iKpUP9DLhtuWlmPfb6xRXRdTMdnNg1h4Wi8kiEVvVa2HPxfe7V6Wx/Jyjb4u31BXLZndEr3eKTVhzsWVo+rCzDVAIAqhLb4RGi+asQ2PDPxKQxV9ZDTLODyIL7haejBoYLPJDUvnItWq7f80oxQQBWllGMBVTDpYJPr7A1z4GhbhuRQN+JbXyoYaJLvttxX89WoT8p+fHnrLt9tOQ5T+nHMXQZ78wIke3errQTqd6J2FpwLV0OKxMU2PptzpKHnzKvgXHKiCjiorTGScdO8AM55KyFv9mMbnsoZixrnwuNUJoNsb5AjOfOfpdIxzKmO4T/O2afeipfbhiJ2fOWJNshRfsXax4/vxdsWp+YmP1tAMgFk776k2K/v8yKR1NTb/iUNEazv9WFvYKxfuXblrLCqT7Cp34O9w+5x6fcSLPjI6l61b/83bzZhz7AbVa6kCmrM8iXwSpc/56hCCT7Mq4lhSX0ESQPY0u/FgaATcTk39GCTVP/5tTHVh01LbQ+Q6wYjdrAmQLnfFF5HAQpQgAJTEWAAYCp6/CwFKJAjIItz3/kfVYuNiff4G5D9xpGnboPmr4Pvgo8C9rHzr7PfUppFLAspz2mXITnQCVfHydDDIyrVOvzoLaqidn6biQCAvP2/ccMgPLJaKNJkUb+x1oWIQ0NHIF60RsA981NZAOkm+/Gv31h4EZu+Zthpgyzs082bNFSRwGLt1vZqPDY7N0V5WSCGG9cPTmoLQPo+hQIY8rOpBgDM+u6wn8oFsovelfvpDX1efO2puZnU+PzPydt1KSooC2xpE50WUO49eR0FKEABClDgaBNgAOBom3E+LwWmW0DesK++AJ7TL4PmTb3VLNpkL3U8AknFz26xN/6G0CO/NH2k9pZFcMw/Bp4171B7rDWbHaNFtg/MRADggq4Q3lskRV9S43+5pBY7qp2ZN5OLR+L4XJGAwWsNbtzcUZt5Oz9R31KE7+cdNVhXn/vWU04g+OTm4aJBhvx7yARlf0b6faLFq4oj9ntskMr/6WvO7Ingit0jRQMFhfbzMwBg+q/AjHX40dW9eMeSiQNQ+YP5w8YG3LGhseAYJZX/iuUD6s25fK3Ckpb/7Bxs6mPK/IxNKm9EAQpQgAJHhAADAEfENPIhKGBBAbsDntMvV3umNae77AHK/uPQAz9CfHsq1bnSZqtugB4KpOoMaJpK1Xa0dsC95u1I7FkHW8McVcBN7++EY/4qRJ69E7LfOr9NdwBACvR9aHsAZ/QWTv8vtMWgPqbj+o2D6pjA/NbrseOmFfVqX760ifbmv9TkwS2LxxcOlOW6pPO/Y1/hooH590iPQY79q47rKlMhXuREAodu4IM7RnBWT6oIWn6Tegq/a6/OBA3k5wwAVPrtt871H1jVh3d1DMFuK6+wZTBmw3/Jgr6/8II+e++9POWL+6vUnv10IT3rPDlHQgEKUIACFLC2AAMA1p4fjo4Ch71Apj7A/FUFi53lP6Dsfx6942vqaLKym6bBc8qlsNW3AMkk9JE+JPv2wTF/JRxzlqbS/TU7Qo/8Ar6LrkNi30Y45iyDHuiBER5B+KnbZzwAUGpxWygAIG/bP7txCEtGCu/rTx/NN5ngQhpAFugf2Va8cnv6HmXPTdaFb+kOq9MOCrVt1U58f0Udgg5b5seljEqdAiAdSXaJ58z3ILb+KSR7dqm+ne3Hw1bdhOjrj6j6Eu6T34XoS/epCv6TbbJ1Qmo57PM5sbbBreoZOAxDbdvYWuPMBDay/2xuKKECJ1Gbhpq4gTfrXYgVCKDIVhE5LrHPc3idGy+FAFc0hdW+fKnQL/vjHQUCAnsDbty2vhGb++V40MLtuhN61IkCgxGHKuj34PZaSNHAQq3QXEx2Xvk5ClCAAhSgwJEmwADAkTajfB4KWFSg/PoAUIXKoi/cqxZohSr05z+iFDDznHIJgn/8DhxtK+A56yogHlWF0eSc89Cjv4L3jCtVf5rHrxZ6nlMvRXzri9BcPkReuHfGAwCTyTAoVTTwFx21eG6Wp2Rxwfvb/Lh3fuEChqVqB5Sz6C72FVwxHMM/rS+8yO7yOvC/K+pyFrlmBABkLHLcXaJzM5xLTlIF9jSHE8n+ztSxfJIlcrDIpPx5bNNzk/oNkloIvoQB2abxVLNXZWLIfJ3fFVJ1E9KFE+XPzu4O46kWrwoSyGJ1djiJN+vcqIvrsBkGxEKarJWXD8ews9qpggRyPVtpgUJzUepTMi9LAnFsqCtegLBUH/w5BShAAQpQ4HAQYADgcJgljpECR4pAJfUBpCK6VOn/228Q37F2QgGpXu67+Dq1vz/Zvx+w2aD374O4r5JWAAAgAElEQVStepZa4BnRICJP366qsacDCjlbBQr0PpkFeiXTND+YUPv55Q1woVYoA6DUm/300YSlAgUTLeJl8fTP64q/CZ9KAGCivvvddty0si6z+BUTswIAsg3FMW8F7I1t0EPDaguIBAKci46HPtwLrboeNpcPsv1EvjtGaAQwdFVpX473s9e3IrFvA+yzl0AP9KnK+hJcym7ybG85EFZv/Z9o8eGc7hAOeJ2ojidVkcdNdS40h5OqnoPMT0M0qWowyDP2u22YH0yiKp7EqNOG/T4HVgzFsLHOpYIFEjx4tdGDVYNRFSCRYEBTNAk5jvHh1sLnxs9baGBRhwHbwTfuuq5h51YNe3eZE0WQ/i+6NIlNb9jwzGNjWRuV/A5M17WF5qLL60Sfx6b8qxI6FowmsKnWBQlKyZ/tqnJCgl9SdFMSC3b7nYjbgKaorupaZJ98MV3jZr8UoAAFKECBmRBgAGAmlHkPChwlAnLElcthqAJdE7aK6gMYSPbsVm/xk13bi3eradA81fBfegOM4BD00SH11lfe8peTRZDf8XQHAEottIsdMzjR3v70Z6wYAJBl5zFDMdywoXhwIX97gVkBACn+6H/Hp2DEIqljKpNxRF9/VBWrNHQ5ps6AEQlB79ujakREnr8Xvrd/UgWOpD6Eo2059IEuGMk4HC3tCN7/fRWcyg8ASG2GmriOPpcdMr+y6Jc3/DurnJBjGSVDoD6WxAGvAwkNkJoOYbumAgBzQ0nIaQj7/A64k4aqlfBssxeLA3H15/K5zTUuLA3EVSbAXr8DLeFkzskP2eN5/7UJXP6BJBwHD9eIx4E7f+PA7b8yZxvBpe9N4gPXJbDhdRv+7caxEzys8Fed2OfPhQRb1te5VFaF1LmQLRWdPgcao6ljCsVTPiML/ReaPHAaULUw5M+lPgUbBShAAQpQ4EgRYADgSJlJPgcFLCCwvCmMz57UjR+/0oJ1vaX/0ZypDzBvZWphNlEzDFXEL/TQzePevsrH5JxySeuX89MjT/8h5xzzydAc6gDAZMZcbgBgoi0ApQITlWQASM0CSYmXhf9JfRHUFsl2SD/rdAUANIcLVVd/WZ1xb6+fDSMeUwt4qQ+RDgDogX4YIwOqjoS84fee/xE1LAkM2GfNA/SkCiDIdzb08M3jCkeKmywulw3H1Bt82be/tdqJ9mBcBQBkcelKGnAZwKhDgxy5eMDjgDeZygCQAECX145hlx1SVHFWJIlXGt3qf0tdBCmuuGA0DjlpIWoDunylAwCXfSCJx/5ix4/+O7WlwOx2/Mk69u7W0N9jTlaBWeMrNBdSoHJ9vUvVYriwK1VfZNBlU0EUaXLahviKswQAxPmqXSNY2+hWgRc2ClCAAhSgwJEiwADAkTKTfA4KHGIBWQJIoa59Iy48srMWsWT5i4KK6gOM9GP0zv+EPnhgWp94ugMAE+2Hn+yDlRsAKJZdIPctFQD48bJavNJYuFibvLleGIxj1WAMJw5EMourcp9nugIA5dxftpHA6YYRGi7n8mm5RgIIdsPIOUlBTGN2LXMUZLk3TmcAPP6gHT/4r7EAwA1fTqC2zsAdt9hx5TVJRMLAb3/mwNUfTWDBYgPBEQ0P3GVHdZ2Bcy7SsX2ThqXHGNi3S8PQIHDsiTrWv2bDurU29fnd2zXs2KqNu/bnNznw9suSOPP81AL7mUftuPtWO/7lG3GMjmhoaDQwNKBBrgtXUO+z3Oev9Dr520oCNGlr+W85SvPlRo8KFLBRgAIUoAAFjhQBBgCOlJnkc1DgEArIP5ZPnjOKC9uHcWDUhZNaR3HbhkY8sbum/FFpGlwrzoTnjCtgq5lV9HOyDWD0D1+HkYiV3/ckrpzuAECpavuTGDKyF/YTbRV4cI4Pdy6sLrioPL03go9vLb4ILnQKgCxSZbH0zn1BSJ2CybZDGQCY7Jit+rn8LQDBUeAn33KiebaBK69JYM9OGxYu1vHIn+144kEbrr0hgVhUQ/tSHfv3aXjlWZvaQhAc1TA8CMxbZKCnS4PTBbhcBp582I63vj2JrRts2LROy7l29lwDTz5ix0mn64hGANl+UFUNfO8bDnz0MwnMmWdgsF9D934NX/yMtbYPpOdTgjGzokn0uu0svmjVLznHRQEKUIACkxJgAGBSbPwQBSiQLeC2G/jEmm5Ekza0+GPYPeyG02Zg55BbZQNU1CasD2Ag8sJ9iDxzR0VdTubi6Q4AlFpoT2bM2an9Ex2591KTB7csrkHUPj5LQxby7905UvD2vR47blpRryrcp1ttTMfHtg2rNP9STY64kzfc9iIxAgYASgmW//N0AGD7Fhu69mkY7APu+HUqE+Ar345jxbE6eg9o+Na/OrB5vQ1eH3D6OUm8/7qk1M3Em69qOOs8HZJBIO3ci5PqDf7yVQY6VuoqAPCWC3MDANnXrn3RprIF+no09Ya/bYGBn37bgSs+lMoI+OwHmVZf/mzySgpQgAIUoIB5AgwAmGfJnihw1AssqY9gfm0MZ84bwUv7/ajzJFHvSeBPW+rRH3Ygkig/lVbzVMF77gfhWnYaYE8tXOR4wODd31QV3Ke7TXcAoFSq/fZqZ8kjyZKapvabh+yaWpQPueyZt/py/vzn1w8UXGxLYbPvragfl9osheo+sXkIS0biBXnliLSfLK1DyJEKHDh0A+/bOYJzusMFr5ddIG/Uu9UxePI8DbEkbtgwlCm8lv8hBgDM+1YX2wIgd/jiN+M46QwdXZ0a/vNfnKhvNHD9FxOQWZWigYnE1AMAm9bZsGyVjnBQw0A/EBrVcNsv7bjucwkGAMybZvZEAQpQgAIUqFiAAYCKyfgBClBgIoH0SQAfPrYPK5rCeGBbHS5uH0ZvyIEfvdKCQLSyKuS2+tnwnXcNHG0rEHnxT4g8d/eMTMChDgBMtE+/HAA5XvAzm4ZUEb5CTfqXY+bSzZtIpfF3BIq/yb9nfhUeaPNnggzStxxlKMfc5TcpfHdre7U6qi7901KmDACUM7PlXZOfASCHHbzynA3+agPXfCq1CHe7gYfus2N4UMOl703gL/fYcca5OlzuqQcAXnnehuPW6Ni2yYYvXz+W5v/936a+X8wAKG8eeRUFKEABClDAbAEGAMwWZX8UoIASOLY5hIGwA+9eNqgKAto0YLY/jlDChh+93II6TwIeh46hiENlB1itlVqsTnWBXioDYKr9y9vct3UGIbUAzGhyFN1NK+vVOenpVmy7gGQj/HBZncpOyG6lnpkBADNmKtVHfg0Aw4A6EWB+u462hQZu/5UDF74rCb8fePQBGy58p46qGgPJBDA8pE15C8DD99lVBsCiDkNtKUjEobYQnH6uzgCAedPMnihAAQpQgAIVCzAAUDEZP0ABClQisKY1iPMWBvDknmqcODuI17r9OK45hDnVMfxuXRN6gg4MRo6+AMCcUAI3bBxCw8FzyPNNH2314faF1VMqQFYqpb+SefzjvCp15rycQZ9uxQoNSqaAXJvfGACoRHx6rpXUf2kvP2vDvIUGFi4xsGubBo8XaGox0LNfU/9XivstO1ZHX3cqhX/5MQb27ExdJ0X+NryhYdESA7EosHWjDcefMv7avbs0tdWgqtrAQJ+GN15JZQVIhoHcn40CFKAABShAgZkXYABg5s15RwoclQLnLAjgko4hVQ/grPkB7BzywGnT8dftdegJjqWJl4tz2txRrG4J4dZ1jRiNTbytQK6V9nxnVbndY7ozAJoiSfzjxiF1n0JNziL/9ZIaSOG8qTRJ6b92a6Dovvty+n52lge3to8vGlgsAHDLkho83ewd13WpwofMAChnNngNBShAAQpQgAIUmLwAAwCTt+MnKUCBSQicPX8ErVUxLG+M4EDQiQZPAn6Xjp++0ozOEVfZ552f1BrE+YuG8a3nWpE0Jl4ky1YDaZUUIZzuAIA/oeOzG4sX3HutwY2bO2oRKVCpv1L2lkgS798RKKtSf3bfcZsGOVngoTm+nLPp09cUCwDctqgaj7T6xg3z3XtG1VGBxRoDAJXOLK+nAAUoQAEKUIAClQkwAFCZF6+mAAVMEJD0/9n+BC5sH4LPoWN9n1dlASyuj+L36xtR7UqiyZfArmE3grHCqcLy9v+CRcOQooOz/Al17GBS1/DY7hqc3jaCcNyGWb4EHDYDz+ytxtyamAo8ABqiCQ1ep66OKfzei7MLBh1KBQCGnTYMuMsvaNjpc+CxVi/2+FPZDg7DwPt3jECO6yvUilXqnyy/L6HjU5uHsXx44uP6Qg4bdlY58GKTB6/XuzHqLJ6qXSwAIG//f9tejURW9oIUCrx26zCOH4gyADDZSeTnKEABClCAAhSgwBQFGACYIiA/TgEKTE5gZVNYFQh8rduHhbVRLKqLqowAn1NXxQMf21WjFujhIkcHSgDgHUuGEE9q2BNwYV5NamG7dcCDE2YHVT+dAZcKJKzv9arjCXUDKmBQ60li24BHXfPDl1sKPkCpAMBknrrfbcdNK+vQ5U3VPDirJ4yPbAsU7EqO0Pv+inqsy6rUP9E9fQkDdbEkDngdBesGtI/EcWNexX6p0P+zjloEHRokiSJst1VUc0CCFx/ePn78EkT48bJabKxNnTIg+Rln9KSutY8/MCDzWMwAmMy3ip+hAAUoQAEKUIAC5QswAFC+Fa+kAAVMFDh17ijevXQQD+2sVW/8pVDgQztq1ekBcjJAOKFhQ68PL3eNLyYnw7hi+YAKAOwedmNTvycTAJA0/yZfHAldg9tu4M0eH4aidhzfElIBAGnSf3tdBD9f26yyDAq16QgAyH2yF7ltUghwwyCkWF+hJgvpF5vcGMl7C28zgPnBBKriOpy6oeoIyMK612PHTSvqIVX489vf7Qvisj25JwK81OTBLYvH7+0vd5qPG4zi+o1DE4496LCpowilFsFEi/98G/lveb7rNw1BgheFWrFaA+WOn9dRgAIUoAAFKECBo02AAYCjbcb5vBSwqICk8F+ydFDt51/eGMb2QQ/keHmpEfCrN2ap9P5KmtNuoKM+gitWDOCeTQ1Y1ztWlK7FH4cEIBbXR/DdF1pnLAAgb/W/dUwDttakzkV36Abet3ME5xTZBlDJ88q1+f2nPy/ZAZ/YMoSVQ7np/3LSwH0Hq/VLBoAEHCZ4QT9uOGYHSZgBUOmM83oKUIACFKAABShQmQADAJV58WoKUGCaBZY1RgAYuGrlAFw2A2sP+PDWhQE8uKMW92+tL/vuXoeuFvmhuA2vdPlzCgUubYyobQevd/vQHUwtxvOb2Ytb6T9/C4D8mRwH+OnNQ2gJJ8t+tokuzF9Ey7WF0v9L3azPY0ef244tNU6sq3NjV5Vz3PYAd9LAx7cN48T+4vv6S90n++cMAFSixWspQAEKUIACFKBA5QIMAFRuxk9QgALTLCDv+k+aE0T3qAPXntALTQNe7fLhns0N03znse6nIwCwoc6FnyytQ8iRm82wYjiGT24ehhTqm0qTEwO+s7IeO6pzgxqF0v8rvc+mWpfaLiCBgey2LBDDpzeVN3bJMHhsthdn9oQLbntgAKDSWeH1FKAABShAAQpQoDIBBgAq8+LVFKDADArIW/yPHd+rigE+uL025y2+vXkhPKdfjtibf0N8x2slR+U+8W3Qhw6Uda10Jm+3L98zivO7QiX7LucCOTHgl0tqIAvpQm1WJImrdo3ghAmq5Je6z/o6F362VIr6jVXuL6f6fql+0z9f2+DGLztqEc46mlBCGccNRFWBv9p48QDG1hoX/q+9WhUpfM/uEVy0f7wrAwDlzgSvowAFKEABClCAApMTYABgcm78FAUoMIMCHocOKe6X3dwnXAzPaZcitvkFhP/266Kj0RwuuE95F2Ibn4ExOgQjLlsMrNlkMV0b0yEZASuGomgtsS1gd5UDQy479vsc2OtzqC0G+aUSShXSq0RiopMJvEkDqweiWJk3bjlG8PEWLyQ4kT4WsDGahGQlzAsmMrcfdtlwx8Jq9GRlGIjHgtE4lgbiWDISQ310LMAgY7lvXpXql40CFKAABShAAQpQoDwBBgDKc+JVFKCAxQS8510DW12LlAuA5nTBVt0AIxqCkYgB8Sj0oW7Y5yxVo7ZV1cNIJpDY/SYcczqQ7NsHW/1s6MO9Knigj/Rb7OnMG44szP9h8xBW5RUAnOwd7m/z4975VZP9OD9HAQpQgAIUoAAFKHAIBRgAOIT4vDUFKDB5Af+7Pw9b7axUB/EoEge2w9G6JBUASMSQ7N8Hx5xlkAICRjIOIxSAZAPooQBCD/4UEkBwtLQjeP/3oQd6Jz+Qw+CTkgVwUn8U8uZ90WhcbW/IboNuGzp9DswNJdAQ1dEcSRatR/CXuX7ctYABgMNg2jlEClCAAhSgAAUoME6AAQB+KShAgcNOQPNUwX/p5xB7429wHX8hNKcHmt0OPTgMm79OPY9kAGjeavW/jXg0lR0QDcI+az6SPbtV8MBW1YDQwzcjsW+TpQwkNX71YFQdF7i5ZuZT3I8bjOL6jUMFTR6c48OdC6tzjgt0GAZO7Y2own7Pz/KorQjZrSmSVEEFKYK4cDSuti0MuXK3dFhqAjgYClCAAhSgAAUocIQKMABwhE4sH4sCR5uA55R3wdYwF6G//mTco8v2AHnzj+TYnnOr+rh0A+/ZPYpnmj3o8joQs+WeGDAT457oBIQXmjz49ZKanHHJmM89EEaX1475wQT+3ObPGabNAOyGgbhNw0n9EZVtIM+W3eSa5cMxbKl1IiHHPrBRgAIUoAAFKEABCpguwACA6aTskAIUOBQC9pZFsPlry67yfyjGWM49JV3/fTtH8PtF1Yg4NJzVHUFHIIZhlx018SRcSUMV03txlgen94RxwOuEJ6kjZLch6NBUiv8fFlZP6Q37nFACN2wcQkM0OW7IhTIAJABw+e5RVMd17PU7VBBAiv9trHFhzUAErzW40RZMoD6moy6WxKuNHlUsUMbuT+hq/N1eB1YNRnH3gqpDkvVQztzwGgpQgAIUoAAFKHC4CzAAcLjPIMdPAQocUQK+hGQAjODu+VUIOWw4tS+CE/ojGPDYsa3aiZaskwFkob6pzgVvwsCTLV51hKBce8+CqnFv2CtBOqUvgr/fMlzwI4WKAKYzACQAIOn/Jw5EIEcGrqtz4x2dQTVu2QIgb/kl9b8+llQV/WXss8MJ7Kxyqu0DcgLCffP8hyTroRIfXksBClCAAhSgAAUOVwEGAA7XmeO4KXCEC0gSuBSri9q1nP3m8tgt/jjee0w/5HjA9b0+3L81te8/v13cPoznO6sgNe/evngYf9lei9FY7v70iRhlwSrjkCPnzGxOPfUWP7cUX+oOck9ZNEvBPlk4S2E+f8JA2KHlBAC6vXYsCcSxtdqJxpgOSc2/eH9QXfvXub5MAKB9JI7PbhrCsNOmUvDl6MARpw1JTVPHB0bsYw/XEk6o+53SFy1aBPDHy2rxSqMnh0MCAGd3h7GryqlqAUhNANnvH7VpKigx6LKrLQBVCR01cR3r69xoDSXU2NuDcRUAkD+X4MfDrT4152wUoAAFKEABClCAAuYLMABgvil7pIAlBdKF5WQhVknr9jjU29yZXJRJWvhnNw5hyUhcDXXAbccPl9dit9+p/ttpN3D63FGcOW8E33+ppeii/pNrunH3pgb0BJ2ociXVdeU8vQQe3r13FOd1hWA3gKdavLhtYfWUDToCcXx027B6Gy4L8puX1mJj7fQW+TurJ4yPbAtUMuVFr5Wgw00r6tHrKT+IUsmNxT1WIOBTSR+8lgIUoAAFKEABClCguAADAPx2UOAoEJA3zh/aHsAZvZFJPe0tS2rwdLN3Up+dzIdkH/z1m4Ygb6/T7X9W1efsDV/dEsIFi4ax9oAf7+oYxOs9PnQ0RLBn2IUmXwIJXYO8SA4nNOwLuLG0MQypp1fjTuLAiAvN/hiqXDoe212DOzc25AxTFuqfXz+gFv/p9r0VdXij3j2Zx0kFLQrMgeyNv7mjNuct/KRvUOSDZgYAJP3/T/OqoPMFvdnTxP4oQAEKUIACFKDAjAgwADAjzLwJBQ6tQP4b9UpHY+UAwGvdPvU4XSMuXLmyH5LgkDQ0/O+Ls/HJNT2YXxPFL1+fhXcsGYJhaNg26Mbi+qj6TCShYfugB3/aUp9DsiwQwz+vG8z5s6kaSJr8NdsCak9/uu2oduJ7y+tUwbzpamYFAOQ4wp8trcUwj++brqlivxSgAAUoQAEKUGDaBRgAmHZi3oACh15gKhkAUojuOyvr1P7umWqFMgB+0VGL52aN7T1PZwCkAwC17iSObQ4hpjbsayrtf051DF0jTtR6kvA6dOgHAwDzamIYCDvQ7I/j5rXN6A/nHknXJlXwNwyqwnQqUGDX8N2V9dhePXkD2dsvxf0u2h/KMEpWxW/bq1U9gOlqa/oj+OTmwgX9yr3ny40e3LZo7GSBt12WxIXvTCIe0/CXe2144sHSWwKu/2ICzz5mw8vPTl+wo9zn4XUUoAAFKEABClDgaBVgAOBonXk+91En0BRN4sT+KLzJ1KJWWkNUx5k94cx/S3G4uxZUIeC0QWoGyLJ0c40T22pcZe2dNwu1UABgqm/g88e2sDaKs+ePqD/+vzebcn4szy1n0qcX60+0ePF6g3vKBlIE74L9IRwzFMPmWhceafVN6bi+crx9CR1n9kawciiG+aNx1MbH5n+iz0uNAjlq8NlZXuzzO3Ke/f3XJnDq2Tp6Dmhwu4Gv3FA6MPLNn8bx5EM2/Pmu0sGCcp6L11CAAhSgAAUoQAEKVC7AAEDlZvwEBY4YgfxUdznC7aaVdVM6Qs4MnEIBgN8srlFH3ZnVTpwdRL03gZf2VyEQPXoWpVKh35MwIAEhnxyPkNUkNNDjsavjB7NPB8g3lwDA296tw2Y3MDSgwecHRgOAzQYkk4DdAXh9wOiIBpvNgJ4E/NWpn/d2a/jCP5QOGJg1z+yHAhSgAAUoQAEKUGBMgAEAfhsocBQLHE4BgL/M9avsBLZDLyABgJPP1LFnp4bjT9axZYMNLzxpwzuvTKqFv64D+3ZrWLDYQDQC/Py7Dlzz6QQGejU0zDLwTx+b3pMPDr0QR0ABClCAAhSgAAWsKcAAgDXnhaOiwIwI5AcAZPv8t45pwNaaQ/uGtlAGAAMAM/KVKOsm6QwAedsfCgL792rqzb4EA7SD5QwkANA6z4CeAIaHNLTONbBzGwMAZQHzIgpQgAIUoAAFKDBNAgwATBMsu6XA4SBQqNp9/nF7+c/hSRqYHU5k0sclaNDldUDqB+QmlI8XkLWhP66jOZKER09dHbJrOOB15KScFwoAPNrqw+0Lq9URdHKqgRTqk7bP50DQkVtYTs6TXxiMq2P8Bl021X96bFKMT8ZfF9cx5Ez9LP9YOxmn1ECQPfvyfHLNiMNW8Pg7udabMNAcGTOJ2DR0e1Op9Nkm8lwybhmt3HvAbR+Xai/9yb79lnCuUY/HgbBDK2g81ec9HL6rHCMFKEABClCAAhSgwNQFGACYuiF7oMBhK1BJAEAq4l+1awRSVV4W1vlN9o7f2l6DDXXjCwbKoluOv7tszygaoslxn5VF9msNbty5oBq9HjsKBQBeaPLgnvlVuKArhHO6w5CTDaTJZ//W6sO986oQtadeP+cffXdrezUen+3DqsEortg9mgkeyLUy7l8tqc3JeiinCKHcSQrrXblrJKe/7IfbVOvCnQuqsLvKqRbu+ePKPgYwXXjwkr1BdARiBb9TEuz4XXs1tuYVZZzq8x62X2AOnAIUoAAFKEABClCgIgEGACri4sUUOLIECgUAvn1MPTbW5u7Rljfuf79lWFWvn6jJG+8fLq+FnBmfbrKwPaMnjA9vDxQMHGT3l07zL7QATxelkwyEQu2P86rw5za/ekufvyCW4oaSCbBkJF7ws/K2/vvL69SbfmnlBABWDMfU8Xrytn6iJoGLXy+pQcymTRgAcOkGrtkWUIGSUsY/XlabM0dTfd4j61vNp6EABShAAQpQgAIUKCbAAAC/GxQ4igUKBQAKHbd3Sl9EBQCyW9ymoctrV1sBmiJjb/WzF7xy/axIEjdsHFQp7aVa+t6FFuDZn5Uj6qRlH2kn2xD+d0Ud+jz2cQvt7M9KxoCk3ksmQnYmg2QXSAChnACABERk8S9HBZZqD7T5VeZCqQwAyZK4etcIzu8KleoSrza68YsltUUzHip93pI35AUUoAAFKEABClCAAkeEAAMAR8Q08iEoMDmBcgIAcmzc+3eM4C3d4cxNXmryQI7lC9s1zA8m8LkNg6g+eL68pPDftKJe7YGXJlsGZLGcbrIAl60CTzd7YWhAXSyJU3sjOG4whl8tqSm6BSC9TUAW091eB07rjeDjW3ODEunshfw34nJvWfT/cZ4fLzd6IM/02Y1DORkB8ky3LK5Ri+pSGQDtI3HcuGEQ2dkIEjy4v82PhC31+eMGozj3QBi/X1QNSfWXNtEWAPm5ZBVcumcUT7V48Ua9G6NOGxy6gXO7w7h650jGUOotfHdlPfb4UxkLU33eyX17+CkKUIACFKAABShAgcNNgAGAw23GOF4KmChQTgBA3nbnL5azK/LLwv8fNw5h4ehYen12IUHZc//2zmBm1NurnfjB8jpVNLBYK7QAz94vL5+baOyFFsTZmQ2F0u2z+y8VACiUcn/TyjpVDHGiVioAUOyzkmEhxq3hVOFDabIN4JVGT9EAQCXPa+JXil1RgAIUoAAFKEABClhYgAEAC08Oh0aB6RYoJwBQaPGZHQCYaLFcaKGdv0Wg0DNONgAgb+DvnV9V8I14qQVxduZCqQBAflAjPzhRbN4mGwAoNJ7sLQuTCXjkZ2pM93eN/VOAAhSgAAUoQAEKHHoBBgAO/RxwBBQ4ZALlBADkrfMNG4bQmFW9X47ku+/gfnk5zu9D2wM5BQLTi+1CAYAH5/hw58LqCY8MnGwAIB2YmMyCWAoFpt/iVxoAyN4+MMPO4R8AABJySURBVNFkTiYAINsVlgTi+NCOQE4dhewgzFSf95B9AXljClCAAhSgAAUoQIEZFWAAYEa5eTMKWEtgsgGAUk8xUTX/7IVrsX6sHACYbFaDPGs5AQA5NWF2OIFVgzGc1B9RWysKHbvIAECpbyF/TgEKUIACFKAABSiQL8AAAL8TFDiKBRgAGDtyr9wMgOkMAMjC/5rtI+gIlD5dgAGAo/gXl49OAQpQgAIUoAAFJinAAMAk4fgxChwJApMNALzY5MHTLd6CBENOG3q8diS0wtX0mQEQyLhl1w6QYoty1OIxQ2OLf/n5A3P92FXlxJW7RnBq31jAggGAI+E3kM9AAQpQgAIUoAAFZlaAAYCZ9ebdKGApgckGAMpZxMuDsgZA7nRPtAVA5uLG9YOZdP9nZ3nUcYnFjiVkAMBSv0ocDAUoQAEKUIACFDgsBBgAOCymiYOkwPQIlBMAqI/puH7jIOYFx46gK6eQn4zYebBA4Bm9Y2+uzToFoCMQx+fXD+Tsjy+3CGChcZW7BUCe6917RvHOfWNHG5pxCkB+cCD7KMVCNREqCQCUet7p+XaxVwpQgAIUoAAFKEABqwkwAGC1GeF4KDCDAuUEAHwJA5/YMoSVWanp5Szi04+Rv1jeXu3ED5bXYcRpK/qk5RQBLHQ6QbkBALlx/lF+lQQATu+N4ONbhzPjz/7sRNM3UQZA/s++fUw9Nta6VHdzQgncsHEIDVknMVQSACj1vDP4leOtKEABClCAAhSgAAUOoQADAIcQn7emwKEWKCcAYDOAq3eN4PyuUGa4e/0OfG9FPQZd4xfxcmydQwcidqlnDxw3GMX1G4cyn01qwM0dtXi5yZNzFKBsF5B7yeesHgCYH0zgcxsGUR3XM89154IqPDTHDz312KqJhSsJhB2aetaJAgArhmP4p/WDmc8+0ObHvfOqYGjAeV0hvG/nSM7XhQGAQ/3bw/tTgAIUoAAFKECBw0+AAYDDb844YgqYJlBOAEButmoohs9uHNufLn/W57FjxDEWALAbBlrDSZX2/1qDWy3yZTFfF9PxmU1D6ji77HbA60D4YJCgOqGjKZJEOrPAlTRw/aYhtI+MfSY/zf5QZgC4kwY+vm0YJ/ZHc54p28SbNNRxftnjnigAIM9644ZBeJISKkg1MZIm/eQ3BgBM+zVgRxSgAAUoQAEKUOCoEWAA4KiZaj4oBcYLlBsAkAXvB3YEkL2XfyLP7EWvvBA/oyeMD28PFDzPPrufwyUAIGOWN/af3DwMX2IsC6CQSbkBADkFQPpbPlz6CEC5DwMA/I2mAAUoQAEKUIACFKhUgAGASsV4PQWOIAF5K3/jhqGcRewtS2rwdPP4I/6qEjqu3DWK03rDZS/kY7ZUPrz8/yf3RfCe3aM5+9jzKR+b7cPti6rgSVg7AyD9TB2BGN6/YwRtofFv6NPPtq7OhZ8uq1PZDhNlAMj10t+1WwNozNrrL3/+cqMHD83x4YM7ApDtBwwAHEG/hHwUClCAAhSgAAUoMIMCDADMIDZvRQGrCcjCXArLLQgmVKE5WbC/1OTGoMtedKi1cR1zQwm0BRPwJlNvv8N2Gzp9Dsj+/h6PHUMue85e+HRnssdfFreSvi+nCsge+T63XW0n6PI6VGFASYCXcdXGdJX6LtfWxHXsqHJifZ0706/0JT9viiYzJxSsbXBjv8+h+pXxNcT0os8lb9xl4S5bD6QPSbd/tcGNuE1T92+MJDHn4DjTi/Bu73gXubYuJs+UzJgEnDb1PPkWkkkhdvJMck+5Ru6ZOBgokfvI1oH5wbgatxRglEKAO6udilCe99jBmNpmkX5W+fOpPq/VvpccDwUoQAEKUIACFKDA9AgwADA9ruyVAhSgQFEBj0PH1Sv7Mbsqjid21+D5zqqKtU6bO6o+M5nPVnwzfoACFKAABShAAQpQ4IgQYADgiJhGPgQFKHA4CVS5kvj48b24f2sdOkdciCRSxRTlz8+eN4K/bK8r+TgSRJCW/mzJD/ACClCAAhSgAAUoQIGjXoABgKP+K0AAClBgpgVkof+VszvR5E3gkV01OKk1CMPQsCfgwoqmMPYFXKj3JLF5wIOlDRHsGXZhYV0UcV3DcMQBp93Ahl4v2usjaPIl8Py+KixvCqPBk8Tv1jfilS7/TD8S70cBClCAAhSgAAUocBgIMABwGEwSh0gBChxZAhIA+MdTDuDmtc1qG8AFi4bVA+4Y9GBpY1gt/kdiNuwZdiOa1LC534sTZgexuD6KSEJTn1vVHMKS+iiafHH0hZw4tjmEvQEX/ry1Dut6fUcWGJ+GAhSgAAUoQAEKUMAUAQYATGFkJxSgAAXKF8jOANjQ51WFD6Vt7POioyGCpK6pPxsI25E0UgGAS5YOwm3X0Rd24vfrGlUAYM3skNo2IEEBqSPYHXTimb3VkD7ZKEABClCAAhSgAAUokC/AAAC/ExSgAAUsIiAnCsiCfjRmzwQFZGirW0JY1hjGHRsaLTJSDoMCFKAABShAAQpQ4HAUYADgcJw1jpkCFDiqBOo9CbUtYMeQ+6h6bj4sBShAAQpQgAIUoIC5AgwAmOvJ3ihAAQpQgAIUoAAFKEABClCAApYUYADAktPCQVGAAhSgAAUoQAEKUIACFKAABcwVYADAXE/2RgEKUIACFKAABShAAQpQgAIUsKQAAwCWnBYOigIUoAAFKEABClCAAhSgAAUoYK4AAwDmerI3ClCAAhSgAAUoQAEKUIACFKCAJQUYALDktHBQFKAABShAAQpQgAIUoAAFKEABcwUYADDXk71RgAIUoAAFKEABClCAAhSgAAUsKcAAgCWnhYOiAAUoQAEKUIACFKAABShAAQqYK8AAgLme7I0CFKAABShAAQpQgAIUoAAFKGBJAQYALDktHBQFKEABClCAAhSgAAUoQAEKUMBcAQYAzPVkbxSgAAUoQAEKUIACFKAABShAAUsKMABgyWnhoChAAQpQgAIUoAAFKEABClCAAuYKMABgrid7owAFKEABClCAAhSgAAUoQAEKWFKAAQBLTgsHRQEKUIACFKAABShAAQpQgAIUMFeAAQBzPdkbBShAAQpQgAIUoAAFKEABClDAkgIMAFhyWjgoClCAAhSgAAUoQAEKUIACFKCAuQIMAJjryd4oQAEKUIACFKAABShAAQpQgAKWFGAAwJLTwkFRgAIUoAAFKEABClCAAhSgAAXMFWAAwFxP9kYBClCAAhSgAAUoQAEKUIACFLCkAAMAlpwWDooCFKAABShAAQpQgAIUoAAFKGCuAAMA5nqyNwpQgAIUoAAFKEABClCAAhSggCUFGACw5LRwUBSgAAUoQAEKUIACFKAABShAAXMFGAAw15O9UYACFKAABShAAQpQgAIUoAAFLCnAAIAlp4WDogAFKEABClCAAhSgAAUoQAEKmCvAAIC5nuyNAhSgAAUoQAEKUIACFKAABShgSQEGACw5LRwUBShAAQpQgAIUoAAFKEABClDAXAEGAMz1ZG8UoAAFKEABClCAAhSgAAUoQAFLCjAAYMlp4aAoQAEKUIACFKAABShAAQpQgALmCjAAYK4ne6MABShAAQpQgAIUoAAFKEABClhSgAEAS04LB0UBClCAAhSgAAUoQAEKUIACFDBXgAEAcz3ZGwUoQAEKUIACFKAABShAAQpQwJICDABYclo4KApQgAIUoAAFKEABClCAAhSggLkCDACY68neKEABClCAAhSgAAUoQAEKUIAClhRgAMCS08JBUYACFKAABShAAQpQgAIUoAAFzBVgAMBcT/ZGAQpQgAIUoAAFKEABClCAAhSwpAADAJacFg6KAhSgAAUoQAEKUIACFKAABShgrgADAOZ6sjcKUIACFKAABShAAQpQgAIUoIAlBRgAsOS0cFAUoAAFKEABClCAAhSgAAUoQAFzBRgAMNeTvVGAAhSgAAUoQAEKUIACFKAABSwpwACAJaeFg6IABShAAQpQgAIUoAAFKEABCpgrwACAuZ7sjQIUoAAFKEABClCAAhSgAAUoYEkBBgAsOS0cFAUoQAEKUIACFKAABShAAQpQwFwBBgDM9WRvFKAABShAAQpQgAIUoAAFKEABSwowAGDJaeGgKEABClCAAhSgAAUoQAEKUIAC5gowAGCuJ3ujAAUoQAEKUIACFKAABShAAQpYUoABAEtOCwdFAQpQgAIUoAAFKEABClCAAhQwV4ABAHM92RsFKEABClCAAhSgAAUoQAEKUMCSAgwAWHJaOCgKUIACFKAABShAAQpQgAIUoIC5AgwAmOvJ3ihAAQpQgAIUoAAFKEABClCAApYUYADAktPCQVGAAhSgAAUoQAEKUIACFKAABcwVYADAXE/2RgEKUIACFKAABShAAQpQgAIUsKQAAwCWnBYOigIUoAAFKEABClCAAhSgAAUoYK4AAwDmerI3ClCAAhSgAAUoQAEKUIACFKCAJQUYALDktHBQFKAABShAAQpQgAIUoAAFKEABcwUYADDXk71RgAIUoAAFKEABClCAAhSgAAUsKcAAgCWnhYOiAAUoQAEKUIACFKAABShAAQqYK8AAgLme7I0CFKAABShAAQpQgAIUoAAFKGBJAQYALDktHBQFKEABClCAAhSgAAUoQAEKUMBcAQYAzPVkbxSgAAUoQAEKUIACFKAABShAAUsKMABgyWnhoChAAQpQgAIUoAAFKEABClCAAuYKMABgrid7owAFKEABClCAAhSgAAUoQAEKWFKAAQBLTgsHRQEKUIACFKAABShAAQpQgAIUMFeAAQBzPdkbBShAAQpQgAIUoAAFKEABClDAkgIMAFhyWjgoClCAAhSgAAUoQAEKUIACFKCAuQIMAJjryd4oQAEKUIACFKAABShAAQpQgAKWFGAAwJLTwkFRgAIUoAAFKEABClCAAhSgAAXMFWAAwFxP9kYBClCAAhSgAAUoQAEKUIACFLCkAAMAlpwWDooCFKAABShAAQpQgAIUoAAFKGCuAAMA5nqyNwpQgAIUoAAFKEABClCAAhSggCUFGACw5LRwUBSgAAUoQAEKUIACFKAABShAAXMFGAAw15O9UYACFKAABShAAQpQgAIUoAAFLCnAAIAlp4WDogAFKEABClCAAhSgAAUoQAEKmCvAAIC5nuyNAhSgAAUoQAEKUIACFKAABShgSQEGACw5LRwUBShAAQpQgAIUoAAFKEABClDAXAEGAMz1ZG8UoAAFKEABClCAAhSgAAUoQAFLCjAAYMlp4aAoQAEKUIACFKAABShAAQpQgALmCjAAYK4ne6MABShAAQpQgAIUoAAFKEABClhSgAEAS04LB0UBClCAAhSgAAUoQAEKUIACFDBXgAEAcz3ZGwUoQAEKUIACFKAABShAAQpQwJICDABYclo4KApQgAIUoAAFKEABClCAAhSggLkCDACY68neKEABClCAAhSgAAUoQAEKUIAClhRgAMCS08JBUYACFKAABShAAQpQgAIUoAAFzBVgAMBcT/ZGAQpQgAIUoAAFKEABClCAAhSwpAADAJacFg6KAhSgAAUoQAEKUIACFKAABShgrgADAOZ6sjcKUIACFKAABShAAQpQgAIUoIAlBRgAsOS0cFAUoAAFKEABClCAAhSgAAUoQAFzBRgAMNeTvVGAAhSgAAUoQAEKUIACFKAABSwpwACAJaeFg6IABShAAQpQgAIUoAAFKEABCpgrwACAuZ7sjQIUoAAFKEABClCAAhSgAAUoYEkBBgAsOS0cFAUoQAEKUIACFKAABShAAQpQwFwBBgDM9WRvFKAABShAAQpQgAIUoAAFKEABSwowAGDJaeGgKEABClCAAhSgAAUoQAEKUIAC5gowAGCuJ3ujAAUoQAEKUIACFKAABShAAQpYUoABAEtOCwdFAQpQgAIUoAAFKEABClCAAhQwV4ABAHM92RsFKEABClCAAhSgAAUoQAEKUMCSAgwAWHJaOCgKUIACFKAABShAAQpQgAIUoIC5AgwAmOvJ3ihAAQpQgAIUoAAFKEABClCAApYUYADAktPCQVGAAhSgAAUoQAEKUIACFKAABcwVYADAXE/2RgEKUIACFKAABShAAQpQgAIUsKQAAwCWnBYOigIUoAAFKEABClCAAhSgAAUoYK4AAwDmerI3ClCAAhSgAAUoQAEKUIACFKCAJQUYALDktHBQFKAABShAAQpQgAIUoAAFKEABcwUYADDXk71RgAIUoAAFKEABClCAAhSgAAUsKcAAgCWnhYOiAAUoQAEKUIACFKAABShAAQqYK8AAgLme7I0CFKAABShAAQpQgAIUoAAFKGBJgf8fF/ZMlGx51xQ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9" t="13093" r="28559" b="22402"/>
          <a:stretch/>
        </p:blipFill>
        <p:spPr>
          <a:xfrm>
            <a:off x="4733208" y="3830192"/>
            <a:ext cx="2444918" cy="27816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34411" y="3830192"/>
            <a:ext cx="2242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Health Communication Graduates’ Job </a:t>
            </a:r>
            <a:r>
              <a:rPr lang="en-US" sz="1000" dirty="0">
                <a:solidFill>
                  <a:schemeClr val="bg1"/>
                </a:solidFill>
              </a:rPr>
              <a:t>T</a:t>
            </a:r>
            <a:r>
              <a:rPr lang="en-US" sz="1000" dirty="0" smtClean="0">
                <a:solidFill>
                  <a:schemeClr val="bg1"/>
                </a:solidFill>
              </a:rPr>
              <a:t>itles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3531" y="5211216"/>
            <a:ext cx="3451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Better visualization of information for Open House Presentations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1321" y="2874628"/>
            <a:ext cx="3451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Easier ways to collect information from social media on outcomes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65247" y="5488289"/>
            <a:ext cx="3451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Utilizing new reporting tools to find information we need about applications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191</TotalTime>
  <Words>154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Estrangelo Edessa</vt:lpstr>
      <vt:lpstr>Wingdings 3</vt:lpstr>
      <vt:lpstr>Ion Boardroom</vt:lpstr>
      <vt:lpstr>PowerPoint Presentation</vt:lpstr>
      <vt:lpstr>PowerPoint Presentation</vt:lpstr>
      <vt:lpstr>PowerPoint Presentation</vt:lpstr>
      <vt:lpstr>New ways to GET data</vt:lpstr>
      <vt:lpstr>Tools for sharing data</vt:lpstr>
      <vt:lpstr>What’s Next?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Mcauliffe, Kristin C</dc:creator>
  <cp:lastModifiedBy>Moran, Katherine M</cp:lastModifiedBy>
  <cp:revision>17</cp:revision>
  <dcterms:created xsi:type="dcterms:W3CDTF">2017-10-04T18:47:59Z</dcterms:created>
  <dcterms:modified xsi:type="dcterms:W3CDTF">2017-10-05T16:04:59Z</dcterms:modified>
</cp:coreProperties>
</file>