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notesMasterIdLst>
    <p:notesMasterId r:id="rId8"/>
  </p:notesMasterIdLst>
  <p:handoutMasterIdLst>
    <p:handoutMasterId r:id="rId9"/>
  </p:handoutMasterIdLst>
  <p:sldIdLst>
    <p:sldId id="256" r:id="rId2"/>
    <p:sldId id="316" r:id="rId3"/>
    <p:sldId id="327" r:id="rId4"/>
    <p:sldId id="326" r:id="rId5"/>
    <p:sldId id="341" r:id="rId6"/>
    <p:sldId id="354" r:id="rId7"/>
  </p:sldIdLst>
  <p:sldSz cx="9144000" cy="6858000" type="screen4x3"/>
  <p:notesSz cx="6858000" cy="92964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42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90E7D-4708-4805-A32C-F8020C2081E9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1C024-E5B5-4053-8E97-1CC784CED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95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55269-88AA-4C97-BA54-5FDE52A7E88B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A543F-5F06-4070-9C25-BE6070BCDA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46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A543F-5F06-4070-9C25-BE6070BCDA2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91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D8C23-20B2-422E-A093-56E68E92704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C879-1F96-4588-B422-AE832F5222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February 25,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grayscl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447800"/>
            <a:ext cx="8915400" cy="2133600"/>
          </a:xfrm>
        </p:spPr>
        <p:txBody>
          <a:bodyPr>
            <a:noAutofit/>
          </a:bodyPr>
          <a:lstStyle/>
          <a:p>
            <a:r>
              <a:rPr lang="en-US" sz="3200" dirty="0"/>
              <a:t>Mindfulness and Resilience: Examination of a trauma informed integrative mindfulness program as implemented in Haiti</a:t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3581400"/>
            <a:ext cx="8839200" cy="3276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600" dirty="0" smtClean="0"/>
              <a:t>Danielle </a:t>
            </a:r>
            <a:r>
              <a:rPr lang="en-US" sz="1600" dirty="0"/>
              <a:t>Rousseau , PhD LMHC 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Boston University</a:t>
            </a:r>
          </a:p>
          <a:p>
            <a:pPr>
              <a:spcBef>
                <a:spcPts val="0"/>
              </a:spcBef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7864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4724400" cy="564703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 smtClean="0"/>
              <a:t>Earthquake January 12, 2010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b="0" dirty="0" smtClean="0"/>
              <a:t>230,000 killed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b="0" dirty="0" smtClean="0"/>
              <a:t>300,000 injured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b="0" dirty="0" smtClean="0"/>
              <a:t>2 million homeless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 smtClean="0"/>
              <a:t>Sexual and other forms of gender-based violence widespread before earthquake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 smtClean="0"/>
              <a:t>Earthquake shattered few protections that existed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 smtClean="0"/>
              <a:t>Temporary settlement camps increased risk of violence against women and children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 smtClean="0"/>
              <a:t>Perpetrators often members of youth gangs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 smtClean="0"/>
              <a:t>Constant threat of sexual violence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 smtClean="0"/>
              <a:t>Few resources for managing traumatic stress</a:t>
            </a:r>
            <a:endParaRPr lang="en-US" sz="20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858000" cy="761682"/>
          </a:xfrm>
        </p:spPr>
        <p:txBody>
          <a:bodyPr/>
          <a:lstStyle/>
          <a:p>
            <a:r>
              <a:rPr lang="en-US" dirty="0" smtClean="0"/>
              <a:t>Women and trauma- Haiti</a:t>
            </a:r>
            <a:endParaRPr lang="en-US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736" y="3817221"/>
            <a:ext cx="3687751" cy="24615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736" y="1153648"/>
            <a:ext cx="3990372" cy="26635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387" y="3574026"/>
            <a:ext cx="1927891" cy="28882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105" y="6508956"/>
            <a:ext cx="8969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Aftershocks: Women Speak Out Against Sexual Violence in Haiti’s Camps</a:t>
            </a:r>
            <a:r>
              <a:rPr lang="en-US" sz="1400" dirty="0"/>
              <a:t>. Amnesty International, 2011.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34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TIMBo</a:t>
            </a:r>
            <a:r>
              <a:rPr lang="en-US" dirty="0" smtClean="0"/>
              <a:t>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TIMBo</a:t>
            </a:r>
            <a:r>
              <a:rPr lang="en-US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Trauma Informed Mind Body Program</a:t>
            </a:r>
          </a:p>
          <a:p>
            <a:r>
              <a:rPr lang="en-US" b="0" dirty="0" smtClean="0"/>
              <a:t>Structured 16 session curriculum</a:t>
            </a:r>
          </a:p>
          <a:p>
            <a:r>
              <a:rPr lang="en-US" b="0" dirty="0" smtClean="0"/>
              <a:t>Gender responsive, trauma informed</a:t>
            </a:r>
          </a:p>
          <a:p>
            <a:r>
              <a:rPr lang="en-US" b="0" dirty="0" smtClean="0"/>
              <a:t>Addressees the ways in which mind body practices allow for long term traumatic recovery</a:t>
            </a:r>
          </a:p>
          <a:p>
            <a:endParaRPr lang="en-US" b="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0" dirty="0"/>
              <a:t>The current work presents a case study </a:t>
            </a:r>
            <a:r>
              <a:rPr lang="en-US" b="0" dirty="0" smtClean="0"/>
              <a:t>exploring </a:t>
            </a:r>
            <a:r>
              <a:rPr lang="en-US" b="0" dirty="0"/>
              <a:t>the translation, adaptation </a:t>
            </a:r>
            <a:r>
              <a:rPr lang="en-US" b="0" dirty="0" smtClean="0"/>
              <a:t>and implementation </a:t>
            </a:r>
            <a:r>
              <a:rPr lang="en-US" b="0" dirty="0"/>
              <a:t>of the </a:t>
            </a:r>
            <a:r>
              <a:rPr lang="en-US" b="0" dirty="0" err="1" smtClean="0"/>
              <a:t>TIMBo</a:t>
            </a:r>
            <a:r>
              <a:rPr lang="en-US" b="0" dirty="0" smtClean="0"/>
              <a:t> Program in </a:t>
            </a:r>
            <a:r>
              <a:rPr lang="en-US" b="0" dirty="0"/>
              <a:t>Port-au-Prince, Haiti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b="0" dirty="0"/>
          </a:p>
          <a:p>
            <a:endParaRPr lang="en-US" b="0" dirty="0" smtClean="0"/>
          </a:p>
          <a:p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357213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timbO</a:t>
            </a:r>
            <a:r>
              <a:rPr lang="en-US" dirty="0" smtClean="0"/>
              <a:t>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1. The first and most concrete objective of this program is to give women simple, effective and accessible </a:t>
            </a:r>
            <a:r>
              <a:rPr lang="en-US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tools</a:t>
            </a:r>
            <a:r>
              <a:rPr lang="en-US" b="0" dirty="0"/>
              <a:t> to utilize as active coping strategies for self-regulation. These tools can be used anywhere, anytime and take just minutes to utilize. </a:t>
            </a:r>
          </a:p>
          <a:p>
            <a:r>
              <a:rPr lang="en-US" b="0" dirty="0"/>
              <a:t>2. The second objective is to help women gain </a:t>
            </a:r>
            <a:r>
              <a:rPr lang="en-US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awareness</a:t>
            </a:r>
            <a:r>
              <a:rPr lang="en-US" b="0" dirty="0"/>
              <a:t> of their bodies and their body sensations. Emotional traumatic memory becomes lodged in the body and is triggered in an endless feedback loop that becomes chronic and debilitating in many. </a:t>
            </a:r>
          </a:p>
          <a:p>
            <a:r>
              <a:rPr lang="en-US" b="0" dirty="0"/>
              <a:t>3. The third and long-term objective is to help women renegotiate their self-belief through awareness of their inner experience, and begin the process of </a:t>
            </a:r>
            <a:r>
              <a:rPr lang="en-US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transformation</a:t>
            </a:r>
            <a:r>
              <a:rPr lang="en-US" b="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77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77200" cy="1371282"/>
          </a:xfrm>
        </p:spPr>
        <p:txBody>
          <a:bodyPr>
            <a:normAutofit/>
          </a:bodyPr>
          <a:lstStyle/>
          <a:p>
            <a:r>
              <a:rPr lang="en-US" dirty="0" smtClean="0"/>
              <a:t>Formative Implementation Study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077200" cy="4800600"/>
          </a:xfrm>
        </p:spPr>
        <p:txBody>
          <a:bodyPr>
            <a:normAutofit/>
          </a:bodyPr>
          <a:lstStyle/>
          <a:p>
            <a:r>
              <a:rPr lang="en-US" b="0" dirty="0" smtClean="0"/>
              <a:t>Gained </a:t>
            </a:r>
            <a:r>
              <a:rPr lang="en-US" b="0" dirty="0"/>
              <a:t>insight into the intricacies of translating </a:t>
            </a:r>
            <a:r>
              <a:rPr lang="en-US" b="0" dirty="0" smtClean="0"/>
              <a:t>the </a:t>
            </a:r>
            <a:r>
              <a:rPr lang="en-US" b="0" dirty="0" err="1" smtClean="0"/>
              <a:t>TIMBo</a:t>
            </a:r>
            <a:r>
              <a:rPr lang="en-US" b="0" dirty="0" smtClean="0"/>
              <a:t> program </a:t>
            </a:r>
            <a:r>
              <a:rPr lang="en-US" b="0" dirty="0"/>
              <a:t>for the Haitian population.  </a:t>
            </a:r>
            <a:endParaRPr lang="en-US" b="0" dirty="0" smtClean="0"/>
          </a:p>
          <a:p>
            <a:r>
              <a:rPr lang="en-US" b="0" dirty="0" smtClean="0"/>
              <a:t>Overall</a:t>
            </a:r>
            <a:r>
              <a:rPr lang="en-US" b="0" dirty="0"/>
              <a:t>, the training and programming were well received by </a:t>
            </a:r>
            <a:r>
              <a:rPr lang="en-US" b="0" dirty="0" smtClean="0"/>
              <a:t>Haitian participants</a:t>
            </a:r>
            <a:r>
              <a:rPr lang="en-US" b="0" dirty="0"/>
              <a:t>.  </a:t>
            </a:r>
            <a:endParaRPr lang="en-US" b="0" dirty="0" smtClean="0"/>
          </a:p>
          <a:p>
            <a:r>
              <a:rPr lang="en-US" b="0" dirty="0" smtClean="0"/>
              <a:t>Based </a:t>
            </a:r>
            <a:r>
              <a:rPr lang="en-US" b="0" dirty="0"/>
              <a:t>on qualitative </a:t>
            </a:r>
            <a:r>
              <a:rPr lang="en-US" b="0" dirty="0" smtClean="0"/>
              <a:t>data, </a:t>
            </a:r>
            <a:r>
              <a:rPr lang="en-US" b="0" dirty="0"/>
              <a:t>it appears that the mind-body practices </a:t>
            </a:r>
            <a:r>
              <a:rPr lang="en-US" b="0" dirty="0" smtClean="0"/>
              <a:t>had </a:t>
            </a:r>
            <a:r>
              <a:rPr lang="en-US" b="0" dirty="0"/>
              <a:t>a demonstrable impact on </a:t>
            </a:r>
            <a:r>
              <a:rPr lang="en-US" b="0" dirty="0" smtClean="0"/>
              <a:t>the </a:t>
            </a:r>
            <a:r>
              <a:rPr lang="en-US" b="0" dirty="0"/>
              <a:t>Haitian community leaders who participated in the </a:t>
            </a:r>
            <a:r>
              <a:rPr lang="en-US" b="0" dirty="0" smtClean="0"/>
              <a:t>facilitation training.  </a:t>
            </a:r>
          </a:p>
          <a:p>
            <a:r>
              <a:rPr lang="en-US" b="0" dirty="0" smtClean="0"/>
              <a:t>Findings </a:t>
            </a:r>
            <a:r>
              <a:rPr lang="en-US" b="0" dirty="0"/>
              <a:t>suggest receptiveness of participants to the practice of yoga as well as willingness to share yoga with others.  </a:t>
            </a:r>
          </a:p>
          <a:p>
            <a:r>
              <a:rPr lang="en-US" b="0" dirty="0"/>
              <a:t>Further evidence suggests that participation in programming may ameliorate the impact of traumatic stress and encourage alternative strategies for emotion regulation.  </a:t>
            </a:r>
          </a:p>
          <a:p>
            <a:endParaRPr lang="en-US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11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57912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TIMBO Haiti</a:t>
            </a:r>
            <a:endParaRPr lang="en-US" sz="4000" dirty="0"/>
          </a:p>
        </p:txBody>
      </p:sp>
      <p:pic>
        <p:nvPicPr>
          <p:cNvPr id="5" name="TIMBo_Video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42" y="144780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180955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2431</TotalTime>
  <Words>376</Words>
  <Application>Microsoft Office PowerPoint</Application>
  <PresentationFormat>On-screen Show (4:3)</PresentationFormat>
  <Paragraphs>39</Paragraphs>
  <Slides>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Essential</vt:lpstr>
      <vt:lpstr>Mindfulness and Resilience: Examination of a trauma informed integrative mindfulness program as implemented in Haiti  </vt:lpstr>
      <vt:lpstr>Women and trauma- Haiti</vt:lpstr>
      <vt:lpstr>TIMBo Program</vt:lpstr>
      <vt:lpstr>timbO OBJECTIVES</vt:lpstr>
      <vt:lpstr>Formative Implementation Study Findings</vt:lpstr>
      <vt:lpstr>TIMBO Haiti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Mastrorilli, Mary Ellen</dc:creator>
  <cp:lastModifiedBy>Moran, Katherine M</cp:lastModifiedBy>
  <cp:revision>100</cp:revision>
  <cp:lastPrinted>2013-04-18T18:22:24Z</cp:lastPrinted>
  <dcterms:created xsi:type="dcterms:W3CDTF">2013-03-19T01:50:22Z</dcterms:created>
  <dcterms:modified xsi:type="dcterms:W3CDTF">2015-02-25T17:08:46Z</dcterms:modified>
</cp:coreProperties>
</file>