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4v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70" r:id="rId3"/>
    <p:sldId id="26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404C"/>
    <a:srgbClr val="36438B"/>
    <a:srgbClr val="A566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94711" autoAdjust="0"/>
  </p:normalViewPr>
  <p:slideViewPr>
    <p:cSldViewPr snapToGrid="0">
      <p:cViewPr varScale="1">
        <p:scale>
          <a:sx n="61" d="100"/>
          <a:sy n="61" d="100"/>
        </p:scale>
        <p:origin x="96" y="35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201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92FB1B-4010-49A8-90CA-4A1DB11EDDD9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2F180A-0557-419A-B028-F2808A894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373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Intro slide image of glass:</a:t>
            </a:r>
          </a:p>
          <a:p>
            <a:endParaRPr lang="en-US" dirty="0"/>
          </a:p>
          <a:p>
            <a:r>
              <a:rPr lang="en-US" dirty="0" smtClean="0"/>
              <a:t>Through the looking glass…..darkly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2F180A-0557-419A-B028-F2808A894AC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6993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B18EB-2AA9-3846-A11C-AA4949BF8D6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34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AD804-FF1E-4712-A3DD-8E5D5D89AD78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F4CF9-A489-4821-BEC6-7BAFF7D53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308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AD804-FF1E-4712-A3DD-8E5D5D89AD78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F4CF9-A489-4821-BEC6-7BAFF7D53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427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AD804-FF1E-4712-A3DD-8E5D5D89AD78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F4CF9-A489-4821-BEC6-7BAFF7D53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336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AD804-FF1E-4712-A3DD-8E5D5D89AD78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F4CF9-A489-4821-BEC6-7BAFF7D53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124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AD804-FF1E-4712-A3DD-8E5D5D89AD78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F4CF9-A489-4821-BEC6-7BAFF7D53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445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AD804-FF1E-4712-A3DD-8E5D5D89AD78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F4CF9-A489-4821-BEC6-7BAFF7D53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815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AD804-FF1E-4712-A3DD-8E5D5D89AD78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F4CF9-A489-4821-BEC6-7BAFF7D53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372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AD804-FF1E-4712-A3DD-8E5D5D89AD78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F4CF9-A489-4821-BEC6-7BAFF7D53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439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AD804-FF1E-4712-A3DD-8E5D5D89AD78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F4CF9-A489-4821-BEC6-7BAFF7D53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834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AD804-FF1E-4712-A3DD-8E5D5D89AD78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F4CF9-A489-4821-BEC6-7BAFF7D53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7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AD804-FF1E-4712-A3DD-8E5D5D89AD78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F4CF9-A489-4821-BEC6-7BAFF7D53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93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2AD804-FF1E-4712-A3DD-8E5D5D89AD78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F4CF9-A489-4821-BEC6-7BAFF7D53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560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3" Type="http://schemas.microsoft.com/office/2007/relationships/media" Target="../media/media2.m4v"/><Relationship Id="rId7" Type="http://schemas.openxmlformats.org/officeDocument/2006/relationships/slideLayout" Target="../slideLayouts/slideLayout1.xml"/><Relationship Id="rId2" Type="http://schemas.openxmlformats.org/officeDocument/2006/relationships/video" Target="../media/media1.m4v"/><Relationship Id="rId1" Type="http://schemas.microsoft.com/office/2007/relationships/media" Target="../media/media1.m4v"/><Relationship Id="rId6" Type="http://schemas.openxmlformats.org/officeDocument/2006/relationships/video" Target="../media/media3.m4v"/><Relationship Id="rId11" Type="http://schemas.openxmlformats.org/officeDocument/2006/relationships/image" Target="../media/image3.png"/><Relationship Id="rId5" Type="http://schemas.microsoft.com/office/2007/relationships/media" Target="../media/media3.m4v"/><Relationship Id="rId10" Type="http://schemas.openxmlformats.org/officeDocument/2006/relationships/image" Target="../media/image2.png"/><Relationship Id="rId4" Type="http://schemas.openxmlformats.org/officeDocument/2006/relationships/video" Target="../media/media2.m4v"/><Relationship Id="rId9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_glas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8100" y="38100"/>
            <a:ext cx="12115800" cy="6781800"/>
          </a:xfrm>
          <a:prstGeom prst="rect">
            <a:avLst/>
          </a:prstGeom>
        </p:spPr>
      </p:pic>
      <p:pic>
        <p:nvPicPr>
          <p:cNvPr id="2" name="Google_glass_v02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8100" y="28575"/>
            <a:ext cx="12115800" cy="6800850"/>
          </a:xfrm>
          <a:prstGeom prst="rect">
            <a:avLst/>
          </a:prstGeom>
        </p:spPr>
      </p:pic>
      <p:pic>
        <p:nvPicPr>
          <p:cNvPr id="3" name="Google_glass_v03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8100" y="38100"/>
            <a:ext cx="12115800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479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04356" y="6023016"/>
            <a:ext cx="4072515" cy="7318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34621" y="4098743"/>
            <a:ext cx="11184460" cy="2759260"/>
          </a:xfrm>
        </p:spPr>
        <p:txBody>
          <a:bodyPr>
            <a:noAutofit/>
          </a:bodyPr>
          <a:lstStyle/>
          <a:p>
            <a:pPr marL="609585" lvl="1" indent="0">
              <a:spcBef>
                <a:spcPts val="1600"/>
              </a:spcBef>
              <a:buNone/>
            </a:pPr>
            <a:endParaRPr lang="en-US" sz="2933" dirty="0">
              <a:latin typeface="Whitney Medium" charset="0"/>
              <a:cs typeface="Whitney Medium" charset="0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7462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3167" y="383209"/>
            <a:ext cx="120597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Google </a:t>
            </a:r>
            <a:r>
              <a:rPr lang="en-US" sz="4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Glass for </a:t>
            </a:r>
            <a:r>
              <a:rPr lang="en-US" sz="4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BU </a:t>
            </a:r>
            <a:r>
              <a:rPr lang="en-US" sz="4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</a:t>
            </a:r>
            <a:r>
              <a:rPr lang="en-US" sz="4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istance Education? </a:t>
            </a:r>
            <a:endParaRPr lang="en-US" sz="4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23" y="1488413"/>
            <a:ext cx="4187501" cy="302623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0211" y="1660362"/>
            <a:ext cx="3637435" cy="308250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4172" y="6048035"/>
            <a:ext cx="3114675" cy="51435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18306">
            <a:off x="9162547" y="2346883"/>
            <a:ext cx="2066925" cy="371475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1706" y="3929308"/>
            <a:ext cx="4135263" cy="27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30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387" y="263525"/>
            <a:ext cx="10384970" cy="1325563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Through the Google Glass Findings</a:t>
            </a:r>
            <a:endParaRPr lang="en-US" sz="4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63800" y="1698625"/>
            <a:ext cx="7607300" cy="3608161"/>
          </a:xfrm>
        </p:spPr>
        <p:txBody>
          <a:bodyPr>
            <a:normAutofit fontScale="92500"/>
          </a:bodyPr>
          <a:lstStyle/>
          <a:p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Too cumbersome/does </a:t>
            </a: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not </a:t>
            </a: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scale</a:t>
            </a:r>
          </a:p>
          <a:p>
            <a:endParaRPr lang="en-US" sz="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$$$$$$$</a:t>
            </a:r>
          </a:p>
          <a:p>
            <a:endParaRPr lang="en-US" sz="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Google Glass, no</a:t>
            </a:r>
          </a:p>
          <a:p>
            <a:pPr marL="0" indent="0">
              <a:buNone/>
            </a:pP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Smart glass technology, yes?</a:t>
            </a:r>
            <a:endParaRPr lang="en-US" sz="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36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527471" y="5617029"/>
            <a:ext cx="4664529" cy="12409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300" dirty="0" smtClean="0"/>
              <a:t>Chadwick Fellowship 2015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100" dirty="0" smtClean="0"/>
              <a:t>Elena Garofoli, Senior Instructional Designer</a:t>
            </a:r>
            <a:br>
              <a:rPr lang="en-US" sz="2100" dirty="0" smtClean="0"/>
            </a:br>
            <a:r>
              <a:rPr lang="en-US" sz="2100" dirty="0" smtClean="0"/>
              <a:t>Office of Distance Education</a:t>
            </a:r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3306835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954</TotalTime>
  <Words>45</Words>
  <Application>Microsoft Office PowerPoint</Application>
  <PresentationFormat>Widescreen</PresentationFormat>
  <Paragraphs>16</Paragraphs>
  <Slides>3</Slides>
  <Notes>2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Verdana</vt:lpstr>
      <vt:lpstr>Whitney Medium</vt:lpstr>
      <vt:lpstr>Office Theme</vt:lpstr>
      <vt:lpstr>PowerPoint Presentation</vt:lpstr>
      <vt:lpstr>PowerPoint Presentation</vt:lpstr>
      <vt:lpstr>Through the Google Glass Findings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Garofoli, Elena Patrice</dc:creator>
  <cp:lastModifiedBy>Moran, Katherine M</cp:lastModifiedBy>
  <cp:revision>52</cp:revision>
  <dcterms:created xsi:type="dcterms:W3CDTF">2015-02-17T19:35:22Z</dcterms:created>
  <dcterms:modified xsi:type="dcterms:W3CDTF">2015-02-25T16:42:30Z</dcterms:modified>
</cp:coreProperties>
</file>