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9" r:id="rId32"/>
    <p:sldId id="286" r:id="rId33"/>
    <p:sldId id="287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9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10" r:id="rId155"/>
    <p:sldId id="411" r:id="rId156"/>
    <p:sldId id="417" r:id="rId157"/>
    <p:sldId id="418" r:id="rId158"/>
    <p:sldId id="419" r:id="rId159"/>
    <p:sldId id="420" r:id="rId160"/>
    <p:sldId id="421" r:id="rId161"/>
    <p:sldId id="422" r:id="rId162"/>
    <p:sldId id="423" r:id="rId163"/>
    <p:sldId id="424" r:id="rId164"/>
    <p:sldId id="425" r:id="rId165"/>
    <p:sldId id="426" r:id="rId166"/>
    <p:sldId id="427" r:id="rId167"/>
    <p:sldId id="428" r:id="rId168"/>
    <p:sldId id="429" r:id="rId169"/>
    <p:sldId id="430" r:id="rId170"/>
    <p:sldId id="431" r:id="rId171"/>
    <p:sldId id="432" r:id="rId172"/>
    <p:sldId id="433" r:id="rId173"/>
    <p:sldId id="434" r:id="rId174"/>
    <p:sldId id="435" r:id="rId175"/>
    <p:sldId id="436" r:id="rId176"/>
    <p:sldId id="437" r:id="rId177"/>
    <p:sldId id="438" r:id="rId178"/>
    <p:sldId id="439" r:id="rId179"/>
    <p:sldId id="440" r:id="rId180"/>
    <p:sldId id="441" r:id="rId181"/>
    <p:sldId id="442" r:id="rId182"/>
    <p:sldId id="443" r:id="rId183"/>
    <p:sldId id="444" r:id="rId184"/>
    <p:sldId id="445" r:id="rId185"/>
    <p:sldId id="446" r:id="rId186"/>
    <p:sldId id="447" r:id="rId187"/>
    <p:sldId id="448" r:id="rId188"/>
    <p:sldId id="449" r:id="rId189"/>
    <p:sldId id="453" r:id="rId190"/>
    <p:sldId id="450" r:id="rId191"/>
    <p:sldId id="451" r:id="rId192"/>
    <p:sldId id="452" r:id="rId193"/>
    <p:sldId id="454" r:id="rId194"/>
    <p:sldId id="455" r:id="rId195"/>
    <p:sldId id="456" r:id="rId196"/>
    <p:sldId id="457" r:id="rId197"/>
    <p:sldId id="458" r:id="rId198"/>
    <p:sldId id="459" r:id="rId199"/>
    <p:sldId id="460" r:id="rId200"/>
    <p:sldId id="461" r:id="rId201"/>
    <p:sldId id="462" r:id="rId202"/>
    <p:sldId id="463" r:id="rId203"/>
    <p:sldId id="464" r:id="rId204"/>
    <p:sldId id="465" r:id="rId205"/>
    <p:sldId id="466" r:id="rId206"/>
    <p:sldId id="467" r:id="rId207"/>
    <p:sldId id="468" r:id="rId208"/>
    <p:sldId id="469" r:id="rId209"/>
    <p:sldId id="470" r:id="rId210"/>
    <p:sldId id="471" r:id="rId211"/>
    <p:sldId id="472" r:id="rId212"/>
    <p:sldId id="473" r:id="rId213"/>
    <p:sldId id="474" r:id="rId214"/>
    <p:sldId id="475" r:id="rId215"/>
    <p:sldId id="476" r:id="rId216"/>
    <p:sldId id="477" r:id="rId217"/>
    <p:sldId id="478" r:id="rId218"/>
    <p:sldId id="479" r:id="rId219"/>
    <p:sldId id="480" r:id="rId220"/>
    <p:sldId id="481" r:id="rId221"/>
    <p:sldId id="412" r:id="rId222"/>
    <p:sldId id="413" r:id="rId223"/>
    <p:sldId id="414" r:id="rId224"/>
    <p:sldId id="415" r:id="rId225"/>
    <p:sldId id="416" r:id="rId2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printerSettings" Target="printerSettings/printerSettings1.bin"/><Relationship Id="rId228" Type="http://schemas.openxmlformats.org/officeDocument/2006/relationships/presProps" Target="presProps.xml"/><Relationship Id="rId229" Type="http://schemas.openxmlformats.org/officeDocument/2006/relationships/viewProps" Target="viewProps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30" Type="http://schemas.openxmlformats.org/officeDocument/2006/relationships/theme" Target="theme/theme1.xml"/><Relationship Id="rId231" Type="http://schemas.openxmlformats.org/officeDocument/2006/relationships/tableStyles" Target="tableStyle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3CAEDF2F-E3AA-0C40-BD59-07AD3B81DB7D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61BE7-58DD-9E47-801A-542D28834FB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jp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jp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jp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jp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jp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jp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jp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jp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jp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jp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jp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jp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jp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jp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jp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jp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jpeg"/><Relationship Id="rId3" Type="http://schemas.microsoft.com/office/2007/relationships/hdphoto" Target="../media/hdphoto1.wdp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jpe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jpe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jpe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jpe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jpe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jpe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jpe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jp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jp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jp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jp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jp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jp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jpe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jp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jp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jpe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jpeg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jpe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jp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jpe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jpe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jpeg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jpeg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jpe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jpe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jp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jp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jpg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jpe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jp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5.jpg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jpg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jpg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9.jp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jpg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jpg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jpg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3.jp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jpg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jpg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jpg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jpg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jpg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g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0.jpg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jp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jp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3.jp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jpg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jpg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6.jp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7.jp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8.jpg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9.jpg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0.jpg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1.jpg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2.jp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jpg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4.jpg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5.jpg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jpeg"/><Relationship Id="rId3" Type="http://schemas.microsoft.com/office/2007/relationships/hdphoto" Target="../media/hdphoto2.wdp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jpeg"/><Relationship Id="rId3" Type="http://schemas.microsoft.com/office/2007/relationships/hdphoto" Target="../media/hdphoto3.wdp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jpeg"/><Relationship Id="rId3" Type="http://schemas.microsoft.com/office/2007/relationships/hdphoto" Target="../media/hdphoto4.wdp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jpeg"/><Relationship Id="rId3" Type="http://schemas.microsoft.com/office/2007/relationships/hdphoto" Target="../media/hdphoto5.wdp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jpeg"/><Relationship Id="rId3" Type="http://schemas.microsoft.com/office/2007/relationships/hdphoto" Target="../media/hdphoto6.wdp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1.jpg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jpeg"/><Relationship Id="rId3" Type="http://schemas.microsoft.com/office/2007/relationships/hdphoto" Target="../media/hdphoto7.wdp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jpg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4.jpeg"/><Relationship Id="rId3" Type="http://schemas.microsoft.com/office/2007/relationships/hdphoto" Target="../media/hdphoto8.wdp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jpg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jpeg"/><Relationship Id="rId3" Type="http://schemas.microsoft.com/office/2007/relationships/hdphoto" Target="../media/hdphoto9.wdp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7.jpg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8.jpeg"/><Relationship Id="rId3" Type="http://schemas.microsoft.com/office/2007/relationships/hdphoto" Target="../media/hdphoto10.wdp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9.jpeg"/><Relationship Id="rId3" Type="http://schemas.microsoft.com/office/2007/relationships/hdphoto" Target="../media/hdphoto11.wdp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0.jpg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1.jp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2.jpg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3.jpg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4.jpg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5.jpg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6.jpg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jpg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8.jpg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9.jpeg"/><Relationship Id="rId3" Type="http://schemas.microsoft.com/office/2007/relationships/hdphoto" Target="../media/hdphoto12.wdp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jpeg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1.jpeg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2.jpeg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3.jpeg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754207" y="3120927"/>
            <a:ext cx="5985159" cy="16061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Boston University Photonics Center</a:t>
            </a:r>
            <a:br>
              <a:rPr lang="en-US" dirty="0" smtClean="0"/>
            </a:br>
            <a:r>
              <a:rPr lang="en-US" dirty="0" smtClean="0"/>
              <a:t>REU/RET</a:t>
            </a:r>
            <a:br>
              <a:rPr lang="en-US" dirty="0" smtClean="0"/>
            </a:br>
            <a:r>
              <a:rPr lang="en-US" dirty="0" smtClean="0"/>
              <a:t>Summer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33573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U first day group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13713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il develops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44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3740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i with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44669"/>
      </p:ext>
    </p:extLst>
  </p:cSld>
  <p:clrMapOvr>
    <a:masterClrMapping/>
  </p:clrMapOvr>
  <p:transition xmlns:p14="http://schemas.microsoft.com/office/powerpoint/2010/main" spd="slow" advClick="0" advTm="25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and her wafer_kylee and jarom in backgroun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6315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i spinning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2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1162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 approaching the hoo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89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5413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Ja Spins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0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6951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 and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4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3032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develops his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1686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3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9322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tting on resis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2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9995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spins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2370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waits his tur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42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3335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develops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5203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and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27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7719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 spins his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27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6467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develops her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596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hetem spins his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729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 spins his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3439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lift off 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3069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with Ran in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9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6379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Lift off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53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1508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 and Gordie in the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9462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 lift off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9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3386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with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2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004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Lift off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44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5084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lift off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27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5001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with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44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9981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 lift off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42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9244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0164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 with waf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7530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Ja with wafer outside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3887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ia_Lauren_Kaily_Mahetem_DeJa_Jarom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722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_Ramon_Kylee_Ali adn Casey in the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1550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ole group REU in cleanroom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6316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 School Brown Bag Semina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6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5461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hics and Networking Session 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400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hics Training and Networking Sessio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2903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finds dor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398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finds dor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19523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Finds Dor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2088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at Nanotechology exhibit at Museum of Scienc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44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9219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_Cia and Helen at teh duck at MO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7418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cks hatching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8370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and Emma make a pattern at exhibit at MO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89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5281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masters the tip tilt tabl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42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7100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hits the beat at the sound exhibit at MO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99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8471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at Nanotechology exhibit at Museum of Scienc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1912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no exhibit at MO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8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9661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at MO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70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961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_Cia and Jarom at Nanotechology exhibit at Museum of Scienc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4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5473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tried to match their score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0298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OG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56383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beats case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6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6337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U spiders alive 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3897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U spiders alive exhibi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7716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59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6217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5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8341" y="838839"/>
            <a:ext cx="6879041" cy="51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747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305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6161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28944"/>
            <a:ext cx="9182591" cy="688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1959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7562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118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63617" y="857166"/>
            <a:ext cx="6857333" cy="5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2448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1969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3609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63532" y="857251"/>
            <a:ext cx="6858002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2887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1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055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3064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3220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31456" y="876829"/>
            <a:ext cx="6835624" cy="512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9354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men in Photonics Discussion and Networking Eve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7572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men in Photonics Discussion and Networking Event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8795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89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3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2031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90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3866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91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8419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lapperich POC Brown Bag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8350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lapperich POC Brown Bag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3548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lapperich POC Brown B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3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3616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obo_Javier and Mahetem in the l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89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4277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 and Mahetem in the l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3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4600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 in the l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4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044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and Prof Bifano in the lab working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3300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watches the 3-d prin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3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749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_Kylee_Ali in front of 3d print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27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4177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PIC center Kara gives a tour - ali_kylee_kail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2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6365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75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39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644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77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079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ra tells the students about the different 3d printers_ali is in 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2370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uren passes her SEM self-user t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27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9056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80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4446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82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70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2397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84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2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0100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285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0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5811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53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1605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54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17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4910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55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9920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56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9579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60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3604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57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357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_IMG_1159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76192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63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2077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_IMG_1176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0019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70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28333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71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549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mb_IMG_1166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9906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and Sara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95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675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ey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5047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and Dan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11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1694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y_Mahetem_Javi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17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3680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anda and Ste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17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1215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Ja and Nath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76508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ttcha_Karl_Cas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968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0765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Ja present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159" y="0"/>
            <a:ext cx="3858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46927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a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3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6160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rom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17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68000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vier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99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68864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6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26386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sh and Jar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71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06831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9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17879"/>
      </p:ext>
    </p:extLst>
  </p:cSld>
  <p:clrMapOvr>
    <a:masterClrMapping/>
  </p:clrMapOvr>
  <p:transition xmlns:p14="http://schemas.microsoft.com/office/powerpoint/2010/main" spd="slow" advClick="0" advTm="30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ylee and Kell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44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9962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hetem pres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9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6519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sica_Helen_Ramon_Steve_Jen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5390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ily_Michelle_Du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9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320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_Steve_Jen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39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176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m_Ali_Sara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1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859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femi_DeJa and Nath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8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4485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 presents at RET orient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6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8588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85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048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634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87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5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5169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89_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2714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_IMG_1191_1024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6583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101731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522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407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092732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271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6137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095957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834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4890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100005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584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9371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100009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47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8175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092736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21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9824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0714_092747_res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990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1785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573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3586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54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6949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7772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0567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7052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0453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8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32294" y="859648"/>
            <a:ext cx="6877165" cy="515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600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60"/>
            <a:ext cx="9121387" cy="684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3660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9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105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8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147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7716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80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5708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8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7861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6624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4724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31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42320" y="844548"/>
            <a:ext cx="6872516" cy="51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2775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30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76466" y="866164"/>
            <a:ext cx="6929300" cy="519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1753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on and Steph Engaged with Xue at microsco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282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1867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62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9102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9510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60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338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970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57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2026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6492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oup at SEM with Anlee Krupp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14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2410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okout at the Fawcet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5697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okout at the Fawcett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8658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83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30641" y="859065"/>
            <a:ext cx="6872517" cy="515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55088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6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0765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2121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307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4190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102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0018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1510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8602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7828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2613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9493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0084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810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8365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0392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8777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540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1032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499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0599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328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0484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5455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5824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P10307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2883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494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1839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6243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956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4145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2667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8641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4696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08318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82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3260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73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278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2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28738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75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7692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76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207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46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6907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4066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74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9021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5082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1030765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7014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103076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767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8250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8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6332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5598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1030772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10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80814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48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4389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18555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4007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7401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0220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0074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10170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3167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24568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10307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82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8903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1030769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78889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68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2025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86677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7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389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080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70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333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96551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70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89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79706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7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1536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63882"/>
      </p:ext>
    </p:extLst>
  </p:cSld>
  <p:clrMapOvr>
    <a:masterClrMapping/>
  </p:clrMapOvr>
  <p:transition xmlns:p14="http://schemas.microsoft.com/office/powerpoint/2010/main" spd="slow" advClick="0" advTm="30000">
    <p:wipe/>
  </p:transition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Kilter.thmx</Template>
  <TotalTime>1338</TotalTime>
  <Words>4</Words>
  <Application>Microsoft Macintosh PowerPoint</Application>
  <PresentationFormat>On-screen Show (4:3)</PresentationFormat>
  <Paragraphs>1</Paragraphs>
  <Slides>225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225</vt:i4>
      </vt:variant>
    </vt:vector>
  </HeadingPairs>
  <TitlesOfParts>
    <vt:vector size="226" baseType="lpstr">
      <vt:lpstr>Kilter</vt:lpstr>
      <vt:lpstr>Boston University Photonics Center REU/RET Summer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Sabrina Doshi</dc:creator>
  <cp:lastModifiedBy>Sabrina Doshi</cp:lastModifiedBy>
  <cp:revision>21</cp:revision>
  <dcterms:created xsi:type="dcterms:W3CDTF">2016-08-01T20:26:32Z</dcterms:created>
  <dcterms:modified xsi:type="dcterms:W3CDTF">2016-09-01T18:03:35Z</dcterms:modified>
</cp:coreProperties>
</file>