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52" r:id="rId1"/>
  </p:sldMasterIdLst>
  <p:notesMasterIdLst>
    <p:notesMasterId r:id="rId6"/>
  </p:notesMasterIdLst>
  <p:handoutMasterIdLst>
    <p:handoutMasterId r:id="rId7"/>
  </p:handoutMasterIdLst>
  <p:sldIdLst>
    <p:sldId id="944" r:id="rId2"/>
    <p:sldId id="946" r:id="rId3"/>
    <p:sldId id="945" r:id="rId4"/>
    <p:sldId id="315" r:id="rId5"/>
  </p:sldIdLst>
  <p:sldSz cx="9144000" cy="6858000" type="screen4x3"/>
  <p:notesSz cx="7010400" cy="92964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atamacchia, Marc S" initials="SMS" lastIdx="54" clrIdx="0"/>
  <p:cmAuthor id="2" name="Gilbert, Jonathan Matthew" initials="" lastIdx="2" clrIdx="1"/>
  <p:cmAuthor id="3" name="Chiang, Hsiu-Hsien" initials="CH" lastIdx="1" clrIdx="2">
    <p:extLst>
      <p:ext uri="{19B8F6BF-5375-455C-9EA6-DF929625EA0E}">
        <p15:presenceInfo xmlns:p15="http://schemas.microsoft.com/office/powerpoint/2012/main" userId="S::hhchiang@bu.edu::06c05c9f-71e1-412b-8db4-c419712041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1345" autoAdjust="0"/>
  </p:normalViewPr>
  <p:slideViewPr>
    <p:cSldViewPr>
      <p:cViewPr varScale="1">
        <p:scale>
          <a:sx n="104" d="100"/>
          <a:sy n="104" d="100"/>
        </p:scale>
        <p:origin x="14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144" d="100"/>
          <a:sy n="144" d="100"/>
        </p:scale>
        <p:origin x="-2328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BE20FE-C7D3-4B97-B9EA-5B1A898F457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92EA1E-C988-4115-9DCA-2B9558C18761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Michael Pratt, MBA</a:t>
          </a:r>
        </a:p>
        <a:p>
          <a:r>
            <a:rPr lang="en-US" dirty="0"/>
            <a:t>Managing Director</a:t>
          </a:r>
        </a:p>
      </dgm:t>
    </dgm:pt>
    <dgm:pt modelId="{188326E3-4250-4F0B-BDEC-FE1E60D5A9F7}" type="parTrans" cxnId="{34036635-4D1D-4073-B746-3D68489DD44A}">
      <dgm:prSet/>
      <dgm:spPr/>
      <dgm:t>
        <a:bodyPr/>
        <a:lstStyle/>
        <a:p>
          <a:endParaRPr lang="en-US"/>
        </a:p>
      </dgm:t>
    </dgm:pt>
    <dgm:pt modelId="{C04659E0-42D1-48C1-85B1-CC8495EEB43B}" type="sibTrans" cxnId="{34036635-4D1D-4073-B746-3D68489DD44A}">
      <dgm:prSet/>
      <dgm:spPr/>
      <dgm:t>
        <a:bodyPr/>
        <a:lstStyle/>
        <a:p>
          <a:endParaRPr lang="en-US"/>
        </a:p>
      </dgm:t>
    </dgm:pt>
    <dgm:pt modelId="{5DC08AF1-1B9C-424A-914B-B63A0CEBCBB2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/>
            <a:t>Ken Zwicker, Ph.D., J.D.</a:t>
          </a:r>
        </a:p>
        <a:p>
          <a:r>
            <a:rPr lang="en-US" dirty="0"/>
            <a:t>Executive Director IPL</a:t>
          </a:r>
        </a:p>
      </dgm:t>
    </dgm:pt>
    <dgm:pt modelId="{0997720E-834D-4F31-B27D-7909C0B13755}" type="parTrans" cxnId="{BE62E002-276F-4917-9BE4-DC37FDAA3505}">
      <dgm:prSet/>
      <dgm:spPr/>
      <dgm:t>
        <a:bodyPr/>
        <a:lstStyle/>
        <a:p>
          <a:endParaRPr lang="en-US"/>
        </a:p>
      </dgm:t>
    </dgm:pt>
    <dgm:pt modelId="{E89209CE-D226-480C-9ECB-6B4D1342789B}" type="sibTrans" cxnId="{BE62E002-276F-4917-9BE4-DC37FDAA3505}">
      <dgm:prSet/>
      <dgm:spPr/>
      <dgm:t>
        <a:bodyPr/>
        <a:lstStyle/>
        <a:p>
          <a:endParaRPr lang="en-US"/>
        </a:p>
      </dgm:t>
    </dgm:pt>
    <dgm:pt modelId="{1AB5C4C3-6768-4BC1-ACEE-C2D4D3FE6735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Cindy Cabral</a:t>
          </a:r>
        </a:p>
        <a:p>
          <a:r>
            <a:rPr lang="en-US" dirty="0"/>
            <a:t>Director Finance</a:t>
          </a:r>
        </a:p>
      </dgm:t>
    </dgm:pt>
    <dgm:pt modelId="{F475101B-34DB-472A-B8A6-020F33B1E6DB}" type="parTrans" cxnId="{9EEB2F14-0B37-4621-B720-807B602D38A1}">
      <dgm:prSet/>
      <dgm:spPr/>
      <dgm:t>
        <a:bodyPr/>
        <a:lstStyle/>
        <a:p>
          <a:endParaRPr lang="en-US"/>
        </a:p>
      </dgm:t>
    </dgm:pt>
    <dgm:pt modelId="{42E6B1FA-E16F-46BE-8EF8-60436889F765}" type="sibTrans" cxnId="{9EEB2F14-0B37-4621-B720-807B602D38A1}">
      <dgm:prSet/>
      <dgm:spPr/>
      <dgm:t>
        <a:bodyPr/>
        <a:lstStyle/>
        <a:p>
          <a:endParaRPr lang="en-US"/>
        </a:p>
      </dgm:t>
    </dgm:pt>
    <dgm:pt modelId="{48034F1A-0FB8-41B9-8C6F-3D77D3415B96}">
      <dgm:prSet phldrT="[Text]" custT="1"/>
      <dgm:spPr>
        <a:solidFill>
          <a:schemeClr val="accent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r>
            <a:rPr lang="en-US" sz="700" kern="1200" dirty="0">
              <a:solidFill>
                <a:srgbClr val="FFFFFF"/>
              </a:solidFill>
              <a:latin typeface="Arial"/>
              <a:ea typeface="Osaka"/>
              <a:cs typeface="+mn-cs"/>
            </a:rPr>
            <a:t>Frances</a:t>
          </a:r>
          <a:r>
            <a:rPr lang="en-US" sz="700" kern="1200" dirty="0"/>
            <a:t> Forrester, Ph.D.</a:t>
          </a:r>
        </a:p>
        <a:p>
          <a:r>
            <a:rPr lang="en-US" sz="700" kern="1200" dirty="0"/>
            <a:t>BD </a:t>
          </a:r>
          <a:r>
            <a:rPr lang="en-US" sz="700" kern="1200" dirty="0">
              <a:solidFill>
                <a:srgbClr val="FFFFFF"/>
              </a:solidFill>
              <a:latin typeface="Arial"/>
              <a:ea typeface="Osaka"/>
              <a:cs typeface="+mn-cs"/>
            </a:rPr>
            <a:t>Med</a:t>
          </a:r>
          <a:r>
            <a:rPr lang="en-US" sz="700" kern="1200" dirty="0"/>
            <a:t> </a:t>
          </a:r>
          <a:r>
            <a:rPr lang="en-US" sz="700" kern="1200" dirty="0">
              <a:solidFill>
                <a:srgbClr val="FFFFFF"/>
              </a:solidFill>
              <a:latin typeface="Arial"/>
              <a:ea typeface="Osaka"/>
              <a:cs typeface="+mn-cs"/>
            </a:rPr>
            <a:t>Tech</a:t>
          </a:r>
        </a:p>
      </dgm:t>
    </dgm:pt>
    <dgm:pt modelId="{4C12CB6E-1437-4334-8BD3-8E7AA1C2F7D5}" type="parTrans" cxnId="{7A81D39C-46D1-4022-90E6-6452776D607B}">
      <dgm:prSet/>
      <dgm:spPr/>
      <dgm:t>
        <a:bodyPr/>
        <a:lstStyle/>
        <a:p>
          <a:endParaRPr lang="en-US"/>
        </a:p>
      </dgm:t>
    </dgm:pt>
    <dgm:pt modelId="{92700285-2D99-4DA1-A53D-1858E76DFCEC}" type="sibTrans" cxnId="{7A81D39C-46D1-4022-90E6-6452776D607B}">
      <dgm:prSet/>
      <dgm:spPr/>
      <dgm:t>
        <a:bodyPr/>
        <a:lstStyle/>
        <a:p>
          <a:endParaRPr lang="en-US"/>
        </a:p>
      </dgm:t>
    </dgm:pt>
    <dgm:pt modelId="{C8777DEE-A120-4C49-B864-0DAC274C3027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Thomas McMurry Ph.D.</a:t>
          </a:r>
        </a:p>
        <a:p>
          <a:r>
            <a:rPr lang="en-US" dirty="0"/>
            <a:t>BD Life Sciences</a:t>
          </a:r>
        </a:p>
      </dgm:t>
    </dgm:pt>
    <dgm:pt modelId="{D072968A-91B3-4A99-9732-04B5C5FCD543}" type="parTrans" cxnId="{CA19B70D-07FE-4BB8-8197-D700BF68FC0F}">
      <dgm:prSet/>
      <dgm:spPr/>
      <dgm:t>
        <a:bodyPr/>
        <a:lstStyle/>
        <a:p>
          <a:endParaRPr lang="en-US"/>
        </a:p>
      </dgm:t>
    </dgm:pt>
    <dgm:pt modelId="{6830EB58-FE0F-4B1B-BB20-5E2EFBE3A56A}" type="sibTrans" cxnId="{CA19B70D-07FE-4BB8-8197-D700BF68FC0F}">
      <dgm:prSet/>
      <dgm:spPr/>
      <dgm:t>
        <a:bodyPr/>
        <a:lstStyle/>
        <a:p>
          <a:endParaRPr lang="en-US"/>
        </a:p>
      </dgm:t>
    </dgm:pt>
    <dgm:pt modelId="{4290E4C2-2391-4C29-B874-BFDF7125C711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Nevena Dimova Ph.D.</a:t>
          </a:r>
        </a:p>
        <a:p>
          <a:r>
            <a:rPr lang="en-US" dirty="0"/>
            <a:t>BD Life Sciences</a:t>
          </a:r>
        </a:p>
      </dgm:t>
    </dgm:pt>
    <dgm:pt modelId="{7E583190-5E94-44CA-AB11-6E208751383F}" type="parTrans" cxnId="{D8CF0B28-612C-47C0-89E7-4A42706CB09E}">
      <dgm:prSet/>
      <dgm:spPr/>
      <dgm:t>
        <a:bodyPr/>
        <a:lstStyle/>
        <a:p>
          <a:endParaRPr lang="en-US"/>
        </a:p>
      </dgm:t>
    </dgm:pt>
    <dgm:pt modelId="{BE0BBE03-440E-4CEE-BC17-22E8EB868C48}" type="sibTrans" cxnId="{D8CF0B28-612C-47C0-89E7-4A42706CB09E}">
      <dgm:prSet/>
      <dgm:spPr/>
      <dgm:t>
        <a:bodyPr/>
        <a:lstStyle/>
        <a:p>
          <a:endParaRPr lang="en-US"/>
        </a:p>
      </dgm:t>
    </dgm:pt>
    <dgm:pt modelId="{5B3893C7-F166-4FBE-BA81-983BAB88A3FA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Misty Farrell, MSEM</a:t>
          </a:r>
        </a:p>
        <a:p>
          <a:r>
            <a:rPr lang="en-US" dirty="0"/>
            <a:t>BD Physical Sciences</a:t>
          </a:r>
        </a:p>
      </dgm:t>
    </dgm:pt>
    <dgm:pt modelId="{392021A2-86F6-4396-97AF-B16866B9664D}" type="parTrans" cxnId="{CD0FE8A2-19AD-452B-8D9E-5607D9469C0D}">
      <dgm:prSet/>
      <dgm:spPr/>
      <dgm:t>
        <a:bodyPr/>
        <a:lstStyle/>
        <a:p>
          <a:endParaRPr lang="en-US"/>
        </a:p>
      </dgm:t>
    </dgm:pt>
    <dgm:pt modelId="{8E9FA2F7-F2B1-4928-95F7-F866BE2C2B00}" type="sibTrans" cxnId="{CD0FE8A2-19AD-452B-8D9E-5607D9469C0D}">
      <dgm:prSet/>
      <dgm:spPr/>
      <dgm:t>
        <a:bodyPr/>
        <a:lstStyle/>
        <a:p>
          <a:endParaRPr lang="en-US"/>
        </a:p>
      </dgm:t>
    </dgm:pt>
    <dgm:pt modelId="{9EDE116E-E58D-4500-B3D0-B6E63118334B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Rana Gupta MBA, MS</a:t>
          </a:r>
        </a:p>
        <a:p>
          <a:r>
            <a:rPr lang="en-US" dirty="0"/>
            <a:t>Director, Faculty Entrepreneurship</a:t>
          </a:r>
        </a:p>
      </dgm:t>
    </dgm:pt>
    <dgm:pt modelId="{FDAD9933-1E80-4570-8CA5-182AD9BDAF00}" type="parTrans" cxnId="{4D03F09F-6749-4124-9782-12E7A20CEFF8}">
      <dgm:prSet/>
      <dgm:spPr/>
      <dgm:t>
        <a:bodyPr/>
        <a:lstStyle/>
        <a:p>
          <a:endParaRPr lang="en-US"/>
        </a:p>
      </dgm:t>
    </dgm:pt>
    <dgm:pt modelId="{BCC43085-BBA1-4F16-9D8D-67A2A03020E0}" type="sibTrans" cxnId="{4D03F09F-6749-4124-9782-12E7A20CEFF8}">
      <dgm:prSet/>
      <dgm:spPr/>
      <dgm:t>
        <a:bodyPr/>
        <a:lstStyle/>
        <a:p>
          <a:endParaRPr lang="en-US"/>
        </a:p>
      </dgm:t>
    </dgm:pt>
    <dgm:pt modelId="{C5670074-FB65-4BBC-94C6-C1AE8948A18A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Elizabeth Carlson, J.D.</a:t>
          </a:r>
        </a:p>
        <a:p>
          <a:r>
            <a:rPr lang="en-US" dirty="0"/>
            <a:t>Licensing Director</a:t>
          </a:r>
        </a:p>
      </dgm:t>
    </dgm:pt>
    <dgm:pt modelId="{FC1ED6B4-97A1-460F-A3BB-0C752104B883}" type="parTrans" cxnId="{FF66BC35-C04A-4913-8D66-192263AD8B37}">
      <dgm:prSet/>
      <dgm:spPr/>
      <dgm:t>
        <a:bodyPr/>
        <a:lstStyle/>
        <a:p>
          <a:endParaRPr lang="en-US"/>
        </a:p>
      </dgm:t>
    </dgm:pt>
    <dgm:pt modelId="{8A743921-9116-4C6D-81A2-36A442D233A9}" type="sibTrans" cxnId="{FF66BC35-C04A-4913-8D66-192263AD8B37}">
      <dgm:prSet/>
      <dgm:spPr/>
      <dgm:t>
        <a:bodyPr/>
        <a:lstStyle/>
        <a:p>
          <a:endParaRPr lang="en-US"/>
        </a:p>
      </dgm:t>
    </dgm:pt>
    <dgm:pt modelId="{846F7238-45F8-410D-BF0E-80E4BB20E6A9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John Turi, J.D.</a:t>
          </a:r>
        </a:p>
        <a:p>
          <a:r>
            <a:rPr lang="en-US" dirty="0"/>
            <a:t>Licensing Director</a:t>
          </a:r>
        </a:p>
      </dgm:t>
    </dgm:pt>
    <dgm:pt modelId="{A4DF86DC-0AEE-4329-AC7D-2E68914E9127}" type="parTrans" cxnId="{59101608-0374-4C67-BFD6-F998261304BC}">
      <dgm:prSet/>
      <dgm:spPr/>
      <dgm:t>
        <a:bodyPr/>
        <a:lstStyle/>
        <a:p>
          <a:endParaRPr lang="en-US"/>
        </a:p>
      </dgm:t>
    </dgm:pt>
    <dgm:pt modelId="{42FBEC9D-5D91-4E79-AFCD-0CF3FDDD099B}" type="sibTrans" cxnId="{59101608-0374-4C67-BFD6-F998261304BC}">
      <dgm:prSet/>
      <dgm:spPr/>
      <dgm:t>
        <a:bodyPr/>
        <a:lstStyle/>
        <a:p>
          <a:endParaRPr lang="en-US"/>
        </a:p>
      </dgm:t>
    </dgm:pt>
    <dgm:pt modelId="{78EC8CAC-0836-46CE-B873-523F76D677D1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Janine Anderson</a:t>
          </a:r>
        </a:p>
        <a:p>
          <a:r>
            <a:rPr lang="en-US" dirty="0"/>
            <a:t>Director, IPL</a:t>
          </a:r>
        </a:p>
      </dgm:t>
    </dgm:pt>
    <dgm:pt modelId="{06050E1A-1E2E-4260-9862-D4B8FFA1143A}" type="parTrans" cxnId="{CD43B124-9D71-4908-B8A5-A3B8DF0D29E4}">
      <dgm:prSet/>
      <dgm:spPr/>
      <dgm:t>
        <a:bodyPr/>
        <a:lstStyle/>
        <a:p>
          <a:endParaRPr lang="en-US"/>
        </a:p>
      </dgm:t>
    </dgm:pt>
    <dgm:pt modelId="{598B80DB-AED9-40D3-B832-425B64389056}" type="sibTrans" cxnId="{CD43B124-9D71-4908-B8A5-A3B8DF0D29E4}">
      <dgm:prSet/>
      <dgm:spPr/>
      <dgm:t>
        <a:bodyPr/>
        <a:lstStyle/>
        <a:p>
          <a:endParaRPr lang="en-US"/>
        </a:p>
      </dgm:t>
    </dgm:pt>
    <dgm:pt modelId="{361323EB-367D-4806-A44B-CD6E61628EAC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Joseph Lee</a:t>
          </a:r>
        </a:p>
        <a:p>
          <a:r>
            <a:rPr lang="en-US" dirty="0"/>
            <a:t>IPL Specialist</a:t>
          </a:r>
        </a:p>
      </dgm:t>
    </dgm:pt>
    <dgm:pt modelId="{06F5919A-DC24-451F-82F6-D100E8D63D7E}" type="parTrans" cxnId="{8429A499-09CE-499B-B58B-11B57FB4AF0D}">
      <dgm:prSet/>
      <dgm:spPr/>
      <dgm:t>
        <a:bodyPr/>
        <a:lstStyle/>
        <a:p>
          <a:endParaRPr lang="en-US"/>
        </a:p>
      </dgm:t>
    </dgm:pt>
    <dgm:pt modelId="{48CE4454-D96B-4BA4-A94B-F21FE4D07E7E}" type="sibTrans" cxnId="{8429A499-09CE-499B-B58B-11B57FB4AF0D}">
      <dgm:prSet/>
      <dgm:spPr/>
      <dgm:t>
        <a:bodyPr/>
        <a:lstStyle/>
        <a:p>
          <a:endParaRPr lang="en-US"/>
        </a:p>
      </dgm:t>
    </dgm:pt>
    <dgm:pt modelId="{B85E15A3-8A3A-493F-9F90-A3559F28E94B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Austin Spencer</a:t>
          </a:r>
          <a:br>
            <a:rPr lang="en-US" dirty="0"/>
          </a:br>
          <a:r>
            <a:rPr lang="en-US" dirty="0"/>
            <a:t>Financial Admin</a:t>
          </a:r>
        </a:p>
      </dgm:t>
    </dgm:pt>
    <dgm:pt modelId="{187628E1-64B6-469D-8064-5D410F6249CA}" type="parTrans" cxnId="{F6C39394-C1C4-42BD-A01E-56929C18D498}">
      <dgm:prSet/>
      <dgm:spPr/>
      <dgm:t>
        <a:bodyPr/>
        <a:lstStyle/>
        <a:p>
          <a:endParaRPr lang="en-US"/>
        </a:p>
      </dgm:t>
    </dgm:pt>
    <dgm:pt modelId="{3921D1C0-5CD2-469C-8801-C60A4D1C752F}" type="sibTrans" cxnId="{F6C39394-C1C4-42BD-A01E-56929C18D498}">
      <dgm:prSet/>
      <dgm:spPr/>
      <dgm:t>
        <a:bodyPr/>
        <a:lstStyle/>
        <a:p>
          <a:endParaRPr lang="en-US"/>
        </a:p>
      </dgm:t>
    </dgm:pt>
    <dgm:pt modelId="{5B575E5F-E8BE-427E-BB67-67E8D76A8C55}" type="pres">
      <dgm:prSet presAssocID="{C3BE20FE-C7D3-4B97-B9EA-5B1A898F45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652C2E7-6236-404D-B561-5661232974DA}" type="pres">
      <dgm:prSet presAssocID="{2592EA1E-C988-4115-9DCA-2B9558C18761}" presName="hierRoot1" presStyleCnt="0">
        <dgm:presLayoutVars>
          <dgm:hierBranch val="init"/>
        </dgm:presLayoutVars>
      </dgm:prSet>
      <dgm:spPr/>
    </dgm:pt>
    <dgm:pt modelId="{F1BFB4C4-1A0B-4179-840E-49E67D746989}" type="pres">
      <dgm:prSet presAssocID="{2592EA1E-C988-4115-9DCA-2B9558C18761}" presName="rootComposite1" presStyleCnt="0"/>
      <dgm:spPr/>
    </dgm:pt>
    <dgm:pt modelId="{285BAB43-B7E6-4830-9D85-61E4D25AD28D}" type="pres">
      <dgm:prSet presAssocID="{2592EA1E-C988-4115-9DCA-2B9558C18761}" presName="rootText1" presStyleLbl="node0" presStyleIdx="0" presStyleCnt="1" custScaleX="127945">
        <dgm:presLayoutVars>
          <dgm:chPref val="3"/>
        </dgm:presLayoutVars>
      </dgm:prSet>
      <dgm:spPr/>
    </dgm:pt>
    <dgm:pt modelId="{131EBFB6-4D4F-459B-8B87-B4FF650ED157}" type="pres">
      <dgm:prSet presAssocID="{2592EA1E-C988-4115-9DCA-2B9558C18761}" presName="rootConnector1" presStyleLbl="node1" presStyleIdx="0" presStyleCnt="0"/>
      <dgm:spPr/>
    </dgm:pt>
    <dgm:pt modelId="{E855883F-0DD2-48BE-9CA9-FFD339760C8A}" type="pres">
      <dgm:prSet presAssocID="{2592EA1E-C988-4115-9DCA-2B9558C18761}" presName="hierChild2" presStyleCnt="0"/>
      <dgm:spPr/>
    </dgm:pt>
    <dgm:pt modelId="{8F24D96B-3273-4947-8AA6-CF9A0D437BD7}" type="pres">
      <dgm:prSet presAssocID="{0997720E-834D-4F31-B27D-7909C0B13755}" presName="Name37" presStyleLbl="parChTrans1D2" presStyleIdx="0" presStyleCnt="7"/>
      <dgm:spPr/>
    </dgm:pt>
    <dgm:pt modelId="{85CFB817-8A7C-4B1C-9A49-75F327208710}" type="pres">
      <dgm:prSet presAssocID="{5DC08AF1-1B9C-424A-914B-B63A0CEBCBB2}" presName="hierRoot2" presStyleCnt="0">
        <dgm:presLayoutVars>
          <dgm:hierBranch val="init"/>
        </dgm:presLayoutVars>
      </dgm:prSet>
      <dgm:spPr/>
    </dgm:pt>
    <dgm:pt modelId="{4B00A9AA-B67F-478A-B52E-203AF0D8727C}" type="pres">
      <dgm:prSet presAssocID="{5DC08AF1-1B9C-424A-914B-B63A0CEBCBB2}" presName="rootComposite" presStyleCnt="0"/>
      <dgm:spPr/>
    </dgm:pt>
    <dgm:pt modelId="{A51005D0-5E16-4B74-BC32-B1489DBDD12D}" type="pres">
      <dgm:prSet presAssocID="{5DC08AF1-1B9C-424A-914B-B63A0CEBCBB2}" presName="rootText" presStyleLbl="node2" presStyleIdx="0" presStyleCnt="7" custScaleX="133775">
        <dgm:presLayoutVars>
          <dgm:chPref val="3"/>
        </dgm:presLayoutVars>
      </dgm:prSet>
      <dgm:spPr/>
    </dgm:pt>
    <dgm:pt modelId="{D0CBED50-63C2-4369-B909-D5E92DFC93F1}" type="pres">
      <dgm:prSet presAssocID="{5DC08AF1-1B9C-424A-914B-B63A0CEBCBB2}" presName="rootConnector" presStyleLbl="node2" presStyleIdx="0" presStyleCnt="7"/>
      <dgm:spPr/>
    </dgm:pt>
    <dgm:pt modelId="{31A7C4D7-611A-4B01-B9E1-8038B1E3FCE1}" type="pres">
      <dgm:prSet presAssocID="{5DC08AF1-1B9C-424A-914B-B63A0CEBCBB2}" presName="hierChild4" presStyleCnt="0"/>
      <dgm:spPr/>
    </dgm:pt>
    <dgm:pt modelId="{0CD93EED-B7A9-4CDC-B3D6-FEEE9823F0DE}" type="pres">
      <dgm:prSet presAssocID="{FC1ED6B4-97A1-460F-A3BB-0C752104B883}" presName="Name37" presStyleLbl="parChTrans1D3" presStyleIdx="0" presStyleCnt="5"/>
      <dgm:spPr/>
    </dgm:pt>
    <dgm:pt modelId="{6F29CA1B-88FF-4C35-8B4D-898688D29998}" type="pres">
      <dgm:prSet presAssocID="{C5670074-FB65-4BBC-94C6-C1AE8948A18A}" presName="hierRoot2" presStyleCnt="0">
        <dgm:presLayoutVars>
          <dgm:hierBranch val="init"/>
        </dgm:presLayoutVars>
      </dgm:prSet>
      <dgm:spPr/>
    </dgm:pt>
    <dgm:pt modelId="{C0F07EB1-D323-4224-A4EF-E959B2EE4654}" type="pres">
      <dgm:prSet presAssocID="{C5670074-FB65-4BBC-94C6-C1AE8948A18A}" presName="rootComposite" presStyleCnt="0"/>
      <dgm:spPr/>
    </dgm:pt>
    <dgm:pt modelId="{4372822C-4876-4DF2-814E-BB3551A4FC2E}" type="pres">
      <dgm:prSet presAssocID="{C5670074-FB65-4BBC-94C6-C1AE8948A18A}" presName="rootText" presStyleLbl="node3" presStyleIdx="0" presStyleCnt="5" custScaleX="115811">
        <dgm:presLayoutVars>
          <dgm:chPref val="3"/>
        </dgm:presLayoutVars>
      </dgm:prSet>
      <dgm:spPr/>
    </dgm:pt>
    <dgm:pt modelId="{916C79FF-329F-489D-9070-929C73C16C13}" type="pres">
      <dgm:prSet presAssocID="{C5670074-FB65-4BBC-94C6-C1AE8948A18A}" presName="rootConnector" presStyleLbl="node3" presStyleIdx="0" presStyleCnt="5"/>
      <dgm:spPr/>
    </dgm:pt>
    <dgm:pt modelId="{3B051899-6BF2-420A-A0F8-EAC18EF65A71}" type="pres">
      <dgm:prSet presAssocID="{C5670074-FB65-4BBC-94C6-C1AE8948A18A}" presName="hierChild4" presStyleCnt="0"/>
      <dgm:spPr/>
    </dgm:pt>
    <dgm:pt modelId="{C5A5854D-E158-44CE-8EA9-6E48D6BFB4AD}" type="pres">
      <dgm:prSet presAssocID="{C5670074-FB65-4BBC-94C6-C1AE8948A18A}" presName="hierChild5" presStyleCnt="0"/>
      <dgm:spPr/>
    </dgm:pt>
    <dgm:pt modelId="{CA77A6D1-A954-425F-83B5-C444B1777699}" type="pres">
      <dgm:prSet presAssocID="{A4DF86DC-0AEE-4329-AC7D-2E68914E9127}" presName="Name37" presStyleLbl="parChTrans1D3" presStyleIdx="1" presStyleCnt="5"/>
      <dgm:spPr/>
    </dgm:pt>
    <dgm:pt modelId="{B6AF1260-D4B6-4F85-9DD2-D0BD7B4DA217}" type="pres">
      <dgm:prSet presAssocID="{846F7238-45F8-410D-BF0E-80E4BB20E6A9}" presName="hierRoot2" presStyleCnt="0">
        <dgm:presLayoutVars>
          <dgm:hierBranch val="init"/>
        </dgm:presLayoutVars>
      </dgm:prSet>
      <dgm:spPr/>
    </dgm:pt>
    <dgm:pt modelId="{A6A53FC8-ED74-423C-BACD-77C85A8B2983}" type="pres">
      <dgm:prSet presAssocID="{846F7238-45F8-410D-BF0E-80E4BB20E6A9}" presName="rootComposite" presStyleCnt="0"/>
      <dgm:spPr/>
    </dgm:pt>
    <dgm:pt modelId="{FDC8922A-2A4E-40AD-A6A5-75C514EFA8A6}" type="pres">
      <dgm:prSet presAssocID="{846F7238-45F8-410D-BF0E-80E4BB20E6A9}" presName="rootText" presStyleLbl="node3" presStyleIdx="1" presStyleCnt="5" custScaleX="115811">
        <dgm:presLayoutVars>
          <dgm:chPref val="3"/>
        </dgm:presLayoutVars>
      </dgm:prSet>
      <dgm:spPr/>
    </dgm:pt>
    <dgm:pt modelId="{1D57F0AF-7FBA-48B1-8076-AEEF410B1450}" type="pres">
      <dgm:prSet presAssocID="{846F7238-45F8-410D-BF0E-80E4BB20E6A9}" presName="rootConnector" presStyleLbl="node3" presStyleIdx="1" presStyleCnt="5"/>
      <dgm:spPr/>
    </dgm:pt>
    <dgm:pt modelId="{105B1DCF-E45A-44DE-A2EC-5BB00C1FC376}" type="pres">
      <dgm:prSet presAssocID="{846F7238-45F8-410D-BF0E-80E4BB20E6A9}" presName="hierChild4" presStyleCnt="0"/>
      <dgm:spPr/>
    </dgm:pt>
    <dgm:pt modelId="{15755F2D-358D-4BFF-A117-D4F0F2681AF6}" type="pres">
      <dgm:prSet presAssocID="{846F7238-45F8-410D-BF0E-80E4BB20E6A9}" presName="hierChild5" presStyleCnt="0"/>
      <dgm:spPr/>
    </dgm:pt>
    <dgm:pt modelId="{03960771-8D2F-4C61-BA4E-8D665DD03CAE}" type="pres">
      <dgm:prSet presAssocID="{06050E1A-1E2E-4260-9862-D4B8FFA1143A}" presName="Name37" presStyleLbl="parChTrans1D3" presStyleIdx="2" presStyleCnt="5"/>
      <dgm:spPr/>
    </dgm:pt>
    <dgm:pt modelId="{FFFAA6E0-2464-44BF-939D-5256A0BE0D76}" type="pres">
      <dgm:prSet presAssocID="{78EC8CAC-0836-46CE-B873-523F76D677D1}" presName="hierRoot2" presStyleCnt="0">
        <dgm:presLayoutVars>
          <dgm:hierBranch val="init"/>
        </dgm:presLayoutVars>
      </dgm:prSet>
      <dgm:spPr/>
    </dgm:pt>
    <dgm:pt modelId="{32970DA3-1E2E-4DD9-AFB3-B2A886EDCD6A}" type="pres">
      <dgm:prSet presAssocID="{78EC8CAC-0836-46CE-B873-523F76D677D1}" presName="rootComposite" presStyleCnt="0"/>
      <dgm:spPr/>
    </dgm:pt>
    <dgm:pt modelId="{01596DD8-1E4A-4DD4-A0E6-8362ABB28217}" type="pres">
      <dgm:prSet presAssocID="{78EC8CAC-0836-46CE-B873-523F76D677D1}" presName="rootText" presStyleLbl="node3" presStyleIdx="2" presStyleCnt="5" custScaleX="115811">
        <dgm:presLayoutVars>
          <dgm:chPref val="3"/>
        </dgm:presLayoutVars>
      </dgm:prSet>
      <dgm:spPr/>
    </dgm:pt>
    <dgm:pt modelId="{4B6E4DF3-EB44-4CC3-9D29-4B07DA10474F}" type="pres">
      <dgm:prSet presAssocID="{78EC8CAC-0836-46CE-B873-523F76D677D1}" presName="rootConnector" presStyleLbl="node3" presStyleIdx="2" presStyleCnt="5"/>
      <dgm:spPr/>
    </dgm:pt>
    <dgm:pt modelId="{0875EE58-2ECC-4262-8DDA-AB08BCE94976}" type="pres">
      <dgm:prSet presAssocID="{78EC8CAC-0836-46CE-B873-523F76D677D1}" presName="hierChild4" presStyleCnt="0"/>
      <dgm:spPr/>
    </dgm:pt>
    <dgm:pt modelId="{86E96AC0-997A-4AE5-9407-2CCD1D65EBE7}" type="pres">
      <dgm:prSet presAssocID="{78EC8CAC-0836-46CE-B873-523F76D677D1}" presName="hierChild5" presStyleCnt="0"/>
      <dgm:spPr/>
    </dgm:pt>
    <dgm:pt modelId="{D9E25865-B4E1-4C13-A74A-8F306A1AFAC7}" type="pres">
      <dgm:prSet presAssocID="{06F5919A-DC24-451F-82F6-D100E8D63D7E}" presName="Name37" presStyleLbl="parChTrans1D3" presStyleIdx="3" presStyleCnt="5"/>
      <dgm:spPr/>
    </dgm:pt>
    <dgm:pt modelId="{B8402E9B-5B0D-4F4B-BB03-BA8977191E6D}" type="pres">
      <dgm:prSet presAssocID="{361323EB-367D-4806-A44B-CD6E61628EAC}" presName="hierRoot2" presStyleCnt="0">
        <dgm:presLayoutVars>
          <dgm:hierBranch val="init"/>
        </dgm:presLayoutVars>
      </dgm:prSet>
      <dgm:spPr/>
    </dgm:pt>
    <dgm:pt modelId="{40F6F459-A535-4BF7-9285-4D9D03FE6CB7}" type="pres">
      <dgm:prSet presAssocID="{361323EB-367D-4806-A44B-CD6E61628EAC}" presName="rootComposite" presStyleCnt="0"/>
      <dgm:spPr/>
    </dgm:pt>
    <dgm:pt modelId="{20F17B5A-1E20-43BA-B1A3-48E3185B702C}" type="pres">
      <dgm:prSet presAssocID="{361323EB-367D-4806-A44B-CD6E61628EAC}" presName="rootText" presStyleLbl="node3" presStyleIdx="3" presStyleCnt="5" custScaleX="115811">
        <dgm:presLayoutVars>
          <dgm:chPref val="3"/>
        </dgm:presLayoutVars>
      </dgm:prSet>
      <dgm:spPr/>
    </dgm:pt>
    <dgm:pt modelId="{12B93CD5-2660-4394-ABF8-931D7A8FF66E}" type="pres">
      <dgm:prSet presAssocID="{361323EB-367D-4806-A44B-CD6E61628EAC}" presName="rootConnector" presStyleLbl="node3" presStyleIdx="3" presStyleCnt="5"/>
      <dgm:spPr/>
    </dgm:pt>
    <dgm:pt modelId="{9F39D52E-72CC-48EB-963F-2A62733BD819}" type="pres">
      <dgm:prSet presAssocID="{361323EB-367D-4806-A44B-CD6E61628EAC}" presName="hierChild4" presStyleCnt="0"/>
      <dgm:spPr/>
    </dgm:pt>
    <dgm:pt modelId="{1B96BD1E-F813-4719-8774-CEC43340B47B}" type="pres">
      <dgm:prSet presAssocID="{361323EB-367D-4806-A44B-CD6E61628EAC}" presName="hierChild5" presStyleCnt="0"/>
      <dgm:spPr/>
    </dgm:pt>
    <dgm:pt modelId="{0FC6DC50-2767-4B16-9824-163A0761AC6E}" type="pres">
      <dgm:prSet presAssocID="{5DC08AF1-1B9C-424A-914B-B63A0CEBCBB2}" presName="hierChild5" presStyleCnt="0"/>
      <dgm:spPr/>
    </dgm:pt>
    <dgm:pt modelId="{F05162D7-9D02-402D-8EAC-F1A82C828669}" type="pres">
      <dgm:prSet presAssocID="{F475101B-34DB-472A-B8A6-020F33B1E6DB}" presName="Name37" presStyleLbl="parChTrans1D2" presStyleIdx="1" presStyleCnt="7"/>
      <dgm:spPr/>
    </dgm:pt>
    <dgm:pt modelId="{1F9BB019-4FBD-4379-9B8A-2F770296CD59}" type="pres">
      <dgm:prSet presAssocID="{1AB5C4C3-6768-4BC1-ACEE-C2D4D3FE6735}" presName="hierRoot2" presStyleCnt="0">
        <dgm:presLayoutVars>
          <dgm:hierBranch val="init"/>
        </dgm:presLayoutVars>
      </dgm:prSet>
      <dgm:spPr/>
    </dgm:pt>
    <dgm:pt modelId="{5F04FFBE-7EBF-47E7-9243-3833183D79EF}" type="pres">
      <dgm:prSet presAssocID="{1AB5C4C3-6768-4BC1-ACEE-C2D4D3FE6735}" presName="rootComposite" presStyleCnt="0"/>
      <dgm:spPr/>
    </dgm:pt>
    <dgm:pt modelId="{A4E7352A-A6D7-4C9F-BB50-613266C41D8C}" type="pres">
      <dgm:prSet presAssocID="{1AB5C4C3-6768-4BC1-ACEE-C2D4D3FE6735}" presName="rootText" presStyleLbl="node2" presStyleIdx="1" presStyleCnt="7">
        <dgm:presLayoutVars>
          <dgm:chPref val="3"/>
        </dgm:presLayoutVars>
      </dgm:prSet>
      <dgm:spPr/>
    </dgm:pt>
    <dgm:pt modelId="{A1CD7E21-B5A3-4400-A9CA-7DF4E715AE2D}" type="pres">
      <dgm:prSet presAssocID="{1AB5C4C3-6768-4BC1-ACEE-C2D4D3FE6735}" presName="rootConnector" presStyleLbl="node2" presStyleIdx="1" presStyleCnt="7"/>
      <dgm:spPr/>
    </dgm:pt>
    <dgm:pt modelId="{06145BD4-A151-4487-85F8-316DFCB534BB}" type="pres">
      <dgm:prSet presAssocID="{1AB5C4C3-6768-4BC1-ACEE-C2D4D3FE6735}" presName="hierChild4" presStyleCnt="0"/>
      <dgm:spPr/>
    </dgm:pt>
    <dgm:pt modelId="{E7B1C8E1-0AE9-4CA0-9955-DB6B99CDA038}" type="pres">
      <dgm:prSet presAssocID="{187628E1-64B6-469D-8064-5D410F6249CA}" presName="Name37" presStyleLbl="parChTrans1D3" presStyleIdx="4" presStyleCnt="5"/>
      <dgm:spPr/>
    </dgm:pt>
    <dgm:pt modelId="{FA1EC211-A5B8-4842-9C68-57C34CACE61B}" type="pres">
      <dgm:prSet presAssocID="{B85E15A3-8A3A-493F-9F90-A3559F28E94B}" presName="hierRoot2" presStyleCnt="0">
        <dgm:presLayoutVars>
          <dgm:hierBranch val="init"/>
        </dgm:presLayoutVars>
      </dgm:prSet>
      <dgm:spPr/>
    </dgm:pt>
    <dgm:pt modelId="{F80A4F8C-4C4D-435C-AE5E-104C3B4FBB1F}" type="pres">
      <dgm:prSet presAssocID="{B85E15A3-8A3A-493F-9F90-A3559F28E94B}" presName="rootComposite" presStyleCnt="0"/>
      <dgm:spPr/>
    </dgm:pt>
    <dgm:pt modelId="{28D93D68-6F8E-447C-819B-2FF42580E97D}" type="pres">
      <dgm:prSet presAssocID="{B85E15A3-8A3A-493F-9F90-A3559F28E94B}" presName="rootText" presStyleLbl="node3" presStyleIdx="4" presStyleCnt="5">
        <dgm:presLayoutVars>
          <dgm:chPref val="3"/>
        </dgm:presLayoutVars>
      </dgm:prSet>
      <dgm:spPr/>
    </dgm:pt>
    <dgm:pt modelId="{3B655E2A-C938-49CB-9B88-FC18DFE7B5C4}" type="pres">
      <dgm:prSet presAssocID="{B85E15A3-8A3A-493F-9F90-A3559F28E94B}" presName="rootConnector" presStyleLbl="node3" presStyleIdx="4" presStyleCnt="5"/>
      <dgm:spPr/>
    </dgm:pt>
    <dgm:pt modelId="{CE8CCB4F-CFB4-4D34-A8C2-0AB3209ECB4D}" type="pres">
      <dgm:prSet presAssocID="{B85E15A3-8A3A-493F-9F90-A3559F28E94B}" presName="hierChild4" presStyleCnt="0"/>
      <dgm:spPr/>
    </dgm:pt>
    <dgm:pt modelId="{1225E7BA-BB18-46FB-947A-E4F9C3AB06A3}" type="pres">
      <dgm:prSet presAssocID="{B85E15A3-8A3A-493F-9F90-A3559F28E94B}" presName="hierChild5" presStyleCnt="0"/>
      <dgm:spPr/>
    </dgm:pt>
    <dgm:pt modelId="{6E71EA28-5676-4CAC-9A62-4E3D53A1621E}" type="pres">
      <dgm:prSet presAssocID="{1AB5C4C3-6768-4BC1-ACEE-C2D4D3FE6735}" presName="hierChild5" presStyleCnt="0"/>
      <dgm:spPr/>
    </dgm:pt>
    <dgm:pt modelId="{D307E527-8FE7-449F-AFB6-8AAFA8EF1676}" type="pres">
      <dgm:prSet presAssocID="{4C12CB6E-1437-4334-8BD3-8E7AA1C2F7D5}" presName="Name37" presStyleLbl="parChTrans1D2" presStyleIdx="2" presStyleCnt="7"/>
      <dgm:spPr/>
    </dgm:pt>
    <dgm:pt modelId="{D28E8C49-B0B0-4C38-8013-1866DC6A8610}" type="pres">
      <dgm:prSet presAssocID="{48034F1A-0FB8-41B9-8C6F-3D77D3415B96}" presName="hierRoot2" presStyleCnt="0">
        <dgm:presLayoutVars>
          <dgm:hierBranch val="init"/>
        </dgm:presLayoutVars>
      </dgm:prSet>
      <dgm:spPr/>
    </dgm:pt>
    <dgm:pt modelId="{C2C21ED2-054D-48C9-9D91-7AEE602C3500}" type="pres">
      <dgm:prSet presAssocID="{48034F1A-0FB8-41B9-8C6F-3D77D3415B96}" presName="rootComposite" presStyleCnt="0"/>
      <dgm:spPr/>
    </dgm:pt>
    <dgm:pt modelId="{B9594194-E5BD-42E9-ABA8-606653236748}" type="pres">
      <dgm:prSet presAssocID="{48034F1A-0FB8-41B9-8C6F-3D77D3415B96}" presName="rootText" presStyleLbl="node2" presStyleIdx="2" presStyleCnt="7" custScaleX="114197">
        <dgm:presLayoutVars>
          <dgm:chPref val="3"/>
        </dgm:presLayoutVars>
      </dgm:prSet>
      <dgm:spPr>
        <a:xfrm>
          <a:off x="3628369" y="794430"/>
          <a:ext cx="1116769" cy="558384"/>
        </a:xfrm>
        <a:prstGeom prst="rect">
          <a:avLst/>
        </a:prstGeom>
      </dgm:spPr>
    </dgm:pt>
    <dgm:pt modelId="{A7BAD6F1-62C0-4521-B391-E391AC799B64}" type="pres">
      <dgm:prSet presAssocID="{48034F1A-0FB8-41B9-8C6F-3D77D3415B96}" presName="rootConnector" presStyleLbl="node2" presStyleIdx="2" presStyleCnt="7"/>
      <dgm:spPr/>
    </dgm:pt>
    <dgm:pt modelId="{B8F551D6-A5C3-4983-9F46-8AFB2EA4BAE5}" type="pres">
      <dgm:prSet presAssocID="{48034F1A-0FB8-41B9-8C6F-3D77D3415B96}" presName="hierChild4" presStyleCnt="0"/>
      <dgm:spPr/>
    </dgm:pt>
    <dgm:pt modelId="{08815908-4741-4582-B77E-14B4F3298AF1}" type="pres">
      <dgm:prSet presAssocID="{48034F1A-0FB8-41B9-8C6F-3D77D3415B96}" presName="hierChild5" presStyleCnt="0"/>
      <dgm:spPr/>
    </dgm:pt>
    <dgm:pt modelId="{77152E79-6A2B-4C50-836E-321BC5CD8909}" type="pres">
      <dgm:prSet presAssocID="{D072968A-91B3-4A99-9732-04B5C5FCD543}" presName="Name37" presStyleLbl="parChTrans1D2" presStyleIdx="3" presStyleCnt="7"/>
      <dgm:spPr/>
    </dgm:pt>
    <dgm:pt modelId="{9710796F-6FEF-4036-97A6-9E95E1669E87}" type="pres">
      <dgm:prSet presAssocID="{C8777DEE-A120-4C49-B864-0DAC274C3027}" presName="hierRoot2" presStyleCnt="0">
        <dgm:presLayoutVars>
          <dgm:hierBranch val="init"/>
        </dgm:presLayoutVars>
      </dgm:prSet>
      <dgm:spPr/>
    </dgm:pt>
    <dgm:pt modelId="{627472D6-D3A5-4F5B-A511-E1CB68DDAF0D}" type="pres">
      <dgm:prSet presAssocID="{C8777DEE-A120-4C49-B864-0DAC274C3027}" presName="rootComposite" presStyleCnt="0"/>
      <dgm:spPr/>
    </dgm:pt>
    <dgm:pt modelId="{A44A0F8A-C42F-4BB1-A4EF-34391B0B8821}" type="pres">
      <dgm:prSet presAssocID="{C8777DEE-A120-4C49-B864-0DAC274C3027}" presName="rootText" presStyleLbl="node2" presStyleIdx="3" presStyleCnt="7" custScaleX="130930">
        <dgm:presLayoutVars>
          <dgm:chPref val="3"/>
        </dgm:presLayoutVars>
      </dgm:prSet>
      <dgm:spPr/>
    </dgm:pt>
    <dgm:pt modelId="{3E3DE54B-9A4B-41DB-B61E-6642989D82EA}" type="pres">
      <dgm:prSet presAssocID="{C8777DEE-A120-4C49-B864-0DAC274C3027}" presName="rootConnector" presStyleLbl="node2" presStyleIdx="3" presStyleCnt="7"/>
      <dgm:spPr/>
    </dgm:pt>
    <dgm:pt modelId="{FCEECE69-57EC-448D-BD89-8A17238A9504}" type="pres">
      <dgm:prSet presAssocID="{C8777DEE-A120-4C49-B864-0DAC274C3027}" presName="hierChild4" presStyleCnt="0"/>
      <dgm:spPr/>
    </dgm:pt>
    <dgm:pt modelId="{CFEC0AE4-56E3-4B87-9E0D-E1DEE4D7C23D}" type="pres">
      <dgm:prSet presAssocID="{C8777DEE-A120-4C49-B864-0DAC274C3027}" presName="hierChild5" presStyleCnt="0"/>
      <dgm:spPr/>
    </dgm:pt>
    <dgm:pt modelId="{04CAD76C-DD22-41E8-B6D0-BBCD77119A32}" type="pres">
      <dgm:prSet presAssocID="{7E583190-5E94-44CA-AB11-6E208751383F}" presName="Name37" presStyleLbl="parChTrans1D2" presStyleIdx="4" presStyleCnt="7"/>
      <dgm:spPr/>
    </dgm:pt>
    <dgm:pt modelId="{1E36EA40-D2CF-44B3-B34F-C6646B899B6C}" type="pres">
      <dgm:prSet presAssocID="{4290E4C2-2391-4C29-B874-BFDF7125C711}" presName="hierRoot2" presStyleCnt="0">
        <dgm:presLayoutVars>
          <dgm:hierBranch val="init"/>
        </dgm:presLayoutVars>
      </dgm:prSet>
      <dgm:spPr/>
    </dgm:pt>
    <dgm:pt modelId="{3A1D2B49-472C-4AB2-B6D3-0B2CC36A7C45}" type="pres">
      <dgm:prSet presAssocID="{4290E4C2-2391-4C29-B874-BFDF7125C711}" presName="rootComposite" presStyleCnt="0"/>
      <dgm:spPr/>
    </dgm:pt>
    <dgm:pt modelId="{E3DF08B8-EAB7-4E4A-A9C2-CDA26299682C}" type="pres">
      <dgm:prSet presAssocID="{4290E4C2-2391-4C29-B874-BFDF7125C711}" presName="rootText" presStyleLbl="node2" presStyleIdx="4" presStyleCnt="7" custScaleX="124526">
        <dgm:presLayoutVars>
          <dgm:chPref val="3"/>
        </dgm:presLayoutVars>
      </dgm:prSet>
      <dgm:spPr/>
    </dgm:pt>
    <dgm:pt modelId="{BBA16902-0BF5-4375-A6E9-0C93ADEC32B9}" type="pres">
      <dgm:prSet presAssocID="{4290E4C2-2391-4C29-B874-BFDF7125C711}" presName="rootConnector" presStyleLbl="node2" presStyleIdx="4" presStyleCnt="7"/>
      <dgm:spPr/>
    </dgm:pt>
    <dgm:pt modelId="{D99882C7-0A78-46BF-917C-C65CDF21B22F}" type="pres">
      <dgm:prSet presAssocID="{4290E4C2-2391-4C29-B874-BFDF7125C711}" presName="hierChild4" presStyleCnt="0"/>
      <dgm:spPr/>
    </dgm:pt>
    <dgm:pt modelId="{E4ADCB7B-9D97-4D9D-8C48-1C2EC7CABD7A}" type="pres">
      <dgm:prSet presAssocID="{4290E4C2-2391-4C29-B874-BFDF7125C711}" presName="hierChild5" presStyleCnt="0"/>
      <dgm:spPr/>
    </dgm:pt>
    <dgm:pt modelId="{A8A69A2F-225C-43C0-99EA-4964518EC611}" type="pres">
      <dgm:prSet presAssocID="{392021A2-86F6-4396-97AF-B16866B9664D}" presName="Name37" presStyleLbl="parChTrans1D2" presStyleIdx="5" presStyleCnt="7"/>
      <dgm:spPr/>
    </dgm:pt>
    <dgm:pt modelId="{5A629C9F-FECF-4F1B-BF9B-29B93C09E7DE}" type="pres">
      <dgm:prSet presAssocID="{5B3893C7-F166-4FBE-BA81-983BAB88A3FA}" presName="hierRoot2" presStyleCnt="0">
        <dgm:presLayoutVars>
          <dgm:hierBranch val="init"/>
        </dgm:presLayoutVars>
      </dgm:prSet>
      <dgm:spPr/>
    </dgm:pt>
    <dgm:pt modelId="{07E7F72E-A41F-4D0B-B409-85B666D11CAE}" type="pres">
      <dgm:prSet presAssocID="{5B3893C7-F166-4FBE-BA81-983BAB88A3FA}" presName="rootComposite" presStyleCnt="0"/>
      <dgm:spPr/>
    </dgm:pt>
    <dgm:pt modelId="{29CAA579-68F2-4D43-ACEB-BF53E25EA195}" type="pres">
      <dgm:prSet presAssocID="{5B3893C7-F166-4FBE-BA81-983BAB88A3FA}" presName="rootText" presStyleLbl="node2" presStyleIdx="5" presStyleCnt="7">
        <dgm:presLayoutVars>
          <dgm:chPref val="3"/>
        </dgm:presLayoutVars>
      </dgm:prSet>
      <dgm:spPr/>
    </dgm:pt>
    <dgm:pt modelId="{AA8826E6-DB7B-4424-9350-FE4A41B761D2}" type="pres">
      <dgm:prSet presAssocID="{5B3893C7-F166-4FBE-BA81-983BAB88A3FA}" presName="rootConnector" presStyleLbl="node2" presStyleIdx="5" presStyleCnt="7"/>
      <dgm:spPr/>
    </dgm:pt>
    <dgm:pt modelId="{6F2AA93D-A1B6-49B9-9DFF-B86471759D4A}" type="pres">
      <dgm:prSet presAssocID="{5B3893C7-F166-4FBE-BA81-983BAB88A3FA}" presName="hierChild4" presStyleCnt="0"/>
      <dgm:spPr/>
    </dgm:pt>
    <dgm:pt modelId="{941EA6B9-4C08-4D5D-BACF-964749C46D61}" type="pres">
      <dgm:prSet presAssocID="{5B3893C7-F166-4FBE-BA81-983BAB88A3FA}" presName="hierChild5" presStyleCnt="0"/>
      <dgm:spPr/>
    </dgm:pt>
    <dgm:pt modelId="{E7215534-6CE6-42F4-BA77-5CCEFB92CB3D}" type="pres">
      <dgm:prSet presAssocID="{FDAD9933-1E80-4570-8CA5-182AD9BDAF00}" presName="Name37" presStyleLbl="parChTrans1D2" presStyleIdx="6" presStyleCnt="7"/>
      <dgm:spPr/>
    </dgm:pt>
    <dgm:pt modelId="{BAEBC818-3992-4FC0-AB4F-F35987E3E40F}" type="pres">
      <dgm:prSet presAssocID="{9EDE116E-E58D-4500-B3D0-B6E63118334B}" presName="hierRoot2" presStyleCnt="0">
        <dgm:presLayoutVars>
          <dgm:hierBranch val="init"/>
        </dgm:presLayoutVars>
      </dgm:prSet>
      <dgm:spPr/>
    </dgm:pt>
    <dgm:pt modelId="{B891CEFB-437B-4441-95B3-88C1C7B2E587}" type="pres">
      <dgm:prSet presAssocID="{9EDE116E-E58D-4500-B3D0-B6E63118334B}" presName="rootComposite" presStyleCnt="0"/>
      <dgm:spPr/>
    </dgm:pt>
    <dgm:pt modelId="{FE94EA27-A724-4706-A839-5A22571F06EE}" type="pres">
      <dgm:prSet presAssocID="{9EDE116E-E58D-4500-B3D0-B6E63118334B}" presName="rootText" presStyleLbl="node2" presStyleIdx="6" presStyleCnt="7">
        <dgm:presLayoutVars>
          <dgm:chPref val="3"/>
        </dgm:presLayoutVars>
      </dgm:prSet>
      <dgm:spPr/>
    </dgm:pt>
    <dgm:pt modelId="{CD98ED35-6501-4B26-86AD-E9C470A96466}" type="pres">
      <dgm:prSet presAssocID="{9EDE116E-E58D-4500-B3D0-B6E63118334B}" presName="rootConnector" presStyleLbl="node2" presStyleIdx="6" presStyleCnt="7"/>
      <dgm:spPr/>
    </dgm:pt>
    <dgm:pt modelId="{29DB2E98-E930-4CDB-B312-15150DA14F0E}" type="pres">
      <dgm:prSet presAssocID="{9EDE116E-E58D-4500-B3D0-B6E63118334B}" presName="hierChild4" presStyleCnt="0"/>
      <dgm:spPr/>
    </dgm:pt>
    <dgm:pt modelId="{DB8C56DB-D113-4256-A79C-5F71E15081A0}" type="pres">
      <dgm:prSet presAssocID="{9EDE116E-E58D-4500-B3D0-B6E63118334B}" presName="hierChild5" presStyleCnt="0"/>
      <dgm:spPr/>
    </dgm:pt>
    <dgm:pt modelId="{33B34383-EF77-4E8E-90D2-D660F4FF8622}" type="pres">
      <dgm:prSet presAssocID="{2592EA1E-C988-4115-9DCA-2B9558C18761}" presName="hierChild3" presStyleCnt="0"/>
      <dgm:spPr/>
    </dgm:pt>
  </dgm:ptLst>
  <dgm:cxnLst>
    <dgm:cxn modelId="{BE62E002-276F-4917-9BE4-DC37FDAA3505}" srcId="{2592EA1E-C988-4115-9DCA-2B9558C18761}" destId="{5DC08AF1-1B9C-424A-914B-B63A0CEBCBB2}" srcOrd="0" destOrd="0" parTransId="{0997720E-834D-4F31-B27D-7909C0B13755}" sibTransId="{E89209CE-D226-480C-9ECB-6B4D1342789B}"/>
    <dgm:cxn modelId="{59101608-0374-4C67-BFD6-F998261304BC}" srcId="{5DC08AF1-1B9C-424A-914B-B63A0CEBCBB2}" destId="{846F7238-45F8-410D-BF0E-80E4BB20E6A9}" srcOrd="1" destOrd="0" parTransId="{A4DF86DC-0AEE-4329-AC7D-2E68914E9127}" sibTransId="{42FBEC9D-5D91-4E79-AFCD-0CF3FDDD099B}"/>
    <dgm:cxn modelId="{EBF40609-A743-44A4-811B-8331C67C302A}" type="presOf" srcId="{B85E15A3-8A3A-493F-9F90-A3559F28E94B}" destId="{28D93D68-6F8E-447C-819B-2FF42580E97D}" srcOrd="0" destOrd="0" presId="urn:microsoft.com/office/officeart/2005/8/layout/orgChart1"/>
    <dgm:cxn modelId="{CA19B70D-07FE-4BB8-8197-D700BF68FC0F}" srcId="{2592EA1E-C988-4115-9DCA-2B9558C18761}" destId="{C8777DEE-A120-4C49-B864-0DAC274C3027}" srcOrd="3" destOrd="0" parTransId="{D072968A-91B3-4A99-9732-04B5C5FCD543}" sibTransId="{6830EB58-FE0F-4B1B-BB20-5E2EFBE3A56A}"/>
    <dgm:cxn modelId="{B0F1D610-1248-4037-960D-18D27B2B15CB}" type="presOf" srcId="{78EC8CAC-0836-46CE-B873-523F76D677D1}" destId="{01596DD8-1E4A-4DD4-A0E6-8362ABB28217}" srcOrd="0" destOrd="0" presId="urn:microsoft.com/office/officeart/2005/8/layout/orgChart1"/>
    <dgm:cxn modelId="{2AD33E12-F0F4-4B31-8128-4868A07B2FDD}" type="presOf" srcId="{9EDE116E-E58D-4500-B3D0-B6E63118334B}" destId="{CD98ED35-6501-4B26-86AD-E9C470A96466}" srcOrd="1" destOrd="0" presId="urn:microsoft.com/office/officeart/2005/8/layout/orgChart1"/>
    <dgm:cxn modelId="{9EEB2F14-0B37-4621-B720-807B602D38A1}" srcId="{2592EA1E-C988-4115-9DCA-2B9558C18761}" destId="{1AB5C4C3-6768-4BC1-ACEE-C2D4D3FE6735}" srcOrd="1" destOrd="0" parTransId="{F475101B-34DB-472A-B8A6-020F33B1E6DB}" sibTransId="{42E6B1FA-E16F-46BE-8EF8-60436889F765}"/>
    <dgm:cxn modelId="{6F43D21C-E0E1-426E-991C-9289B8FC41A7}" type="presOf" srcId="{4290E4C2-2391-4C29-B874-BFDF7125C711}" destId="{E3DF08B8-EAB7-4E4A-A9C2-CDA26299682C}" srcOrd="0" destOrd="0" presId="urn:microsoft.com/office/officeart/2005/8/layout/orgChart1"/>
    <dgm:cxn modelId="{72B76920-CAB8-48FE-A3CA-C65ADA081C8B}" type="presOf" srcId="{F475101B-34DB-472A-B8A6-020F33B1E6DB}" destId="{F05162D7-9D02-402D-8EAC-F1A82C828669}" srcOrd="0" destOrd="0" presId="urn:microsoft.com/office/officeart/2005/8/layout/orgChart1"/>
    <dgm:cxn modelId="{CD43B124-9D71-4908-B8A5-A3B8DF0D29E4}" srcId="{5DC08AF1-1B9C-424A-914B-B63A0CEBCBB2}" destId="{78EC8CAC-0836-46CE-B873-523F76D677D1}" srcOrd="2" destOrd="0" parTransId="{06050E1A-1E2E-4260-9862-D4B8FFA1143A}" sibTransId="{598B80DB-AED9-40D3-B832-425B64389056}"/>
    <dgm:cxn modelId="{613F2427-FE0B-4012-83DF-52A77648FFA1}" type="presOf" srcId="{78EC8CAC-0836-46CE-B873-523F76D677D1}" destId="{4B6E4DF3-EB44-4CC3-9D29-4B07DA10474F}" srcOrd="1" destOrd="0" presId="urn:microsoft.com/office/officeart/2005/8/layout/orgChart1"/>
    <dgm:cxn modelId="{D8CF0B28-612C-47C0-89E7-4A42706CB09E}" srcId="{2592EA1E-C988-4115-9DCA-2B9558C18761}" destId="{4290E4C2-2391-4C29-B874-BFDF7125C711}" srcOrd="4" destOrd="0" parTransId="{7E583190-5E94-44CA-AB11-6E208751383F}" sibTransId="{BE0BBE03-440E-4CEE-BC17-22E8EB868C48}"/>
    <dgm:cxn modelId="{34036635-4D1D-4073-B746-3D68489DD44A}" srcId="{C3BE20FE-C7D3-4B97-B9EA-5B1A898F457B}" destId="{2592EA1E-C988-4115-9DCA-2B9558C18761}" srcOrd="0" destOrd="0" parTransId="{188326E3-4250-4F0B-BDEC-FE1E60D5A9F7}" sibTransId="{C04659E0-42D1-48C1-85B1-CC8495EEB43B}"/>
    <dgm:cxn modelId="{FF66BC35-C04A-4913-8D66-192263AD8B37}" srcId="{5DC08AF1-1B9C-424A-914B-B63A0CEBCBB2}" destId="{C5670074-FB65-4BBC-94C6-C1AE8948A18A}" srcOrd="0" destOrd="0" parTransId="{FC1ED6B4-97A1-460F-A3BB-0C752104B883}" sibTransId="{8A743921-9116-4C6D-81A2-36A442D233A9}"/>
    <dgm:cxn modelId="{29F57437-B331-4B09-AF50-512851FFF44E}" type="presOf" srcId="{C3BE20FE-C7D3-4B97-B9EA-5B1A898F457B}" destId="{5B575E5F-E8BE-427E-BB67-67E8D76A8C55}" srcOrd="0" destOrd="0" presId="urn:microsoft.com/office/officeart/2005/8/layout/orgChart1"/>
    <dgm:cxn modelId="{87C7E83B-C5A2-436F-BF71-A454CAEA7DC3}" type="presOf" srcId="{48034F1A-0FB8-41B9-8C6F-3D77D3415B96}" destId="{B9594194-E5BD-42E9-ABA8-606653236748}" srcOrd="0" destOrd="0" presId="urn:microsoft.com/office/officeart/2005/8/layout/orgChart1"/>
    <dgm:cxn modelId="{98C4EE5B-91CA-43FC-9958-F43B7B033BB0}" type="presOf" srcId="{C8777DEE-A120-4C49-B864-0DAC274C3027}" destId="{A44A0F8A-C42F-4BB1-A4EF-34391B0B8821}" srcOrd="0" destOrd="0" presId="urn:microsoft.com/office/officeart/2005/8/layout/orgChart1"/>
    <dgm:cxn modelId="{B7A48060-3EAF-4941-878E-BB3291EC6A67}" type="presOf" srcId="{A4DF86DC-0AEE-4329-AC7D-2E68914E9127}" destId="{CA77A6D1-A954-425F-83B5-C444B1777699}" srcOrd="0" destOrd="0" presId="urn:microsoft.com/office/officeart/2005/8/layout/orgChart1"/>
    <dgm:cxn modelId="{FFF0496A-137F-49F0-A227-4D0B15B623D3}" type="presOf" srcId="{392021A2-86F6-4396-97AF-B16866B9664D}" destId="{A8A69A2F-225C-43C0-99EA-4964518EC611}" srcOrd="0" destOrd="0" presId="urn:microsoft.com/office/officeart/2005/8/layout/orgChart1"/>
    <dgm:cxn modelId="{EC29834C-5178-45D5-AC84-2451C080A313}" type="presOf" srcId="{2592EA1E-C988-4115-9DCA-2B9558C18761}" destId="{131EBFB6-4D4F-459B-8B87-B4FF650ED157}" srcOrd="1" destOrd="0" presId="urn:microsoft.com/office/officeart/2005/8/layout/orgChart1"/>
    <dgm:cxn modelId="{D70F2F4E-FB4D-45AF-B7DE-014BC6C553B8}" type="presOf" srcId="{361323EB-367D-4806-A44B-CD6E61628EAC}" destId="{20F17B5A-1E20-43BA-B1A3-48E3185B702C}" srcOrd="0" destOrd="0" presId="urn:microsoft.com/office/officeart/2005/8/layout/orgChart1"/>
    <dgm:cxn modelId="{DFA3946E-9C22-4EB8-97E5-0A2F0622067A}" type="presOf" srcId="{846F7238-45F8-410D-BF0E-80E4BB20E6A9}" destId="{1D57F0AF-7FBA-48B1-8076-AEEF410B1450}" srcOrd="1" destOrd="0" presId="urn:microsoft.com/office/officeart/2005/8/layout/orgChart1"/>
    <dgm:cxn modelId="{2BE69951-6B08-4313-A83B-480DA0B9D8F8}" type="presOf" srcId="{4C12CB6E-1437-4334-8BD3-8E7AA1C2F7D5}" destId="{D307E527-8FE7-449F-AFB6-8AAFA8EF1676}" srcOrd="0" destOrd="0" presId="urn:microsoft.com/office/officeart/2005/8/layout/orgChart1"/>
    <dgm:cxn modelId="{E8121258-F546-4B73-A400-2820D8612FA3}" type="presOf" srcId="{C5670074-FB65-4BBC-94C6-C1AE8948A18A}" destId="{4372822C-4876-4DF2-814E-BB3551A4FC2E}" srcOrd="0" destOrd="0" presId="urn:microsoft.com/office/officeart/2005/8/layout/orgChart1"/>
    <dgm:cxn modelId="{C9D96086-815F-4E10-8FED-0C32F04D07DF}" type="presOf" srcId="{9EDE116E-E58D-4500-B3D0-B6E63118334B}" destId="{FE94EA27-A724-4706-A839-5A22571F06EE}" srcOrd="0" destOrd="0" presId="urn:microsoft.com/office/officeart/2005/8/layout/orgChart1"/>
    <dgm:cxn modelId="{EF40BB88-FED8-4993-AC93-ED1B69799E91}" type="presOf" srcId="{7E583190-5E94-44CA-AB11-6E208751383F}" destId="{04CAD76C-DD22-41E8-B6D0-BBCD77119A32}" srcOrd="0" destOrd="0" presId="urn:microsoft.com/office/officeart/2005/8/layout/orgChart1"/>
    <dgm:cxn modelId="{F6C39394-C1C4-42BD-A01E-56929C18D498}" srcId="{1AB5C4C3-6768-4BC1-ACEE-C2D4D3FE6735}" destId="{B85E15A3-8A3A-493F-9F90-A3559F28E94B}" srcOrd="0" destOrd="0" parTransId="{187628E1-64B6-469D-8064-5D410F6249CA}" sibTransId="{3921D1C0-5CD2-469C-8801-C60A4D1C752F}"/>
    <dgm:cxn modelId="{02AD0895-E2B7-422A-9E31-902E3F79DF9D}" type="presOf" srcId="{2592EA1E-C988-4115-9DCA-2B9558C18761}" destId="{285BAB43-B7E6-4830-9D85-61E4D25AD28D}" srcOrd="0" destOrd="0" presId="urn:microsoft.com/office/officeart/2005/8/layout/orgChart1"/>
    <dgm:cxn modelId="{AAB84998-8558-4056-BDF3-EE290BC644A1}" type="presOf" srcId="{C8777DEE-A120-4C49-B864-0DAC274C3027}" destId="{3E3DE54B-9A4B-41DB-B61E-6642989D82EA}" srcOrd="1" destOrd="0" presId="urn:microsoft.com/office/officeart/2005/8/layout/orgChart1"/>
    <dgm:cxn modelId="{8429A499-09CE-499B-B58B-11B57FB4AF0D}" srcId="{5DC08AF1-1B9C-424A-914B-B63A0CEBCBB2}" destId="{361323EB-367D-4806-A44B-CD6E61628EAC}" srcOrd="3" destOrd="0" parTransId="{06F5919A-DC24-451F-82F6-D100E8D63D7E}" sibTransId="{48CE4454-D96B-4BA4-A94B-F21FE4D07E7E}"/>
    <dgm:cxn modelId="{7A81D39C-46D1-4022-90E6-6452776D607B}" srcId="{2592EA1E-C988-4115-9DCA-2B9558C18761}" destId="{48034F1A-0FB8-41B9-8C6F-3D77D3415B96}" srcOrd="2" destOrd="0" parTransId="{4C12CB6E-1437-4334-8BD3-8E7AA1C2F7D5}" sibTransId="{92700285-2D99-4DA1-A53D-1858E76DFCEC}"/>
    <dgm:cxn modelId="{4D03F09F-6749-4124-9782-12E7A20CEFF8}" srcId="{2592EA1E-C988-4115-9DCA-2B9558C18761}" destId="{9EDE116E-E58D-4500-B3D0-B6E63118334B}" srcOrd="6" destOrd="0" parTransId="{FDAD9933-1E80-4570-8CA5-182AD9BDAF00}" sibTransId="{BCC43085-BBA1-4F16-9D8D-67A2A03020E0}"/>
    <dgm:cxn modelId="{CD0FE8A2-19AD-452B-8D9E-5607D9469C0D}" srcId="{2592EA1E-C988-4115-9DCA-2B9558C18761}" destId="{5B3893C7-F166-4FBE-BA81-983BAB88A3FA}" srcOrd="5" destOrd="0" parTransId="{392021A2-86F6-4396-97AF-B16866B9664D}" sibTransId="{8E9FA2F7-F2B1-4928-95F7-F866BE2C2B00}"/>
    <dgm:cxn modelId="{25CD15A6-6D72-480B-ACBE-27C7EB27970E}" type="presOf" srcId="{5B3893C7-F166-4FBE-BA81-983BAB88A3FA}" destId="{29CAA579-68F2-4D43-ACEB-BF53E25EA195}" srcOrd="0" destOrd="0" presId="urn:microsoft.com/office/officeart/2005/8/layout/orgChart1"/>
    <dgm:cxn modelId="{A04B1BA9-EDC0-427F-9654-FD61EBE8EF64}" type="presOf" srcId="{5B3893C7-F166-4FBE-BA81-983BAB88A3FA}" destId="{AA8826E6-DB7B-4424-9350-FE4A41B761D2}" srcOrd="1" destOrd="0" presId="urn:microsoft.com/office/officeart/2005/8/layout/orgChart1"/>
    <dgm:cxn modelId="{884B40B7-B4A2-4215-9AF3-5E3B406AFEB0}" type="presOf" srcId="{846F7238-45F8-410D-BF0E-80E4BB20E6A9}" destId="{FDC8922A-2A4E-40AD-A6A5-75C514EFA8A6}" srcOrd="0" destOrd="0" presId="urn:microsoft.com/office/officeart/2005/8/layout/orgChart1"/>
    <dgm:cxn modelId="{EDE305C2-F5B9-49F9-84AE-413AD995EA3F}" type="presOf" srcId="{B85E15A3-8A3A-493F-9F90-A3559F28E94B}" destId="{3B655E2A-C938-49CB-9B88-FC18DFE7B5C4}" srcOrd="1" destOrd="0" presId="urn:microsoft.com/office/officeart/2005/8/layout/orgChart1"/>
    <dgm:cxn modelId="{CB5AFAC3-F31B-40F6-8DF6-6537149C13A7}" type="presOf" srcId="{361323EB-367D-4806-A44B-CD6E61628EAC}" destId="{12B93CD5-2660-4394-ABF8-931D7A8FF66E}" srcOrd="1" destOrd="0" presId="urn:microsoft.com/office/officeart/2005/8/layout/orgChart1"/>
    <dgm:cxn modelId="{0D5C3AC4-40B9-4C21-94FE-DCE8E6727E44}" type="presOf" srcId="{48034F1A-0FB8-41B9-8C6F-3D77D3415B96}" destId="{A7BAD6F1-62C0-4521-B391-E391AC799B64}" srcOrd="1" destOrd="0" presId="urn:microsoft.com/office/officeart/2005/8/layout/orgChart1"/>
    <dgm:cxn modelId="{AC82CAC4-7DEE-4B2B-9D81-90E1505CDFF9}" type="presOf" srcId="{FC1ED6B4-97A1-460F-A3BB-0C752104B883}" destId="{0CD93EED-B7A9-4CDC-B3D6-FEEE9823F0DE}" srcOrd="0" destOrd="0" presId="urn:microsoft.com/office/officeart/2005/8/layout/orgChart1"/>
    <dgm:cxn modelId="{C700EDC9-6AC5-4078-B356-03AF1435E8A8}" type="presOf" srcId="{5DC08AF1-1B9C-424A-914B-B63A0CEBCBB2}" destId="{A51005D0-5E16-4B74-BC32-B1489DBDD12D}" srcOrd="0" destOrd="0" presId="urn:microsoft.com/office/officeart/2005/8/layout/orgChart1"/>
    <dgm:cxn modelId="{A6A777CC-0C8A-4A7A-BC4B-65C102A896FE}" type="presOf" srcId="{C5670074-FB65-4BBC-94C6-C1AE8948A18A}" destId="{916C79FF-329F-489D-9070-929C73C16C13}" srcOrd="1" destOrd="0" presId="urn:microsoft.com/office/officeart/2005/8/layout/orgChart1"/>
    <dgm:cxn modelId="{6469C0D4-E8E6-480F-80A5-7C2F0AEE21F3}" type="presOf" srcId="{4290E4C2-2391-4C29-B874-BFDF7125C711}" destId="{BBA16902-0BF5-4375-A6E9-0C93ADEC32B9}" srcOrd="1" destOrd="0" presId="urn:microsoft.com/office/officeart/2005/8/layout/orgChart1"/>
    <dgm:cxn modelId="{F5AA07DA-2009-44CD-AFEC-B911E32421AE}" type="presOf" srcId="{1AB5C4C3-6768-4BC1-ACEE-C2D4D3FE6735}" destId="{A4E7352A-A6D7-4C9F-BB50-613266C41D8C}" srcOrd="0" destOrd="0" presId="urn:microsoft.com/office/officeart/2005/8/layout/orgChart1"/>
    <dgm:cxn modelId="{4F5CC5DE-3E6D-4F90-8C11-896B7382FA40}" type="presOf" srcId="{D072968A-91B3-4A99-9732-04B5C5FCD543}" destId="{77152E79-6A2B-4C50-836E-321BC5CD8909}" srcOrd="0" destOrd="0" presId="urn:microsoft.com/office/officeart/2005/8/layout/orgChart1"/>
    <dgm:cxn modelId="{BBABFDDE-7B3B-4DDD-B806-321F291CF507}" type="presOf" srcId="{5DC08AF1-1B9C-424A-914B-B63A0CEBCBB2}" destId="{D0CBED50-63C2-4369-B909-D5E92DFC93F1}" srcOrd="1" destOrd="0" presId="urn:microsoft.com/office/officeart/2005/8/layout/orgChart1"/>
    <dgm:cxn modelId="{704C9DE3-6DF2-4405-87F3-9FD502B45392}" type="presOf" srcId="{06F5919A-DC24-451F-82F6-D100E8D63D7E}" destId="{D9E25865-B4E1-4C13-A74A-8F306A1AFAC7}" srcOrd="0" destOrd="0" presId="urn:microsoft.com/office/officeart/2005/8/layout/orgChart1"/>
    <dgm:cxn modelId="{9C5F4BEE-F16A-414F-9744-F8366A463172}" type="presOf" srcId="{06050E1A-1E2E-4260-9862-D4B8FFA1143A}" destId="{03960771-8D2F-4C61-BA4E-8D665DD03CAE}" srcOrd="0" destOrd="0" presId="urn:microsoft.com/office/officeart/2005/8/layout/orgChart1"/>
    <dgm:cxn modelId="{F0B094EE-2234-43F3-A8DB-105EF214E3E2}" type="presOf" srcId="{0997720E-834D-4F31-B27D-7909C0B13755}" destId="{8F24D96B-3273-4947-8AA6-CF9A0D437BD7}" srcOrd="0" destOrd="0" presId="urn:microsoft.com/office/officeart/2005/8/layout/orgChart1"/>
    <dgm:cxn modelId="{8AF9C7F2-140A-42CF-B27B-40257892F9A3}" type="presOf" srcId="{187628E1-64B6-469D-8064-5D410F6249CA}" destId="{E7B1C8E1-0AE9-4CA0-9955-DB6B99CDA038}" srcOrd="0" destOrd="0" presId="urn:microsoft.com/office/officeart/2005/8/layout/orgChart1"/>
    <dgm:cxn modelId="{A51C11F7-F3AC-46EF-8164-9995BBC5A2C3}" type="presOf" srcId="{1AB5C4C3-6768-4BC1-ACEE-C2D4D3FE6735}" destId="{A1CD7E21-B5A3-4400-A9CA-7DF4E715AE2D}" srcOrd="1" destOrd="0" presId="urn:microsoft.com/office/officeart/2005/8/layout/orgChart1"/>
    <dgm:cxn modelId="{56653FF7-1330-4A46-921F-06652AF4FEF9}" type="presOf" srcId="{FDAD9933-1E80-4570-8CA5-182AD9BDAF00}" destId="{E7215534-6CE6-42F4-BA77-5CCEFB92CB3D}" srcOrd="0" destOrd="0" presId="urn:microsoft.com/office/officeart/2005/8/layout/orgChart1"/>
    <dgm:cxn modelId="{55A6C612-BD7D-40D2-A9A3-52B6EB8D54ED}" type="presParOf" srcId="{5B575E5F-E8BE-427E-BB67-67E8D76A8C55}" destId="{E652C2E7-6236-404D-B561-5661232974DA}" srcOrd="0" destOrd="0" presId="urn:microsoft.com/office/officeart/2005/8/layout/orgChart1"/>
    <dgm:cxn modelId="{BC6F634B-D0DD-4016-B531-4D06FAB6B0F5}" type="presParOf" srcId="{E652C2E7-6236-404D-B561-5661232974DA}" destId="{F1BFB4C4-1A0B-4179-840E-49E67D746989}" srcOrd="0" destOrd="0" presId="urn:microsoft.com/office/officeart/2005/8/layout/orgChart1"/>
    <dgm:cxn modelId="{46DB5A87-7A12-4E54-9E18-8845B1E53D16}" type="presParOf" srcId="{F1BFB4C4-1A0B-4179-840E-49E67D746989}" destId="{285BAB43-B7E6-4830-9D85-61E4D25AD28D}" srcOrd="0" destOrd="0" presId="urn:microsoft.com/office/officeart/2005/8/layout/orgChart1"/>
    <dgm:cxn modelId="{53142FE5-E1D2-4F97-831B-15C31303EE28}" type="presParOf" srcId="{F1BFB4C4-1A0B-4179-840E-49E67D746989}" destId="{131EBFB6-4D4F-459B-8B87-B4FF650ED157}" srcOrd="1" destOrd="0" presId="urn:microsoft.com/office/officeart/2005/8/layout/orgChart1"/>
    <dgm:cxn modelId="{71D982D6-CAB8-40BB-A56E-7143253A5661}" type="presParOf" srcId="{E652C2E7-6236-404D-B561-5661232974DA}" destId="{E855883F-0DD2-48BE-9CA9-FFD339760C8A}" srcOrd="1" destOrd="0" presId="urn:microsoft.com/office/officeart/2005/8/layout/orgChart1"/>
    <dgm:cxn modelId="{F689DF3C-C605-4F57-82E1-E8945CF9A6C8}" type="presParOf" srcId="{E855883F-0DD2-48BE-9CA9-FFD339760C8A}" destId="{8F24D96B-3273-4947-8AA6-CF9A0D437BD7}" srcOrd="0" destOrd="0" presId="urn:microsoft.com/office/officeart/2005/8/layout/orgChart1"/>
    <dgm:cxn modelId="{A7B88DDB-6EDB-4037-B6C3-F9AEA944549B}" type="presParOf" srcId="{E855883F-0DD2-48BE-9CA9-FFD339760C8A}" destId="{85CFB817-8A7C-4B1C-9A49-75F327208710}" srcOrd="1" destOrd="0" presId="urn:microsoft.com/office/officeart/2005/8/layout/orgChart1"/>
    <dgm:cxn modelId="{C14063DA-E271-4594-B02E-AE62DC2F4A19}" type="presParOf" srcId="{85CFB817-8A7C-4B1C-9A49-75F327208710}" destId="{4B00A9AA-B67F-478A-B52E-203AF0D8727C}" srcOrd="0" destOrd="0" presId="urn:microsoft.com/office/officeart/2005/8/layout/orgChart1"/>
    <dgm:cxn modelId="{EC1671F9-77F0-4422-9861-B844CEB5FAD0}" type="presParOf" srcId="{4B00A9AA-B67F-478A-B52E-203AF0D8727C}" destId="{A51005D0-5E16-4B74-BC32-B1489DBDD12D}" srcOrd="0" destOrd="0" presId="urn:microsoft.com/office/officeart/2005/8/layout/orgChart1"/>
    <dgm:cxn modelId="{750123D5-996B-48F5-BBDF-4EA1BE2AB07D}" type="presParOf" srcId="{4B00A9AA-B67F-478A-B52E-203AF0D8727C}" destId="{D0CBED50-63C2-4369-B909-D5E92DFC93F1}" srcOrd="1" destOrd="0" presId="urn:microsoft.com/office/officeart/2005/8/layout/orgChart1"/>
    <dgm:cxn modelId="{6DB9A303-B0B3-4FBE-84F1-6AD660E94685}" type="presParOf" srcId="{85CFB817-8A7C-4B1C-9A49-75F327208710}" destId="{31A7C4D7-611A-4B01-B9E1-8038B1E3FCE1}" srcOrd="1" destOrd="0" presId="urn:microsoft.com/office/officeart/2005/8/layout/orgChart1"/>
    <dgm:cxn modelId="{20DC9292-F371-4C87-8C0E-AE6597F5068E}" type="presParOf" srcId="{31A7C4D7-611A-4B01-B9E1-8038B1E3FCE1}" destId="{0CD93EED-B7A9-4CDC-B3D6-FEEE9823F0DE}" srcOrd="0" destOrd="0" presId="urn:microsoft.com/office/officeart/2005/8/layout/orgChart1"/>
    <dgm:cxn modelId="{2A1A06D0-1A6D-4D3E-8818-1114C61C5881}" type="presParOf" srcId="{31A7C4D7-611A-4B01-B9E1-8038B1E3FCE1}" destId="{6F29CA1B-88FF-4C35-8B4D-898688D29998}" srcOrd="1" destOrd="0" presId="urn:microsoft.com/office/officeart/2005/8/layout/orgChart1"/>
    <dgm:cxn modelId="{60AF1E58-6263-4761-A10C-1A9EB886A034}" type="presParOf" srcId="{6F29CA1B-88FF-4C35-8B4D-898688D29998}" destId="{C0F07EB1-D323-4224-A4EF-E959B2EE4654}" srcOrd="0" destOrd="0" presId="urn:microsoft.com/office/officeart/2005/8/layout/orgChart1"/>
    <dgm:cxn modelId="{5AC9D3A5-7DE2-4590-92AF-6334B4F345A0}" type="presParOf" srcId="{C0F07EB1-D323-4224-A4EF-E959B2EE4654}" destId="{4372822C-4876-4DF2-814E-BB3551A4FC2E}" srcOrd="0" destOrd="0" presId="urn:microsoft.com/office/officeart/2005/8/layout/orgChart1"/>
    <dgm:cxn modelId="{7EC9343E-C843-42F7-AC0E-67430DCEA557}" type="presParOf" srcId="{C0F07EB1-D323-4224-A4EF-E959B2EE4654}" destId="{916C79FF-329F-489D-9070-929C73C16C13}" srcOrd="1" destOrd="0" presId="urn:microsoft.com/office/officeart/2005/8/layout/orgChart1"/>
    <dgm:cxn modelId="{37FBF4F0-4EC0-4ED5-A0EE-52B54DE4D33A}" type="presParOf" srcId="{6F29CA1B-88FF-4C35-8B4D-898688D29998}" destId="{3B051899-6BF2-420A-A0F8-EAC18EF65A71}" srcOrd="1" destOrd="0" presId="urn:microsoft.com/office/officeart/2005/8/layout/orgChart1"/>
    <dgm:cxn modelId="{CE7B27EE-F3A9-47E7-95E5-3997510B80EF}" type="presParOf" srcId="{6F29CA1B-88FF-4C35-8B4D-898688D29998}" destId="{C5A5854D-E158-44CE-8EA9-6E48D6BFB4AD}" srcOrd="2" destOrd="0" presId="urn:microsoft.com/office/officeart/2005/8/layout/orgChart1"/>
    <dgm:cxn modelId="{58B0F084-4155-40FD-A1FC-49CFAD4BE2B8}" type="presParOf" srcId="{31A7C4D7-611A-4B01-B9E1-8038B1E3FCE1}" destId="{CA77A6D1-A954-425F-83B5-C444B1777699}" srcOrd="2" destOrd="0" presId="urn:microsoft.com/office/officeart/2005/8/layout/orgChart1"/>
    <dgm:cxn modelId="{7FF305FC-DD73-4C50-995E-559A1A6023E2}" type="presParOf" srcId="{31A7C4D7-611A-4B01-B9E1-8038B1E3FCE1}" destId="{B6AF1260-D4B6-4F85-9DD2-D0BD7B4DA217}" srcOrd="3" destOrd="0" presId="urn:microsoft.com/office/officeart/2005/8/layout/orgChart1"/>
    <dgm:cxn modelId="{189CACEB-4A8E-42A3-BBEC-10643E2CFBF0}" type="presParOf" srcId="{B6AF1260-D4B6-4F85-9DD2-D0BD7B4DA217}" destId="{A6A53FC8-ED74-423C-BACD-77C85A8B2983}" srcOrd="0" destOrd="0" presId="urn:microsoft.com/office/officeart/2005/8/layout/orgChart1"/>
    <dgm:cxn modelId="{A47D9E9B-C76C-4A72-A370-BAB82AA0CB40}" type="presParOf" srcId="{A6A53FC8-ED74-423C-BACD-77C85A8B2983}" destId="{FDC8922A-2A4E-40AD-A6A5-75C514EFA8A6}" srcOrd="0" destOrd="0" presId="urn:microsoft.com/office/officeart/2005/8/layout/orgChart1"/>
    <dgm:cxn modelId="{4E4997AE-5D77-47FC-BFA7-7727FAC61490}" type="presParOf" srcId="{A6A53FC8-ED74-423C-BACD-77C85A8B2983}" destId="{1D57F0AF-7FBA-48B1-8076-AEEF410B1450}" srcOrd="1" destOrd="0" presId="urn:microsoft.com/office/officeart/2005/8/layout/orgChart1"/>
    <dgm:cxn modelId="{AD9197F1-6A44-4DEF-A847-4E32AABF7838}" type="presParOf" srcId="{B6AF1260-D4B6-4F85-9DD2-D0BD7B4DA217}" destId="{105B1DCF-E45A-44DE-A2EC-5BB00C1FC376}" srcOrd="1" destOrd="0" presId="urn:microsoft.com/office/officeart/2005/8/layout/orgChart1"/>
    <dgm:cxn modelId="{7DE20A47-1699-4F0E-80B6-988BEEAAE718}" type="presParOf" srcId="{B6AF1260-D4B6-4F85-9DD2-D0BD7B4DA217}" destId="{15755F2D-358D-4BFF-A117-D4F0F2681AF6}" srcOrd="2" destOrd="0" presId="urn:microsoft.com/office/officeart/2005/8/layout/orgChart1"/>
    <dgm:cxn modelId="{C0F3465A-3E18-4A52-8D94-D9DE15B93EDA}" type="presParOf" srcId="{31A7C4D7-611A-4B01-B9E1-8038B1E3FCE1}" destId="{03960771-8D2F-4C61-BA4E-8D665DD03CAE}" srcOrd="4" destOrd="0" presId="urn:microsoft.com/office/officeart/2005/8/layout/orgChart1"/>
    <dgm:cxn modelId="{D5A24AF3-597E-4372-BAC2-C858520CE925}" type="presParOf" srcId="{31A7C4D7-611A-4B01-B9E1-8038B1E3FCE1}" destId="{FFFAA6E0-2464-44BF-939D-5256A0BE0D76}" srcOrd="5" destOrd="0" presId="urn:microsoft.com/office/officeart/2005/8/layout/orgChart1"/>
    <dgm:cxn modelId="{37DB1F99-5E50-4404-A3A5-9D2679E9506B}" type="presParOf" srcId="{FFFAA6E0-2464-44BF-939D-5256A0BE0D76}" destId="{32970DA3-1E2E-4DD9-AFB3-B2A886EDCD6A}" srcOrd="0" destOrd="0" presId="urn:microsoft.com/office/officeart/2005/8/layout/orgChart1"/>
    <dgm:cxn modelId="{62141D3E-16A1-44EB-A8CE-CE9C873CD5F0}" type="presParOf" srcId="{32970DA3-1E2E-4DD9-AFB3-B2A886EDCD6A}" destId="{01596DD8-1E4A-4DD4-A0E6-8362ABB28217}" srcOrd="0" destOrd="0" presId="urn:microsoft.com/office/officeart/2005/8/layout/orgChart1"/>
    <dgm:cxn modelId="{90F19B2B-A77F-4241-9D73-E50D5398AB25}" type="presParOf" srcId="{32970DA3-1E2E-4DD9-AFB3-B2A886EDCD6A}" destId="{4B6E4DF3-EB44-4CC3-9D29-4B07DA10474F}" srcOrd="1" destOrd="0" presId="urn:microsoft.com/office/officeart/2005/8/layout/orgChart1"/>
    <dgm:cxn modelId="{61D5240C-641E-4A07-8C74-8D91DD078D2B}" type="presParOf" srcId="{FFFAA6E0-2464-44BF-939D-5256A0BE0D76}" destId="{0875EE58-2ECC-4262-8DDA-AB08BCE94976}" srcOrd="1" destOrd="0" presId="urn:microsoft.com/office/officeart/2005/8/layout/orgChart1"/>
    <dgm:cxn modelId="{8D1A0D7F-3B9A-4751-9897-A6230A7466AE}" type="presParOf" srcId="{FFFAA6E0-2464-44BF-939D-5256A0BE0D76}" destId="{86E96AC0-997A-4AE5-9407-2CCD1D65EBE7}" srcOrd="2" destOrd="0" presId="urn:microsoft.com/office/officeart/2005/8/layout/orgChart1"/>
    <dgm:cxn modelId="{0752F6A7-B18D-4122-B6B4-6813054C41EB}" type="presParOf" srcId="{31A7C4D7-611A-4B01-B9E1-8038B1E3FCE1}" destId="{D9E25865-B4E1-4C13-A74A-8F306A1AFAC7}" srcOrd="6" destOrd="0" presId="urn:microsoft.com/office/officeart/2005/8/layout/orgChart1"/>
    <dgm:cxn modelId="{4D802385-1204-4819-84CB-A66CB3AFE2BB}" type="presParOf" srcId="{31A7C4D7-611A-4B01-B9E1-8038B1E3FCE1}" destId="{B8402E9B-5B0D-4F4B-BB03-BA8977191E6D}" srcOrd="7" destOrd="0" presId="urn:microsoft.com/office/officeart/2005/8/layout/orgChart1"/>
    <dgm:cxn modelId="{7A80FE8B-C6F9-44CE-A5D9-50C1A6DC6E14}" type="presParOf" srcId="{B8402E9B-5B0D-4F4B-BB03-BA8977191E6D}" destId="{40F6F459-A535-4BF7-9285-4D9D03FE6CB7}" srcOrd="0" destOrd="0" presId="urn:microsoft.com/office/officeart/2005/8/layout/orgChart1"/>
    <dgm:cxn modelId="{66BB8615-B3ED-4E41-8265-F0A89EDC0FEE}" type="presParOf" srcId="{40F6F459-A535-4BF7-9285-4D9D03FE6CB7}" destId="{20F17B5A-1E20-43BA-B1A3-48E3185B702C}" srcOrd="0" destOrd="0" presId="urn:microsoft.com/office/officeart/2005/8/layout/orgChart1"/>
    <dgm:cxn modelId="{36BF0D95-6991-4B02-97A8-9D4766372CA7}" type="presParOf" srcId="{40F6F459-A535-4BF7-9285-4D9D03FE6CB7}" destId="{12B93CD5-2660-4394-ABF8-931D7A8FF66E}" srcOrd="1" destOrd="0" presId="urn:microsoft.com/office/officeart/2005/8/layout/orgChart1"/>
    <dgm:cxn modelId="{6B4994D0-8F8B-46E3-82B3-14B1BBA93ACE}" type="presParOf" srcId="{B8402E9B-5B0D-4F4B-BB03-BA8977191E6D}" destId="{9F39D52E-72CC-48EB-963F-2A62733BD819}" srcOrd="1" destOrd="0" presId="urn:microsoft.com/office/officeart/2005/8/layout/orgChart1"/>
    <dgm:cxn modelId="{74D743C3-B627-41FE-BC32-E90DD2AE78C9}" type="presParOf" srcId="{B8402E9B-5B0D-4F4B-BB03-BA8977191E6D}" destId="{1B96BD1E-F813-4719-8774-CEC43340B47B}" srcOrd="2" destOrd="0" presId="urn:microsoft.com/office/officeart/2005/8/layout/orgChart1"/>
    <dgm:cxn modelId="{CC29641F-82C4-4D74-B7CE-ED3E8D8CB80E}" type="presParOf" srcId="{85CFB817-8A7C-4B1C-9A49-75F327208710}" destId="{0FC6DC50-2767-4B16-9824-163A0761AC6E}" srcOrd="2" destOrd="0" presId="urn:microsoft.com/office/officeart/2005/8/layout/orgChart1"/>
    <dgm:cxn modelId="{8A5F9EEB-FF4A-47C5-B0E5-6E4AF592B798}" type="presParOf" srcId="{E855883F-0DD2-48BE-9CA9-FFD339760C8A}" destId="{F05162D7-9D02-402D-8EAC-F1A82C828669}" srcOrd="2" destOrd="0" presId="urn:microsoft.com/office/officeart/2005/8/layout/orgChart1"/>
    <dgm:cxn modelId="{F7952204-5E6B-4534-84AF-2B06960B49A7}" type="presParOf" srcId="{E855883F-0DD2-48BE-9CA9-FFD339760C8A}" destId="{1F9BB019-4FBD-4379-9B8A-2F770296CD59}" srcOrd="3" destOrd="0" presId="urn:microsoft.com/office/officeart/2005/8/layout/orgChart1"/>
    <dgm:cxn modelId="{0BF39F2C-7271-400F-8749-91D84D23596B}" type="presParOf" srcId="{1F9BB019-4FBD-4379-9B8A-2F770296CD59}" destId="{5F04FFBE-7EBF-47E7-9243-3833183D79EF}" srcOrd="0" destOrd="0" presId="urn:microsoft.com/office/officeart/2005/8/layout/orgChart1"/>
    <dgm:cxn modelId="{FF2D6A9E-9BEE-4AF7-8896-66FACEEE0C1D}" type="presParOf" srcId="{5F04FFBE-7EBF-47E7-9243-3833183D79EF}" destId="{A4E7352A-A6D7-4C9F-BB50-613266C41D8C}" srcOrd="0" destOrd="0" presId="urn:microsoft.com/office/officeart/2005/8/layout/orgChart1"/>
    <dgm:cxn modelId="{0FBE2453-EEB6-40F2-A0C2-B396A2FC8567}" type="presParOf" srcId="{5F04FFBE-7EBF-47E7-9243-3833183D79EF}" destId="{A1CD7E21-B5A3-4400-A9CA-7DF4E715AE2D}" srcOrd="1" destOrd="0" presId="urn:microsoft.com/office/officeart/2005/8/layout/orgChart1"/>
    <dgm:cxn modelId="{243DE7A2-818F-404E-AFF1-046B45BFDD6E}" type="presParOf" srcId="{1F9BB019-4FBD-4379-9B8A-2F770296CD59}" destId="{06145BD4-A151-4487-85F8-316DFCB534BB}" srcOrd="1" destOrd="0" presId="urn:microsoft.com/office/officeart/2005/8/layout/orgChart1"/>
    <dgm:cxn modelId="{115DB631-09EC-41BB-A419-1586900ED7A1}" type="presParOf" srcId="{06145BD4-A151-4487-85F8-316DFCB534BB}" destId="{E7B1C8E1-0AE9-4CA0-9955-DB6B99CDA038}" srcOrd="0" destOrd="0" presId="urn:microsoft.com/office/officeart/2005/8/layout/orgChart1"/>
    <dgm:cxn modelId="{AA3C8DEA-C1C8-4D8C-AB86-24B9C7F19763}" type="presParOf" srcId="{06145BD4-A151-4487-85F8-316DFCB534BB}" destId="{FA1EC211-A5B8-4842-9C68-57C34CACE61B}" srcOrd="1" destOrd="0" presId="urn:microsoft.com/office/officeart/2005/8/layout/orgChart1"/>
    <dgm:cxn modelId="{E0B3F52A-FE29-4C8E-B6C1-67D52445B71E}" type="presParOf" srcId="{FA1EC211-A5B8-4842-9C68-57C34CACE61B}" destId="{F80A4F8C-4C4D-435C-AE5E-104C3B4FBB1F}" srcOrd="0" destOrd="0" presId="urn:microsoft.com/office/officeart/2005/8/layout/orgChart1"/>
    <dgm:cxn modelId="{359EE8B2-EC3A-4913-9B7C-AA3620601813}" type="presParOf" srcId="{F80A4F8C-4C4D-435C-AE5E-104C3B4FBB1F}" destId="{28D93D68-6F8E-447C-819B-2FF42580E97D}" srcOrd="0" destOrd="0" presId="urn:microsoft.com/office/officeart/2005/8/layout/orgChart1"/>
    <dgm:cxn modelId="{04827033-4C47-48AE-BC76-A4FD7AF042E6}" type="presParOf" srcId="{F80A4F8C-4C4D-435C-AE5E-104C3B4FBB1F}" destId="{3B655E2A-C938-49CB-9B88-FC18DFE7B5C4}" srcOrd="1" destOrd="0" presId="urn:microsoft.com/office/officeart/2005/8/layout/orgChart1"/>
    <dgm:cxn modelId="{41F0BC71-7252-4D28-9C8F-4947345FBABC}" type="presParOf" srcId="{FA1EC211-A5B8-4842-9C68-57C34CACE61B}" destId="{CE8CCB4F-CFB4-4D34-A8C2-0AB3209ECB4D}" srcOrd="1" destOrd="0" presId="urn:microsoft.com/office/officeart/2005/8/layout/orgChart1"/>
    <dgm:cxn modelId="{5CEF305D-B69E-4366-9F8E-4031A76FDB1F}" type="presParOf" srcId="{FA1EC211-A5B8-4842-9C68-57C34CACE61B}" destId="{1225E7BA-BB18-46FB-947A-E4F9C3AB06A3}" srcOrd="2" destOrd="0" presId="urn:microsoft.com/office/officeart/2005/8/layout/orgChart1"/>
    <dgm:cxn modelId="{7AFEAC25-4FEB-4475-84B8-AFCCABA83FD2}" type="presParOf" srcId="{1F9BB019-4FBD-4379-9B8A-2F770296CD59}" destId="{6E71EA28-5676-4CAC-9A62-4E3D53A1621E}" srcOrd="2" destOrd="0" presId="urn:microsoft.com/office/officeart/2005/8/layout/orgChart1"/>
    <dgm:cxn modelId="{2D20D65F-ABAC-475E-8A7B-09C65B07BA08}" type="presParOf" srcId="{E855883F-0DD2-48BE-9CA9-FFD339760C8A}" destId="{D307E527-8FE7-449F-AFB6-8AAFA8EF1676}" srcOrd="4" destOrd="0" presId="urn:microsoft.com/office/officeart/2005/8/layout/orgChart1"/>
    <dgm:cxn modelId="{FEF356DA-E402-49B7-B2BA-8B4250D0F848}" type="presParOf" srcId="{E855883F-0DD2-48BE-9CA9-FFD339760C8A}" destId="{D28E8C49-B0B0-4C38-8013-1866DC6A8610}" srcOrd="5" destOrd="0" presId="urn:microsoft.com/office/officeart/2005/8/layout/orgChart1"/>
    <dgm:cxn modelId="{1D6123BF-DA26-4056-80E7-B946B2C8878C}" type="presParOf" srcId="{D28E8C49-B0B0-4C38-8013-1866DC6A8610}" destId="{C2C21ED2-054D-48C9-9D91-7AEE602C3500}" srcOrd="0" destOrd="0" presId="urn:microsoft.com/office/officeart/2005/8/layout/orgChart1"/>
    <dgm:cxn modelId="{055483DD-C63A-47AB-872F-2F0FFA6C25D2}" type="presParOf" srcId="{C2C21ED2-054D-48C9-9D91-7AEE602C3500}" destId="{B9594194-E5BD-42E9-ABA8-606653236748}" srcOrd="0" destOrd="0" presId="urn:microsoft.com/office/officeart/2005/8/layout/orgChart1"/>
    <dgm:cxn modelId="{131C5627-0706-4527-A26A-FA5283D38AD9}" type="presParOf" srcId="{C2C21ED2-054D-48C9-9D91-7AEE602C3500}" destId="{A7BAD6F1-62C0-4521-B391-E391AC799B64}" srcOrd="1" destOrd="0" presId="urn:microsoft.com/office/officeart/2005/8/layout/orgChart1"/>
    <dgm:cxn modelId="{2F449A93-EC51-44A6-9092-CC0D99075B9D}" type="presParOf" srcId="{D28E8C49-B0B0-4C38-8013-1866DC6A8610}" destId="{B8F551D6-A5C3-4983-9F46-8AFB2EA4BAE5}" srcOrd="1" destOrd="0" presId="urn:microsoft.com/office/officeart/2005/8/layout/orgChart1"/>
    <dgm:cxn modelId="{BEA441D8-C484-49CF-BFA2-C211A16A8ADC}" type="presParOf" srcId="{D28E8C49-B0B0-4C38-8013-1866DC6A8610}" destId="{08815908-4741-4582-B77E-14B4F3298AF1}" srcOrd="2" destOrd="0" presId="urn:microsoft.com/office/officeart/2005/8/layout/orgChart1"/>
    <dgm:cxn modelId="{FBD68BCE-E00B-43E1-9729-838148950592}" type="presParOf" srcId="{E855883F-0DD2-48BE-9CA9-FFD339760C8A}" destId="{77152E79-6A2B-4C50-836E-321BC5CD8909}" srcOrd="6" destOrd="0" presId="urn:microsoft.com/office/officeart/2005/8/layout/orgChart1"/>
    <dgm:cxn modelId="{555E189C-71FA-41D9-96F4-A3D6667DE5BC}" type="presParOf" srcId="{E855883F-0DD2-48BE-9CA9-FFD339760C8A}" destId="{9710796F-6FEF-4036-97A6-9E95E1669E87}" srcOrd="7" destOrd="0" presId="urn:microsoft.com/office/officeart/2005/8/layout/orgChart1"/>
    <dgm:cxn modelId="{8E562D70-F069-41BA-8ACC-FD1F36959197}" type="presParOf" srcId="{9710796F-6FEF-4036-97A6-9E95E1669E87}" destId="{627472D6-D3A5-4F5B-A511-E1CB68DDAF0D}" srcOrd="0" destOrd="0" presId="urn:microsoft.com/office/officeart/2005/8/layout/orgChart1"/>
    <dgm:cxn modelId="{7DDB00B4-661A-424C-A0A2-D126F7FD044F}" type="presParOf" srcId="{627472D6-D3A5-4F5B-A511-E1CB68DDAF0D}" destId="{A44A0F8A-C42F-4BB1-A4EF-34391B0B8821}" srcOrd="0" destOrd="0" presId="urn:microsoft.com/office/officeart/2005/8/layout/orgChart1"/>
    <dgm:cxn modelId="{D2F93582-49A2-4C06-987B-5850D045334C}" type="presParOf" srcId="{627472D6-D3A5-4F5B-A511-E1CB68DDAF0D}" destId="{3E3DE54B-9A4B-41DB-B61E-6642989D82EA}" srcOrd="1" destOrd="0" presId="urn:microsoft.com/office/officeart/2005/8/layout/orgChart1"/>
    <dgm:cxn modelId="{3CD89CF2-DD5F-42FE-900E-70A90F8C01B2}" type="presParOf" srcId="{9710796F-6FEF-4036-97A6-9E95E1669E87}" destId="{FCEECE69-57EC-448D-BD89-8A17238A9504}" srcOrd="1" destOrd="0" presId="urn:microsoft.com/office/officeart/2005/8/layout/orgChart1"/>
    <dgm:cxn modelId="{C30B8B36-84CF-437C-AF78-0DD373AF150E}" type="presParOf" srcId="{9710796F-6FEF-4036-97A6-9E95E1669E87}" destId="{CFEC0AE4-56E3-4B87-9E0D-E1DEE4D7C23D}" srcOrd="2" destOrd="0" presId="urn:microsoft.com/office/officeart/2005/8/layout/orgChart1"/>
    <dgm:cxn modelId="{CFBFAF35-67B7-4BBA-941D-797A3E6128DA}" type="presParOf" srcId="{E855883F-0DD2-48BE-9CA9-FFD339760C8A}" destId="{04CAD76C-DD22-41E8-B6D0-BBCD77119A32}" srcOrd="8" destOrd="0" presId="urn:microsoft.com/office/officeart/2005/8/layout/orgChart1"/>
    <dgm:cxn modelId="{BE759463-3341-4BC5-A990-4E598813CE8C}" type="presParOf" srcId="{E855883F-0DD2-48BE-9CA9-FFD339760C8A}" destId="{1E36EA40-D2CF-44B3-B34F-C6646B899B6C}" srcOrd="9" destOrd="0" presId="urn:microsoft.com/office/officeart/2005/8/layout/orgChart1"/>
    <dgm:cxn modelId="{8B0EAD82-C571-4EE3-AAC1-DDDCE2C5430D}" type="presParOf" srcId="{1E36EA40-D2CF-44B3-B34F-C6646B899B6C}" destId="{3A1D2B49-472C-4AB2-B6D3-0B2CC36A7C45}" srcOrd="0" destOrd="0" presId="urn:microsoft.com/office/officeart/2005/8/layout/orgChart1"/>
    <dgm:cxn modelId="{8B6DBC43-89EF-4A60-8CE5-68119AF0607F}" type="presParOf" srcId="{3A1D2B49-472C-4AB2-B6D3-0B2CC36A7C45}" destId="{E3DF08B8-EAB7-4E4A-A9C2-CDA26299682C}" srcOrd="0" destOrd="0" presId="urn:microsoft.com/office/officeart/2005/8/layout/orgChart1"/>
    <dgm:cxn modelId="{5CB6DEAF-8A0F-48D2-B720-1C80D84EBA15}" type="presParOf" srcId="{3A1D2B49-472C-4AB2-B6D3-0B2CC36A7C45}" destId="{BBA16902-0BF5-4375-A6E9-0C93ADEC32B9}" srcOrd="1" destOrd="0" presId="urn:microsoft.com/office/officeart/2005/8/layout/orgChart1"/>
    <dgm:cxn modelId="{02261990-D411-4E95-9CCD-61E04B5B4564}" type="presParOf" srcId="{1E36EA40-D2CF-44B3-B34F-C6646B899B6C}" destId="{D99882C7-0A78-46BF-917C-C65CDF21B22F}" srcOrd="1" destOrd="0" presId="urn:microsoft.com/office/officeart/2005/8/layout/orgChart1"/>
    <dgm:cxn modelId="{4C68568F-F0BB-4E3B-9643-5167DCDB45DA}" type="presParOf" srcId="{1E36EA40-D2CF-44B3-B34F-C6646B899B6C}" destId="{E4ADCB7B-9D97-4D9D-8C48-1C2EC7CABD7A}" srcOrd="2" destOrd="0" presId="urn:microsoft.com/office/officeart/2005/8/layout/orgChart1"/>
    <dgm:cxn modelId="{52900399-AE42-4A0E-95CC-D28D5EADC55B}" type="presParOf" srcId="{E855883F-0DD2-48BE-9CA9-FFD339760C8A}" destId="{A8A69A2F-225C-43C0-99EA-4964518EC611}" srcOrd="10" destOrd="0" presId="urn:microsoft.com/office/officeart/2005/8/layout/orgChart1"/>
    <dgm:cxn modelId="{EC851EF9-6EF4-4010-B8A7-09648F08A0D3}" type="presParOf" srcId="{E855883F-0DD2-48BE-9CA9-FFD339760C8A}" destId="{5A629C9F-FECF-4F1B-BF9B-29B93C09E7DE}" srcOrd="11" destOrd="0" presId="urn:microsoft.com/office/officeart/2005/8/layout/orgChart1"/>
    <dgm:cxn modelId="{44F42118-27DE-4482-8401-B00FF8E4C0F3}" type="presParOf" srcId="{5A629C9F-FECF-4F1B-BF9B-29B93C09E7DE}" destId="{07E7F72E-A41F-4D0B-B409-85B666D11CAE}" srcOrd="0" destOrd="0" presId="urn:microsoft.com/office/officeart/2005/8/layout/orgChart1"/>
    <dgm:cxn modelId="{A5C5AE58-6924-4F1A-849B-098CEC36BC11}" type="presParOf" srcId="{07E7F72E-A41F-4D0B-B409-85B666D11CAE}" destId="{29CAA579-68F2-4D43-ACEB-BF53E25EA195}" srcOrd="0" destOrd="0" presId="urn:microsoft.com/office/officeart/2005/8/layout/orgChart1"/>
    <dgm:cxn modelId="{6D7B27D4-760C-41A4-906A-9F99BC5833CD}" type="presParOf" srcId="{07E7F72E-A41F-4D0B-B409-85B666D11CAE}" destId="{AA8826E6-DB7B-4424-9350-FE4A41B761D2}" srcOrd="1" destOrd="0" presId="urn:microsoft.com/office/officeart/2005/8/layout/orgChart1"/>
    <dgm:cxn modelId="{513CB222-0B75-42E3-ACC6-B8EA499E667C}" type="presParOf" srcId="{5A629C9F-FECF-4F1B-BF9B-29B93C09E7DE}" destId="{6F2AA93D-A1B6-49B9-9DFF-B86471759D4A}" srcOrd="1" destOrd="0" presId="urn:microsoft.com/office/officeart/2005/8/layout/orgChart1"/>
    <dgm:cxn modelId="{FCEC7A54-300F-4824-8509-423C1BF9F6E7}" type="presParOf" srcId="{5A629C9F-FECF-4F1B-BF9B-29B93C09E7DE}" destId="{941EA6B9-4C08-4D5D-BACF-964749C46D61}" srcOrd="2" destOrd="0" presId="urn:microsoft.com/office/officeart/2005/8/layout/orgChart1"/>
    <dgm:cxn modelId="{09EAD73B-5D54-4196-87BC-C8142A61BFA6}" type="presParOf" srcId="{E855883F-0DD2-48BE-9CA9-FFD339760C8A}" destId="{E7215534-6CE6-42F4-BA77-5CCEFB92CB3D}" srcOrd="12" destOrd="0" presId="urn:microsoft.com/office/officeart/2005/8/layout/orgChart1"/>
    <dgm:cxn modelId="{28334615-F382-43C6-A4F9-EDE316AE814D}" type="presParOf" srcId="{E855883F-0DD2-48BE-9CA9-FFD339760C8A}" destId="{BAEBC818-3992-4FC0-AB4F-F35987E3E40F}" srcOrd="13" destOrd="0" presId="urn:microsoft.com/office/officeart/2005/8/layout/orgChart1"/>
    <dgm:cxn modelId="{B9EFDA69-6DCA-478B-815F-F1880DD19138}" type="presParOf" srcId="{BAEBC818-3992-4FC0-AB4F-F35987E3E40F}" destId="{B891CEFB-437B-4441-95B3-88C1C7B2E587}" srcOrd="0" destOrd="0" presId="urn:microsoft.com/office/officeart/2005/8/layout/orgChart1"/>
    <dgm:cxn modelId="{46FA0330-28D2-4218-8BBA-511AD397B4A7}" type="presParOf" srcId="{B891CEFB-437B-4441-95B3-88C1C7B2E587}" destId="{FE94EA27-A724-4706-A839-5A22571F06EE}" srcOrd="0" destOrd="0" presId="urn:microsoft.com/office/officeart/2005/8/layout/orgChart1"/>
    <dgm:cxn modelId="{C7E979A3-748A-473D-8D60-0AEAF7FAEC52}" type="presParOf" srcId="{B891CEFB-437B-4441-95B3-88C1C7B2E587}" destId="{CD98ED35-6501-4B26-86AD-E9C470A96466}" srcOrd="1" destOrd="0" presId="urn:microsoft.com/office/officeart/2005/8/layout/orgChart1"/>
    <dgm:cxn modelId="{F206FDAB-7A44-4A34-96AD-CE74E3DAC404}" type="presParOf" srcId="{BAEBC818-3992-4FC0-AB4F-F35987E3E40F}" destId="{29DB2E98-E930-4CDB-B312-15150DA14F0E}" srcOrd="1" destOrd="0" presId="urn:microsoft.com/office/officeart/2005/8/layout/orgChart1"/>
    <dgm:cxn modelId="{AB78BD4C-0747-420E-A31E-A8959E44E662}" type="presParOf" srcId="{BAEBC818-3992-4FC0-AB4F-F35987E3E40F}" destId="{DB8C56DB-D113-4256-A79C-5F71E15081A0}" srcOrd="2" destOrd="0" presId="urn:microsoft.com/office/officeart/2005/8/layout/orgChart1"/>
    <dgm:cxn modelId="{4B1964B4-D48B-46B0-B035-F2FDC3BF93F8}" type="presParOf" srcId="{E652C2E7-6236-404D-B561-5661232974DA}" destId="{33B34383-EF77-4E8E-90D2-D660F4FF862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5534-6CE6-42F4-BA77-5CCEFB92CB3D}">
      <dsp:nvSpPr>
        <dsp:cNvPr id="0" name=""/>
        <dsp:cNvSpPr/>
      </dsp:nvSpPr>
      <dsp:spPr>
        <a:xfrm>
          <a:off x="4114800" y="419931"/>
          <a:ext cx="3473548" cy="17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45"/>
              </a:lnTo>
              <a:lnTo>
                <a:pt x="3473548" y="87945"/>
              </a:lnTo>
              <a:lnTo>
                <a:pt x="3473548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69A2F-225C-43C0-99EA-4964518EC611}">
      <dsp:nvSpPr>
        <dsp:cNvPr id="0" name=""/>
        <dsp:cNvSpPr/>
      </dsp:nvSpPr>
      <dsp:spPr>
        <a:xfrm>
          <a:off x="4114800" y="419931"/>
          <a:ext cx="2460080" cy="17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45"/>
              </a:lnTo>
              <a:lnTo>
                <a:pt x="2460080" y="87945"/>
              </a:lnTo>
              <a:lnTo>
                <a:pt x="2460080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AD76C-DD22-41E8-B6D0-BBCD77119A32}">
      <dsp:nvSpPr>
        <dsp:cNvPr id="0" name=""/>
        <dsp:cNvSpPr/>
      </dsp:nvSpPr>
      <dsp:spPr>
        <a:xfrm>
          <a:off x="4114800" y="419931"/>
          <a:ext cx="1343900" cy="17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45"/>
              </a:lnTo>
              <a:lnTo>
                <a:pt x="1343900" y="87945"/>
              </a:lnTo>
              <a:lnTo>
                <a:pt x="1343900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52E79-6A2B-4C50-836E-321BC5CD8909}">
      <dsp:nvSpPr>
        <dsp:cNvPr id="0" name=""/>
        <dsp:cNvSpPr/>
      </dsp:nvSpPr>
      <dsp:spPr>
        <a:xfrm>
          <a:off x="4114800" y="419931"/>
          <a:ext cx="98189" cy="17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45"/>
              </a:lnTo>
              <a:lnTo>
                <a:pt x="98189" y="87945"/>
              </a:lnTo>
              <a:lnTo>
                <a:pt x="98189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07E527-8FE7-449F-AFB6-8AAFA8EF1676}">
      <dsp:nvSpPr>
        <dsp:cNvPr id="0" name=""/>
        <dsp:cNvSpPr/>
      </dsp:nvSpPr>
      <dsp:spPr>
        <a:xfrm>
          <a:off x="3010534" y="419931"/>
          <a:ext cx="1104265" cy="175891"/>
        </a:xfrm>
        <a:custGeom>
          <a:avLst/>
          <a:gdLst/>
          <a:ahLst/>
          <a:cxnLst/>
          <a:rect l="0" t="0" r="0" b="0"/>
          <a:pathLst>
            <a:path>
              <a:moveTo>
                <a:pt x="1104265" y="0"/>
              </a:moveTo>
              <a:lnTo>
                <a:pt x="1104265" y="87945"/>
              </a:lnTo>
              <a:lnTo>
                <a:pt x="0" y="87945"/>
              </a:lnTo>
              <a:lnTo>
                <a:pt x="0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1C8E1-0AE9-4CA0-9955-DB6B99CDA038}">
      <dsp:nvSpPr>
        <dsp:cNvPr id="0" name=""/>
        <dsp:cNvSpPr/>
      </dsp:nvSpPr>
      <dsp:spPr>
        <a:xfrm>
          <a:off x="1602580" y="1014610"/>
          <a:ext cx="125636" cy="385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285"/>
              </a:lnTo>
              <a:lnTo>
                <a:pt x="125636" y="385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162D7-9D02-402D-8EAC-F1A82C828669}">
      <dsp:nvSpPr>
        <dsp:cNvPr id="0" name=""/>
        <dsp:cNvSpPr/>
      </dsp:nvSpPr>
      <dsp:spPr>
        <a:xfrm>
          <a:off x="1937611" y="419931"/>
          <a:ext cx="2177188" cy="175891"/>
        </a:xfrm>
        <a:custGeom>
          <a:avLst/>
          <a:gdLst/>
          <a:ahLst/>
          <a:cxnLst/>
          <a:rect l="0" t="0" r="0" b="0"/>
          <a:pathLst>
            <a:path>
              <a:moveTo>
                <a:pt x="2177188" y="0"/>
              </a:moveTo>
              <a:lnTo>
                <a:pt x="2177188" y="87945"/>
              </a:lnTo>
              <a:lnTo>
                <a:pt x="0" y="87945"/>
              </a:lnTo>
              <a:lnTo>
                <a:pt x="0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25865-B4E1-4C13-A74A-8F306A1AFAC7}">
      <dsp:nvSpPr>
        <dsp:cNvPr id="0" name=""/>
        <dsp:cNvSpPr/>
      </dsp:nvSpPr>
      <dsp:spPr>
        <a:xfrm>
          <a:off x="334510" y="1014610"/>
          <a:ext cx="168070" cy="2169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9323"/>
              </a:lnTo>
              <a:lnTo>
                <a:pt x="168070" y="21693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960771-8D2F-4C61-BA4E-8D665DD03CAE}">
      <dsp:nvSpPr>
        <dsp:cNvPr id="0" name=""/>
        <dsp:cNvSpPr/>
      </dsp:nvSpPr>
      <dsp:spPr>
        <a:xfrm>
          <a:off x="334510" y="1014610"/>
          <a:ext cx="168070" cy="1574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4644"/>
              </a:lnTo>
              <a:lnTo>
                <a:pt x="168070" y="15746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7A6D1-A954-425F-83B5-C444B1777699}">
      <dsp:nvSpPr>
        <dsp:cNvPr id="0" name=""/>
        <dsp:cNvSpPr/>
      </dsp:nvSpPr>
      <dsp:spPr>
        <a:xfrm>
          <a:off x="334510" y="1014610"/>
          <a:ext cx="168070" cy="979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9964"/>
              </a:lnTo>
              <a:lnTo>
                <a:pt x="168070" y="9799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93EED-B7A9-4CDC-B3D6-FEEE9823F0DE}">
      <dsp:nvSpPr>
        <dsp:cNvPr id="0" name=""/>
        <dsp:cNvSpPr/>
      </dsp:nvSpPr>
      <dsp:spPr>
        <a:xfrm>
          <a:off x="334510" y="1014610"/>
          <a:ext cx="168070" cy="385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285"/>
              </a:lnTo>
              <a:lnTo>
                <a:pt x="168070" y="385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4D96B-3273-4947-8AA6-CF9A0D437BD7}">
      <dsp:nvSpPr>
        <dsp:cNvPr id="0" name=""/>
        <dsp:cNvSpPr/>
      </dsp:nvSpPr>
      <dsp:spPr>
        <a:xfrm>
          <a:off x="782697" y="419931"/>
          <a:ext cx="3332102" cy="175891"/>
        </a:xfrm>
        <a:custGeom>
          <a:avLst/>
          <a:gdLst/>
          <a:ahLst/>
          <a:cxnLst/>
          <a:rect l="0" t="0" r="0" b="0"/>
          <a:pathLst>
            <a:path>
              <a:moveTo>
                <a:pt x="3332102" y="0"/>
              </a:moveTo>
              <a:lnTo>
                <a:pt x="3332102" y="87945"/>
              </a:lnTo>
              <a:lnTo>
                <a:pt x="0" y="87945"/>
              </a:lnTo>
              <a:lnTo>
                <a:pt x="0" y="175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BAB43-B7E6-4830-9D85-61E4D25AD28D}">
      <dsp:nvSpPr>
        <dsp:cNvPr id="0" name=""/>
        <dsp:cNvSpPr/>
      </dsp:nvSpPr>
      <dsp:spPr>
        <a:xfrm>
          <a:off x="3578981" y="1143"/>
          <a:ext cx="1071637" cy="418788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Michael Pratt, MBA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Managing Director</a:t>
          </a:r>
        </a:p>
      </dsp:txBody>
      <dsp:txXfrm>
        <a:off x="3578981" y="1143"/>
        <a:ext cx="1071637" cy="418788"/>
      </dsp:txXfrm>
    </dsp:sp>
    <dsp:sp modelId="{A51005D0-5E16-4B74-BC32-B1489DBDD12D}">
      <dsp:nvSpPr>
        <dsp:cNvPr id="0" name=""/>
        <dsp:cNvSpPr/>
      </dsp:nvSpPr>
      <dsp:spPr>
        <a:xfrm>
          <a:off x="222463" y="595822"/>
          <a:ext cx="1120468" cy="41878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Ken Zwicker, Ph.D., J.D.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Executive Director IPL</a:t>
          </a:r>
        </a:p>
      </dsp:txBody>
      <dsp:txXfrm>
        <a:off x="222463" y="595822"/>
        <a:ext cx="1120468" cy="418788"/>
      </dsp:txXfrm>
    </dsp:sp>
    <dsp:sp modelId="{4372822C-4876-4DF2-814E-BB3551A4FC2E}">
      <dsp:nvSpPr>
        <dsp:cNvPr id="0" name=""/>
        <dsp:cNvSpPr/>
      </dsp:nvSpPr>
      <dsp:spPr>
        <a:xfrm>
          <a:off x="502580" y="1190502"/>
          <a:ext cx="970006" cy="41878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Elizabeth Carlson, J.D.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Licensing Director</a:t>
          </a:r>
        </a:p>
      </dsp:txBody>
      <dsp:txXfrm>
        <a:off x="502580" y="1190502"/>
        <a:ext cx="970006" cy="418788"/>
      </dsp:txXfrm>
    </dsp:sp>
    <dsp:sp modelId="{FDC8922A-2A4E-40AD-A6A5-75C514EFA8A6}">
      <dsp:nvSpPr>
        <dsp:cNvPr id="0" name=""/>
        <dsp:cNvSpPr/>
      </dsp:nvSpPr>
      <dsp:spPr>
        <a:xfrm>
          <a:off x="502580" y="1785181"/>
          <a:ext cx="970006" cy="41878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John Turi, J.D.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Licensing Director</a:t>
          </a:r>
        </a:p>
      </dsp:txBody>
      <dsp:txXfrm>
        <a:off x="502580" y="1785181"/>
        <a:ext cx="970006" cy="418788"/>
      </dsp:txXfrm>
    </dsp:sp>
    <dsp:sp modelId="{01596DD8-1E4A-4DD4-A0E6-8362ABB28217}">
      <dsp:nvSpPr>
        <dsp:cNvPr id="0" name=""/>
        <dsp:cNvSpPr/>
      </dsp:nvSpPr>
      <dsp:spPr>
        <a:xfrm>
          <a:off x="502580" y="2379861"/>
          <a:ext cx="970006" cy="41878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Janine Anderson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Director, IPL</a:t>
          </a:r>
        </a:p>
      </dsp:txBody>
      <dsp:txXfrm>
        <a:off x="502580" y="2379861"/>
        <a:ext cx="970006" cy="418788"/>
      </dsp:txXfrm>
    </dsp:sp>
    <dsp:sp modelId="{20F17B5A-1E20-43BA-B1A3-48E3185B702C}">
      <dsp:nvSpPr>
        <dsp:cNvPr id="0" name=""/>
        <dsp:cNvSpPr/>
      </dsp:nvSpPr>
      <dsp:spPr>
        <a:xfrm>
          <a:off x="502580" y="2974540"/>
          <a:ext cx="970006" cy="41878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Joseph Lee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IPL Specialist</a:t>
          </a:r>
        </a:p>
      </dsp:txBody>
      <dsp:txXfrm>
        <a:off x="502580" y="2974540"/>
        <a:ext cx="970006" cy="418788"/>
      </dsp:txXfrm>
    </dsp:sp>
    <dsp:sp modelId="{A4E7352A-A6D7-4C9F-BB50-613266C41D8C}">
      <dsp:nvSpPr>
        <dsp:cNvPr id="0" name=""/>
        <dsp:cNvSpPr/>
      </dsp:nvSpPr>
      <dsp:spPr>
        <a:xfrm>
          <a:off x="1518822" y="595822"/>
          <a:ext cx="837576" cy="418788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Cindy Cabral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Director Finance</a:t>
          </a:r>
        </a:p>
      </dsp:txBody>
      <dsp:txXfrm>
        <a:off x="1518822" y="595822"/>
        <a:ext cx="837576" cy="418788"/>
      </dsp:txXfrm>
    </dsp:sp>
    <dsp:sp modelId="{28D93D68-6F8E-447C-819B-2FF42580E97D}">
      <dsp:nvSpPr>
        <dsp:cNvPr id="0" name=""/>
        <dsp:cNvSpPr/>
      </dsp:nvSpPr>
      <dsp:spPr>
        <a:xfrm>
          <a:off x="1728217" y="1190502"/>
          <a:ext cx="837576" cy="418788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Austin Spencer</a:t>
          </a:r>
          <a:br>
            <a:rPr lang="en-US" sz="700" kern="1200" dirty="0"/>
          </a:br>
          <a:r>
            <a:rPr lang="en-US" sz="700" kern="1200" dirty="0"/>
            <a:t>Financial Admin</a:t>
          </a:r>
        </a:p>
      </dsp:txBody>
      <dsp:txXfrm>
        <a:off x="1728217" y="1190502"/>
        <a:ext cx="837576" cy="418788"/>
      </dsp:txXfrm>
    </dsp:sp>
    <dsp:sp modelId="{B9594194-E5BD-42E9-ABA8-606653236748}">
      <dsp:nvSpPr>
        <dsp:cNvPr id="0" name=""/>
        <dsp:cNvSpPr/>
      </dsp:nvSpPr>
      <dsp:spPr>
        <a:xfrm>
          <a:off x="2532290" y="595822"/>
          <a:ext cx="956487" cy="41878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rgbClr val="FFFFFF"/>
              </a:solidFill>
              <a:latin typeface="Arial"/>
              <a:ea typeface="Osaka"/>
              <a:cs typeface="+mn-cs"/>
            </a:rPr>
            <a:t>Frances</a:t>
          </a:r>
          <a:r>
            <a:rPr lang="en-US" sz="700" kern="1200" dirty="0"/>
            <a:t> Forrester, Ph.D.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BD </a:t>
          </a:r>
          <a:r>
            <a:rPr lang="en-US" sz="700" kern="1200" dirty="0">
              <a:solidFill>
                <a:srgbClr val="FFFFFF"/>
              </a:solidFill>
              <a:latin typeface="Arial"/>
              <a:ea typeface="Osaka"/>
              <a:cs typeface="+mn-cs"/>
            </a:rPr>
            <a:t>Med</a:t>
          </a:r>
          <a:r>
            <a:rPr lang="en-US" sz="700" kern="1200" dirty="0"/>
            <a:t> </a:t>
          </a:r>
          <a:r>
            <a:rPr lang="en-US" sz="700" kern="1200" dirty="0">
              <a:solidFill>
                <a:srgbClr val="FFFFFF"/>
              </a:solidFill>
              <a:latin typeface="Arial"/>
              <a:ea typeface="Osaka"/>
              <a:cs typeface="+mn-cs"/>
            </a:rPr>
            <a:t>Tech</a:t>
          </a:r>
        </a:p>
      </dsp:txBody>
      <dsp:txXfrm>
        <a:off x="2532290" y="595822"/>
        <a:ext cx="956487" cy="418788"/>
      </dsp:txXfrm>
    </dsp:sp>
    <dsp:sp modelId="{A44A0F8A-C42F-4BB1-A4EF-34391B0B8821}">
      <dsp:nvSpPr>
        <dsp:cNvPr id="0" name=""/>
        <dsp:cNvSpPr/>
      </dsp:nvSpPr>
      <dsp:spPr>
        <a:xfrm>
          <a:off x="3664669" y="595822"/>
          <a:ext cx="1096639" cy="41878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Thomas McMurry Ph.D.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BD Life Sciences</a:t>
          </a:r>
        </a:p>
      </dsp:txBody>
      <dsp:txXfrm>
        <a:off x="3664669" y="595822"/>
        <a:ext cx="1096639" cy="418788"/>
      </dsp:txXfrm>
    </dsp:sp>
    <dsp:sp modelId="{E3DF08B8-EAB7-4E4A-A9C2-CDA26299682C}">
      <dsp:nvSpPr>
        <dsp:cNvPr id="0" name=""/>
        <dsp:cNvSpPr/>
      </dsp:nvSpPr>
      <dsp:spPr>
        <a:xfrm>
          <a:off x="4937199" y="595822"/>
          <a:ext cx="1043000" cy="41878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Nevena Dimova Ph.D.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BD Life Sciences</a:t>
          </a:r>
        </a:p>
      </dsp:txBody>
      <dsp:txXfrm>
        <a:off x="4937199" y="595822"/>
        <a:ext cx="1043000" cy="418788"/>
      </dsp:txXfrm>
    </dsp:sp>
    <dsp:sp modelId="{29CAA579-68F2-4D43-ACEB-BF53E25EA195}">
      <dsp:nvSpPr>
        <dsp:cNvPr id="0" name=""/>
        <dsp:cNvSpPr/>
      </dsp:nvSpPr>
      <dsp:spPr>
        <a:xfrm>
          <a:off x="6156091" y="595822"/>
          <a:ext cx="837576" cy="41878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Misty Farrell, MSEM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BD Physical Sciences</a:t>
          </a:r>
        </a:p>
      </dsp:txBody>
      <dsp:txXfrm>
        <a:off x="6156091" y="595822"/>
        <a:ext cx="837576" cy="418788"/>
      </dsp:txXfrm>
    </dsp:sp>
    <dsp:sp modelId="{FE94EA27-A724-4706-A839-5A22571F06EE}">
      <dsp:nvSpPr>
        <dsp:cNvPr id="0" name=""/>
        <dsp:cNvSpPr/>
      </dsp:nvSpPr>
      <dsp:spPr>
        <a:xfrm>
          <a:off x="7169559" y="595822"/>
          <a:ext cx="837576" cy="41878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Rana Gupta MBA, MS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Director, Faculty Entrepreneurship</a:t>
          </a:r>
        </a:p>
      </dsp:txBody>
      <dsp:txXfrm>
        <a:off x="7169559" y="595822"/>
        <a:ext cx="837576" cy="4187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2C012E4-1503-4FCB-8A3E-1987BB526F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FCF7F24-B27A-4460-A566-23493B0153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67A752B4-9222-488A-8EA1-39EA8AA60CE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9D1B6C0E-987D-4656-9E63-E9A477CAB1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Osaka" panose="020B0600000000000000" pitchFamily="-64" charset="-128"/>
                <a:cs typeface="+mn-cs"/>
              </a:defRPr>
            </a:lvl1pPr>
          </a:lstStyle>
          <a:p>
            <a:pPr>
              <a:defRPr/>
            </a:pPr>
            <a:fld id="{3E38C2BE-1B29-4601-8066-E8022E7E55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8D4AA9F-DB61-4BA0-A51C-BEEE6735E8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9BFC530-E00F-4FD2-B7ED-EFD0C131A1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8D87872-C822-498F-A88E-E010DFF8305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F062103-05C7-431B-AE4D-F0BA339012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D93875F4-AC2A-4E52-BF64-8ED52E4075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FC6B0680-225D-4A84-A091-5CD855810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Osaka" panose="020B0600000000000000" pitchFamily="-64" charset="-128"/>
                <a:cs typeface="+mn-cs"/>
              </a:defRPr>
            </a:lvl1pPr>
          </a:lstStyle>
          <a:p>
            <a:pPr>
              <a:defRPr/>
            </a:pPr>
            <a:fld id="{BA6822C3-2B38-4308-89CE-F9E3FD5B99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Osaka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Osaka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Osaka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Osaka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Osaka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1A1A1140-6DA6-3969-42AC-0A7026CECA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-64" charset="-128"/>
              </a:defRPr>
            </a:lvl9pPr>
          </a:lstStyle>
          <a:p>
            <a:fld id="{3B839DAC-2B43-4C7A-B9AD-9A767AEED575}" type="slidenum">
              <a:rPr lang="en-US" altLang="en-US" sz="1200" smtClean="0">
                <a:solidFill>
                  <a:srgbClr val="000000"/>
                </a:solidFill>
              </a:rPr>
              <a:pPr/>
              <a:t>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A3C674E3-65DF-CB71-5C28-9E8ED93A1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BDA0F7C-C30F-DC39-A7C0-C248BD76E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Osaka" panose="020B0600000000000000" pitchFamily="-6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EA8DD-902E-4B03-9232-3B072660B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BF8CD-4376-4DC1-94EF-9AD9701125BB}" type="datetimeFigureOut">
              <a:rPr lang="en-US"/>
              <a:pPr>
                <a:defRPr/>
              </a:pPr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032BD-3BFD-4AF3-AF64-6D517533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46490-020B-4608-B4ED-3895B24B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474A5-5E2E-4404-A0E5-65FC3D7FC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2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AC2B1-7E58-403A-BF54-FD9AF28B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C5047-DEFE-4BE3-A7F4-8BE51EB690A1}" type="datetimeFigureOut">
              <a:rPr lang="en-US"/>
              <a:pPr>
                <a:defRPr/>
              </a:pPr>
              <a:t>8/23/2022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75AA744-221A-45B3-9C59-8F177400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BDD8A19-C06B-416A-AFBB-7E1077AA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85188-57CF-4A54-BADD-06F55EF4F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2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D05F465-5135-43C3-9523-476D9A871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4EECE-E6BE-4FE8-B790-3FAEFBE860EE}" type="datetimeFigureOut">
              <a:rPr lang="en-US"/>
              <a:pPr>
                <a:defRPr/>
              </a:pPr>
              <a:t>8/23/2022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5CD0471-2F7F-48EE-B855-090FF3061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AA941A-3028-4395-A466-22385088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19A53-778E-4966-99CC-1FB245F78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12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59C9E1A8-2869-4F9C-9852-C8D381C7E9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118226"/>
            <a:ext cx="967979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5">
            <a:extLst>
              <a:ext uri="{FF2B5EF4-FFF2-40B4-BE49-F238E27FC236}">
                <a16:creationId xmlns:a16="http://schemas.microsoft.com/office/drawing/2014/main" id="{4437E5AC-9C94-4D3C-AD5B-70DE7D35CC3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6200"/>
            <a:ext cx="9144000" cy="28956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0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E935905C-8891-4675-A040-0EAFF28373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553"/>
          <a:stretch>
            <a:fillRect/>
          </a:stretch>
        </p:blipFill>
        <p:spPr bwMode="auto">
          <a:xfrm>
            <a:off x="381000" y="6381750"/>
            <a:ext cx="38862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7ACAB45-D102-4BF3-87C0-366771009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23059-AADE-416B-8A89-6405E1CF745C}" type="datetimeFigureOut">
              <a:rPr lang="en-US"/>
              <a:pPr>
                <a:defRPr/>
              </a:pPr>
              <a:t>8/23/2022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110B732-08B8-4CA6-B4F2-BCECAB7A4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4668B4D-32D6-4B69-82B6-030DC41E2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E868C-11F0-42B6-9919-F1072BA3C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8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4402EDE-4D1E-4862-9ED4-34891A6B62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E690410-1EFA-409B-ACA3-5FBFBC2489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8C4E9-A202-49BA-8790-2EC8065DC9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646536-9113-4882-B3FF-49997954B882}" type="datetimeFigureOut">
              <a:rPr lang="en-US"/>
              <a:pPr>
                <a:defRPr/>
              </a:pPr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ABC79-58B8-4D3F-98F2-38CD90ABB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1EE78-B3C3-4BA7-BAAA-F4C7059E7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1E3FD3-FE16-4F5D-8068-DBCEC843F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845F010-F319-46DD-912B-DE6D14392A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00"/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26411D04-C47F-4FE1-813F-131F5287B16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900" b="1">
                <a:solidFill>
                  <a:schemeClr val="bg1"/>
                </a:solidFill>
              </a:rPr>
              <a:t>Boston University</a:t>
            </a:r>
            <a:r>
              <a:rPr lang="en-US" altLang="en-US" sz="900">
                <a:solidFill>
                  <a:schemeClr val="bg1"/>
                </a:solidFill>
              </a:rPr>
              <a:t> Slideshow Title Goes Here</a:t>
            </a:r>
          </a:p>
        </p:txBody>
      </p:sp>
      <p:pic>
        <p:nvPicPr>
          <p:cNvPr id="1033" name="Picture 20">
            <a:extLst>
              <a:ext uri="{FF2B5EF4-FFF2-40B4-BE49-F238E27FC236}">
                <a16:creationId xmlns:a16="http://schemas.microsoft.com/office/drawing/2014/main" id="{A9512C8B-ECE1-439D-AB40-BCC40DAFDC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118226"/>
            <a:ext cx="967979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2">
            <a:extLst>
              <a:ext uri="{FF2B5EF4-FFF2-40B4-BE49-F238E27FC236}">
                <a16:creationId xmlns:a16="http://schemas.microsoft.com/office/drawing/2014/main" id="{816CE20C-948E-44EC-8CEF-C43715213B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553"/>
          <a:stretch>
            <a:fillRect/>
          </a:stretch>
        </p:blipFill>
        <p:spPr bwMode="auto">
          <a:xfrm>
            <a:off x="381000" y="6381750"/>
            <a:ext cx="38862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9" r:id="rId2"/>
    <p:sldLayoutId id="2147483870" r:id="rId3"/>
    <p:sldLayoutId id="2147483875" r:id="rId4"/>
  </p:sldLayoutIdLst>
  <p:hf sldNum="0" hdr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mcmurry@bu.edu" TargetMode="External"/><Relationship Id="rId7" Type="http://schemas.openxmlformats.org/officeDocument/2006/relationships/hyperlink" Target="mailto:rkgupta@bu.edu" TargetMode="External"/><Relationship Id="rId2" Type="http://schemas.openxmlformats.org/officeDocument/2006/relationships/hyperlink" Target="mailto:mpratt@bu.edu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mfpenn@bu.edu" TargetMode="External"/><Relationship Id="rId5" Type="http://schemas.openxmlformats.org/officeDocument/2006/relationships/hyperlink" Target="mailto:fmf@bu.edu" TargetMode="External"/><Relationship Id="rId4" Type="http://schemas.openxmlformats.org/officeDocument/2006/relationships/hyperlink" Target="mailto:ndimova@bu.ed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12A011-502C-4691-B4A8-1974E8FCBB96}"/>
              </a:ext>
            </a:extLst>
          </p:cNvPr>
          <p:cNvSpPr txBox="1"/>
          <p:nvPr/>
        </p:nvSpPr>
        <p:spPr>
          <a:xfrm>
            <a:off x="570392" y="1614438"/>
            <a:ext cx="5890022" cy="4675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bg1">
                    <a:lumMod val="50000"/>
                  </a:schemeClr>
                </a:solidFill>
                <a:latin typeface="+mn-lt"/>
                <a:ea typeface="Osaka" panose="020B0600000000000000" pitchFamily="34" charset="-128"/>
              </a:rPr>
              <a:t>We help bring your ideas and discoveries to market.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Osaka" panose="020B0600000000000000" pitchFamily="34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Osaka" panose="020B0600000000000000" pitchFamily="34" charset="-128"/>
              </a:rPr>
              <a:t>Primary Services: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Intellectual Property Protection (e.g., patents)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Licensing Agreements and Royalty Collection/Distribution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Support Agreements (outgoing MTAs, CDAs)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Educational Programs on Commercialization and Start-up Company Formation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Ignition Award Program</a:t>
            </a:r>
          </a:p>
          <a:p>
            <a:pPr eaLnBrk="1" fontAlgn="auto" hangingPunct="1">
              <a:spcBef>
                <a:spcPts val="338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Osaka" panose="020B0600000000000000" pitchFamily="34" charset="-128"/>
            </a:endParaRPr>
          </a:p>
          <a:p>
            <a:pPr eaLnBrk="1" fontAlgn="auto" hangingPunct="1">
              <a:spcBef>
                <a:spcPts val="675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Osaka" panose="020B0600000000000000" pitchFamily="34" charset="-128"/>
              </a:rPr>
              <a:t>Supporting Services: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IP Terms in Sponsored Research Agreements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Lecture in Classes/Lab Groups on Intellectual Property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Stewards of the Intellectual Property Policies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>
                <a:latin typeface="+mn-lt"/>
                <a:ea typeface="Osaka" panose="020B0600000000000000" pitchFamily="34" charset="-128"/>
              </a:rPr>
              <a:t>General support on all IP related matters</a:t>
            </a:r>
          </a:p>
        </p:txBody>
      </p:sp>
      <p:sp>
        <p:nvSpPr>
          <p:cNvPr id="7171" name="TextBox 2">
            <a:extLst>
              <a:ext uri="{FF2B5EF4-FFF2-40B4-BE49-F238E27FC236}">
                <a16:creationId xmlns:a16="http://schemas.microsoft.com/office/drawing/2014/main" id="{DA9BFB7A-AC67-4779-B7AA-5384A12A4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210" y="1129904"/>
            <a:ext cx="4892278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25" b="1">
                <a:solidFill>
                  <a:srgbClr val="353C46"/>
                </a:solidFill>
                <a:latin typeface="Arial" panose="020B0604020202020204" pitchFamily="34" charset="0"/>
                <a:ea typeface="Osaka" panose="020B0600000000000000" pitchFamily="-64" charset="-128"/>
              </a:rPr>
              <a:t>Technology Development </a:t>
            </a:r>
            <a:r>
              <a:rPr lang="en-US" altLang="en-US" sz="2025" b="1">
                <a:solidFill>
                  <a:srgbClr val="C00000"/>
                </a:solidFill>
                <a:latin typeface="Arial" panose="020B0604020202020204" pitchFamily="34" charset="0"/>
                <a:ea typeface="Osaka" panose="020B0600000000000000" pitchFamily="-64" charset="-128"/>
              </a:rPr>
              <a:t>|</a:t>
            </a:r>
            <a:r>
              <a:rPr lang="en-US" altLang="en-US" sz="2025" b="1">
                <a:solidFill>
                  <a:srgbClr val="353C46"/>
                </a:solidFill>
                <a:latin typeface="Arial" panose="020B0604020202020204" pitchFamily="34" charset="0"/>
                <a:ea typeface="Osaka" panose="020B0600000000000000" pitchFamily="-64" charset="-128"/>
              </a:rPr>
              <a:t> </a:t>
            </a:r>
            <a:r>
              <a:rPr lang="en-US" altLang="en-US" sz="2025" b="1">
                <a:solidFill>
                  <a:srgbClr val="C00000"/>
                </a:solidFill>
                <a:latin typeface="Arial" panose="020B0604020202020204" pitchFamily="34" charset="0"/>
                <a:ea typeface="Osaka" panose="020B0600000000000000" pitchFamily="-64" charset="-128"/>
              </a:rPr>
              <a:t>bu.edu/otd</a:t>
            </a:r>
            <a:endParaRPr lang="en-US" altLang="en-US" sz="2025" b="1">
              <a:solidFill>
                <a:srgbClr val="353C46"/>
              </a:solidFill>
              <a:latin typeface="Arial" panose="020B0604020202020204" pitchFamily="34" charset="0"/>
              <a:ea typeface="Osaka" panose="020B0600000000000000" pitchFamily="-64" charset="-128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89718-2586-4057-8E9C-0B9593FB7C85}"/>
              </a:ext>
            </a:extLst>
          </p:cNvPr>
          <p:cNvCxnSpPr/>
          <p:nvPr/>
        </p:nvCxnSpPr>
        <p:spPr>
          <a:xfrm>
            <a:off x="6743700" y="1869282"/>
            <a:ext cx="0" cy="2759869"/>
          </a:xfrm>
          <a:prstGeom prst="line">
            <a:avLst/>
          </a:prstGeom>
          <a:ln w="38100">
            <a:solidFill>
              <a:srgbClr val="CFCFC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9C317C-ED20-4289-A752-9D466AC60E18}"/>
              </a:ext>
            </a:extLst>
          </p:cNvPr>
          <p:cNvSpPr txBox="1"/>
          <p:nvPr/>
        </p:nvSpPr>
        <p:spPr>
          <a:xfrm>
            <a:off x="6977062" y="3794522"/>
            <a:ext cx="1595438" cy="1027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13" dirty="0">
                <a:latin typeface="+mn-lt"/>
                <a:ea typeface="Osaka" panose="020B0600000000000000" pitchFamily="34" charset="-128"/>
              </a:rPr>
              <a:t>Michael J. Pratt, MBA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13" dirty="0">
                <a:latin typeface="+mn-lt"/>
                <a:ea typeface="Osaka" panose="020B0600000000000000" pitchFamily="34" charset="-128"/>
              </a:rPr>
              <a:t>Managing Director, </a:t>
            </a:r>
            <a:br>
              <a:rPr lang="en-US" sz="1013" dirty="0">
                <a:latin typeface="+mn-lt"/>
                <a:ea typeface="Osaka" panose="020B0600000000000000" pitchFamily="34" charset="-128"/>
              </a:rPr>
            </a:br>
            <a:r>
              <a:rPr lang="en-US" sz="1013" dirty="0">
                <a:latin typeface="+mn-lt"/>
                <a:ea typeface="Osaka" panose="020B0600000000000000" pitchFamily="34" charset="-128"/>
              </a:rPr>
              <a:t>Technology Development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13" dirty="0">
              <a:latin typeface="+mn-lt"/>
              <a:ea typeface="Osaka" panose="020B0600000000000000" pitchFamily="34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13" dirty="0">
                <a:solidFill>
                  <a:srgbClr val="C00000"/>
                </a:solidFill>
                <a:latin typeface="+mn-lt"/>
                <a:ea typeface="Osaka" panose="020B0600000000000000" pitchFamily="34" charset="-128"/>
              </a:rPr>
              <a:t>mpratt@bu.edu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13" dirty="0">
                <a:latin typeface="+mn-lt"/>
                <a:ea typeface="Osaka" panose="020B0600000000000000" pitchFamily="34" charset="-128"/>
              </a:rPr>
              <a:t>617-353-4569</a:t>
            </a:r>
          </a:p>
        </p:txBody>
      </p:sp>
      <p:pic>
        <p:nvPicPr>
          <p:cNvPr id="4" name="Picture 3" descr="A picture containing person, person, indoor, curtain&#10;&#10;Description automatically generated">
            <a:extLst>
              <a:ext uri="{FF2B5EF4-FFF2-40B4-BE49-F238E27FC236}">
                <a16:creationId xmlns:a16="http://schemas.microsoft.com/office/drawing/2014/main" id="{004289DA-5538-44F3-2A25-AA7D817A09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95" t="21571" r="14594" b="12681"/>
          <a:stretch/>
        </p:blipFill>
        <p:spPr>
          <a:xfrm>
            <a:off x="7025878" y="1899382"/>
            <a:ext cx="1295401" cy="189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54032"/>
      </p:ext>
    </p:extLst>
  </p:cSld>
  <p:clrMapOvr>
    <a:masterClrMapping/>
  </p:clrMapOvr>
  <p:transition spd="slow" advClick="0" advTm="1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>
            <a:extLst>
              <a:ext uri="{FF2B5EF4-FFF2-40B4-BE49-F238E27FC236}">
                <a16:creationId xmlns:a16="http://schemas.microsoft.com/office/drawing/2014/main" id="{34ABA851-3811-4F89-8A61-95A215187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210" y="1129904"/>
            <a:ext cx="4892278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25" b="1">
                <a:solidFill>
                  <a:srgbClr val="353C46"/>
                </a:solidFill>
                <a:latin typeface="Arial" panose="020B0604020202020204" pitchFamily="34" charset="0"/>
              </a:rPr>
              <a:t>How to Get Started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78D81-260A-4DE5-B3C9-91B7DE46CAEB}"/>
              </a:ext>
            </a:extLst>
          </p:cNvPr>
          <p:cNvSpPr txBox="1"/>
          <p:nvPr/>
        </p:nvSpPr>
        <p:spPr>
          <a:xfrm>
            <a:off x="1294210" y="1698699"/>
            <a:ext cx="5179219" cy="191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white">
                    <a:lumMod val="50000"/>
                  </a:prstClr>
                </a:solidFill>
                <a:latin typeface="Arial" panose="020B0604020202020204"/>
              </a:rPr>
              <a:t>Faculty service is our focus.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Arial" panose="020B0604020202020204"/>
              </a:rPr>
              <a:t>Personal Consultation: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/>
              </a:rPr>
              <a:t>Contact the OTD representative that best matches your research (see list below)</a:t>
            </a:r>
          </a:p>
          <a:p>
            <a:pPr eaLnBrk="1" fontAlgn="auto" hangingPunct="1">
              <a:spcBef>
                <a:spcPts val="675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Arial" panose="020B0604020202020204"/>
              </a:rPr>
              <a:t>Other Contact Options: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/>
              </a:rPr>
              <a:t>Web Form (bu.edu/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/>
              </a:rPr>
              <a:t>otd</a:t>
            </a:r>
            <a:r>
              <a:rPr lang="en-US" sz="1200" dirty="0">
                <a:solidFill>
                  <a:prstClr val="black"/>
                </a:solidFill>
                <a:latin typeface="Arial" panose="020B0604020202020204"/>
              </a:rPr>
              <a:t>)</a:t>
            </a:r>
          </a:p>
          <a:p>
            <a:pPr marL="192881" indent="-192881" eaLnBrk="1" fontAlgn="auto" hangingPunct="1">
              <a:spcBef>
                <a:spcPts val="338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/>
              </a:rPr>
              <a:t>Technology Disclosure Form (bu.edu/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/>
              </a:rPr>
              <a:t>otd</a:t>
            </a:r>
            <a:r>
              <a:rPr lang="en-US" sz="1200" dirty="0">
                <a:solidFill>
                  <a:prstClr val="black"/>
                </a:solidFill>
                <a:latin typeface="Arial" panose="020B0604020202020204"/>
              </a:rPr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047F9D9-1F3E-4466-955B-CCE770F8D045}"/>
              </a:ext>
            </a:extLst>
          </p:cNvPr>
          <p:cNvGraphicFramePr>
            <a:graphicFrameLocks noGrp="1"/>
          </p:cNvGraphicFramePr>
          <p:nvPr/>
        </p:nvGraphicFramePr>
        <p:xfrm>
          <a:off x="727473" y="3689748"/>
          <a:ext cx="7879557" cy="137398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36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3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effectLst/>
                        </a:rPr>
                        <a:t>Function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effectLst/>
                        </a:rPr>
                        <a:t>Name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effectLst/>
                        </a:rPr>
                        <a:t>e-mail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effectLst/>
                        </a:rPr>
                        <a:t>Phone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Managing Director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Michael Prat, MBA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>
                          <a:effectLst/>
                          <a:hlinkClick r:id="rId2"/>
                        </a:rPr>
                        <a:t>mpratt@bu.edu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(617)-353-4569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Life Sciences (MED, Chem, Bio)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Tom McMurry, Ph.D.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>
                          <a:effectLst/>
                          <a:hlinkClick r:id="rId3"/>
                        </a:rPr>
                        <a:t>tmcmurry@bu.edu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(617) 358-4550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Life Sciences (MED, Chem, Bio)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Nevena Dimova, Ph.D.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>
                          <a:effectLst/>
                          <a:hlinkClick r:id="rId4"/>
                        </a:rPr>
                        <a:t>ndimova@bu.edu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(617) 358-6911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Medical Technologies (ENG, BME)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Frances Forrester, Ph.D.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>
                          <a:effectLst/>
                          <a:hlinkClick r:id="rId5"/>
                        </a:rPr>
                        <a:t>fmf@bu.edu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617-358-6911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Physical Sciences (ENG, Physics, Comp. Sci, Software)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Misty Farrell, MSME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>
                          <a:effectLst/>
                          <a:hlinkClick r:id="rId6"/>
                        </a:rPr>
                        <a:t>mfpenn@bu.edu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(617) 358-3795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Faculty Entrepreneurship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Rana Gupta, MBA,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>
                          <a:effectLst/>
                          <a:hlinkClick r:id="rId7"/>
                        </a:rPr>
                        <a:t>rkgupta@bu.edu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(617) 353-0606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4" marR="5143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39324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BED3DFF7-0A83-4C59-A4C3-69B41B4ED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Organization Chart</a:t>
            </a:r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418D13D9-7C49-487E-B45A-0A46166101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296015"/>
              </p:ext>
            </p:extLst>
          </p:nvPr>
        </p:nvGraphicFramePr>
        <p:xfrm>
          <a:off x="514350" y="18859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11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5CF93E9-C680-F3CF-6978-D2C1473F1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446317"/>
              </p:ext>
            </p:extLst>
          </p:nvPr>
        </p:nvGraphicFramePr>
        <p:xfrm>
          <a:off x="1990835" y="2117329"/>
          <a:ext cx="6254750" cy="33690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4911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rgbClr val="606060"/>
                          </a:solidFill>
                        </a:rPr>
                        <a:t>otd@bu.edu</a:t>
                      </a:r>
                    </a:p>
                    <a:p>
                      <a:pPr algn="l"/>
                      <a:endParaRPr lang="en-US" sz="2000" kern="1200" dirty="0">
                        <a:solidFill>
                          <a:srgbClr val="606060"/>
                        </a:solidFill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rgbClr val="606060"/>
                          </a:solidFill>
                        </a:rPr>
                        <a:t>Michael Pratt: mpratt@bu.edu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360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606060"/>
                          </a:solidFill>
                        </a:rPr>
                        <a:t>bu.edu/</a:t>
                      </a:r>
                      <a:r>
                        <a:rPr lang="en-US" sz="2000" dirty="0" err="1">
                          <a:solidFill>
                            <a:srgbClr val="606060"/>
                          </a:solidFill>
                        </a:rPr>
                        <a:t>otd</a:t>
                      </a:r>
                      <a:endParaRPr lang="en-US" sz="2000" dirty="0">
                        <a:solidFill>
                          <a:srgbClr val="606060"/>
                        </a:solidFill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23" name="Title 1">
            <a:extLst>
              <a:ext uri="{FF2B5EF4-FFF2-40B4-BE49-F238E27FC236}">
                <a16:creationId xmlns:a16="http://schemas.microsoft.com/office/drawing/2014/main" id="{A5C7747E-4080-7CFB-89D6-6FD1EB98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Connect with us</a:t>
            </a:r>
          </a:p>
        </p:txBody>
      </p:sp>
      <p:pic>
        <p:nvPicPr>
          <p:cNvPr id="13324" name="Graphic 18445" descr="Laptop">
            <a:extLst>
              <a:ext uri="{FF2B5EF4-FFF2-40B4-BE49-F238E27FC236}">
                <a16:creationId xmlns:a16="http://schemas.microsoft.com/office/drawing/2014/main" id="{5AC402BB-D57E-6160-2587-A14BF81B1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36640"/>
            <a:ext cx="7635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Graphic 12" descr="Send">
            <a:extLst>
              <a:ext uri="{FF2B5EF4-FFF2-40B4-BE49-F238E27FC236}">
                <a16:creationId xmlns:a16="http://schemas.microsoft.com/office/drawing/2014/main" id="{A42D647A-0A6C-2C18-64FD-B5BE43896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26840"/>
            <a:ext cx="765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Graphic 12" descr="Send">
            <a:extLst>
              <a:ext uri="{FF2B5EF4-FFF2-40B4-BE49-F238E27FC236}">
                <a16:creationId xmlns:a16="http://schemas.microsoft.com/office/drawing/2014/main" id="{A7C163FF-3EF8-CE05-3B84-6AE1B0208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69840"/>
            <a:ext cx="765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789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Blank Presentatio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175102</TotalTime>
  <Words>412</Words>
  <Application>Microsoft Office PowerPoint</Application>
  <PresentationFormat>On-screen Show (4:3)</PresentationFormat>
  <Paragraphs>87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Blank Presentation</vt:lpstr>
      <vt:lpstr>PowerPoint Presentation</vt:lpstr>
      <vt:lpstr>PowerPoint Presentation</vt:lpstr>
      <vt:lpstr>Organization Chart</vt:lpstr>
      <vt:lpstr>Connect with us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Flanagan, Sarah M</cp:lastModifiedBy>
  <cp:revision>333</cp:revision>
  <cp:lastPrinted>2020-03-11T14:57:50Z</cp:lastPrinted>
  <dcterms:created xsi:type="dcterms:W3CDTF">2008-01-28T19:49:47Z</dcterms:created>
  <dcterms:modified xsi:type="dcterms:W3CDTF">2022-08-23T15:31:45Z</dcterms:modified>
</cp:coreProperties>
</file>