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7" r:id="rId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555"/>
    <a:srgbClr val="1FCEDA"/>
    <a:srgbClr val="32CE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3344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D8604D-1CF2-264E-BF4D-2D2E22FB7F97}" type="datetimeFigureOut">
              <a:rPr lang="en-US" smtClean="0"/>
              <a:t>3/21/19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28535-1D0C-5B4E-AB2C-0C84CA3FB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2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 the image placeholder if you do not need to include an image. Replace the image with a landscape (approx. 2:1) image if available.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8535-1D0C-5B4E-AB2C-0C84CA3FBA6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390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  <a:prstGeom prst="rect">
            <a:avLst/>
          </a:prstGeo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100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46" y="6075250"/>
            <a:ext cx="6703695" cy="1944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490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  <a:prstGeom prst="rect">
            <a:avLst/>
          </a:prstGeo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534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46" y="6075250"/>
            <a:ext cx="6703695" cy="1944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48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7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46" y="6075250"/>
            <a:ext cx="6703695" cy="1944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84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32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34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831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46" y="6075250"/>
            <a:ext cx="6703695" cy="1944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28695" y="5294284"/>
            <a:ext cx="6166485" cy="575913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33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84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7307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b="1" i="0" kern="1200" cap="all" baseline="0">
          <a:solidFill>
            <a:schemeClr val="bg1"/>
          </a:solidFill>
          <a:latin typeface="Helvetica" pitchFamily="2" charset="0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3200" b="0" i="0" kern="1200">
          <a:solidFill>
            <a:srgbClr val="555555"/>
          </a:solidFill>
          <a:latin typeface="Helvetica" pitchFamily="2" charset="0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800" b="0" i="0" kern="1200">
          <a:solidFill>
            <a:srgbClr val="555555"/>
          </a:solidFill>
          <a:latin typeface="Helvetica" pitchFamily="2" charset="0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400" b="0" i="0" kern="1200">
          <a:solidFill>
            <a:srgbClr val="555555"/>
          </a:solidFill>
          <a:latin typeface="Helvetica" pitchFamily="2" charset="0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00" b="0" i="0" kern="1200">
          <a:solidFill>
            <a:srgbClr val="555555"/>
          </a:solidFill>
          <a:latin typeface="Helvetica" pitchFamily="2" charset="0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00" b="0" i="0" kern="1200">
          <a:solidFill>
            <a:srgbClr val="555555"/>
          </a:solidFill>
          <a:latin typeface="Helvetica" pitchFamily="2" charset="0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786E003-10ED-CD4E-A172-404ADF306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2422"/>
            <a:ext cx="7772400" cy="516942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9A8BC-B722-1E4E-BD53-EACB78B6CB9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62708" y="5814646"/>
            <a:ext cx="6707009" cy="3818565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2400" dirty="0"/>
              <a:t>Describe your event in 1-2 sentences and put it here!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000" b="1" dirty="0"/>
              <a:t>Date and time: </a:t>
            </a:r>
            <a:r>
              <a:rPr lang="en-US" sz="2000" dirty="0"/>
              <a:t>January 1, 2020 @ 6:00PM</a:t>
            </a:r>
          </a:p>
          <a:p>
            <a:pPr marL="0" indent="0">
              <a:buNone/>
            </a:pPr>
            <a:r>
              <a:rPr lang="en-US" sz="2000" b="1" dirty="0"/>
              <a:t>Location: </a:t>
            </a:r>
            <a:r>
              <a:rPr lang="en-US" sz="2000" dirty="0"/>
              <a:t>Conant Lounge, BU School of Social Work</a:t>
            </a:r>
          </a:p>
          <a:p>
            <a:pPr marL="0" indent="0">
              <a:buNone/>
            </a:pPr>
            <a:r>
              <a:rPr lang="en-US" sz="2000" b="1" dirty="0"/>
              <a:t>Free admission</a:t>
            </a:r>
          </a:p>
          <a:p>
            <a:pPr marL="0" indent="0">
              <a:buNone/>
            </a:pPr>
            <a:r>
              <a:rPr lang="en-US" sz="2000" b="1" dirty="0"/>
              <a:t>Learn more and register: </a:t>
            </a:r>
            <a:r>
              <a:rPr lang="en-US" sz="2000" dirty="0" err="1"/>
              <a:t>www.bu.edu</a:t>
            </a:r>
            <a:r>
              <a:rPr lang="en-US" sz="2000" dirty="0"/>
              <a:t>/</a:t>
            </a:r>
            <a:r>
              <a:rPr lang="en-US" sz="2000" dirty="0" err="1"/>
              <a:t>ssw</a:t>
            </a:r>
            <a:endParaRPr lang="en-US" sz="20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9EEF78-027D-C24C-A6CF-94811AD4B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" y="-32422"/>
            <a:ext cx="7772400" cy="5179724"/>
          </a:xfrm>
          <a:prstGeom prst="rect">
            <a:avLst/>
          </a:prstGeom>
          <a:solidFill>
            <a:srgbClr val="666575">
              <a:alpha val="6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>
              <a:defRPr/>
            </a:pPr>
            <a:endParaRPr lang="en-US" alt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D0712F5-7531-B645-85E2-E870B75EF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1968" y="9320304"/>
            <a:ext cx="2377749" cy="321133"/>
          </a:xfrm>
          <a:prstGeom prst="rect">
            <a:avLst/>
          </a:prstGeom>
        </p:spPr>
      </p:pic>
      <p:sp>
        <p:nvSpPr>
          <p:cNvPr id="12" name="Triangle 11">
            <a:extLst>
              <a:ext uri="{FF2B5EF4-FFF2-40B4-BE49-F238E27FC236}">
                <a16:creationId xmlns:a16="http://schemas.microsoft.com/office/drawing/2014/main" id="{91D5B6B5-0885-5845-B92A-3EB1CD9B26E6}"/>
              </a:ext>
            </a:extLst>
          </p:cNvPr>
          <p:cNvSpPr/>
          <p:nvPr/>
        </p:nvSpPr>
        <p:spPr bwMode="auto">
          <a:xfrm rot="18667051">
            <a:off x="-3479279" y="-715381"/>
            <a:ext cx="9208940" cy="4168668"/>
          </a:xfrm>
          <a:prstGeom prst="triangle">
            <a:avLst>
              <a:gd name="adj" fmla="val 52455"/>
            </a:avLst>
          </a:prstGeom>
          <a:solidFill>
            <a:srgbClr val="7D7B8B">
              <a:alpha val="4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Osaka" pitchFamily="-64" charset="-128"/>
              <a:cs typeface="Osaka" pitchFamily="-6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FC818D-B862-894C-A07B-322C75A28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48" y="1368954"/>
            <a:ext cx="5706427" cy="1944159"/>
          </a:xfrm>
        </p:spPr>
        <p:txBody>
          <a:bodyPr>
            <a:normAutofit/>
          </a:bodyPr>
          <a:lstStyle/>
          <a:p>
            <a:r>
              <a:rPr lang="en-US" sz="3200" dirty="0"/>
              <a:t>TITLE OF TOPIC OR EVENT</a:t>
            </a:r>
            <a:br>
              <a:rPr lang="en-US" sz="3200" dirty="0"/>
            </a:br>
            <a:r>
              <a:rPr lang="en-US" sz="3200" b="0" dirty="0">
                <a:solidFill>
                  <a:srgbClr val="1FCEDA"/>
                </a:solidFill>
                <a:latin typeface="Helvetica Light" panose="020B0403020202020204" pitchFamily="34" charset="0"/>
              </a:rPr>
              <a:t>SUBTITLE IF NEEDED</a:t>
            </a:r>
          </a:p>
        </p:txBody>
      </p:sp>
    </p:spTree>
    <p:extLst>
      <p:ext uri="{BB962C8B-B14F-4D97-AF65-F5344CB8AC3E}">
        <p14:creationId xmlns:p14="http://schemas.microsoft.com/office/powerpoint/2010/main" val="2967745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</TotalTime>
  <Words>80</Words>
  <Application>Microsoft Macintosh PowerPoint</Application>
  <PresentationFormat>Custom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Helvetica</vt:lpstr>
      <vt:lpstr>Helvetica Light</vt:lpstr>
      <vt:lpstr>Osaka</vt:lpstr>
      <vt:lpstr>Times</vt:lpstr>
      <vt:lpstr>Office Theme</vt:lpstr>
      <vt:lpstr>TITLE OF TOPIC OR EVENT SUBTITLE IF NEEDED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TOPIC OR EVENT SUBTITLE IF NEEDED</dc:title>
  <dc:creator>Montgomery, Kelsey</dc:creator>
  <cp:lastModifiedBy>Montgomery, Kelsey</cp:lastModifiedBy>
  <cp:revision>4</cp:revision>
  <dcterms:created xsi:type="dcterms:W3CDTF">2018-07-06T14:57:16Z</dcterms:created>
  <dcterms:modified xsi:type="dcterms:W3CDTF">2019-03-21T18:38:10Z</dcterms:modified>
</cp:coreProperties>
</file>