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7" r:id="rId2"/>
  </p:sldIdLst>
  <p:sldSz cx="10058400" cy="15544800"/>
  <p:notesSz cx="6858000" cy="9144000"/>
  <p:defaultTextStyle>
    <a:defPPr>
      <a:defRPr lang="en-US"/>
    </a:defPPr>
    <a:lvl1pPr marL="0" algn="l" defTabSz="1312753" rtl="0" eaLnBrk="1" latinLnBrk="0" hangingPunct="1">
      <a:defRPr sz="2583" kern="1200">
        <a:solidFill>
          <a:schemeClr val="tx1"/>
        </a:solidFill>
        <a:latin typeface="+mn-lt"/>
        <a:ea typeface="+mn-ea"/>
        <a:cs typeface="+mn-cs"/>
      </a:defRPr>
    </a:lvl1pPr>
    <a:lvl2pPr marL="656376" algn="l" defTabSz="1312753" rtl="0" eaLnBrk="1" latinLnBrk="0" hangingPunct="1">
      <a:defRPr sz="2583" kern="1200">
        <a:solidFill>
          <a:schemeClr val="tx1"/>
        </a:solidFill>
        <a:latin typeface="+mn-lt"/>
        <a:ea typeface="+mn-ea"/>
        <a:cs typeface="+mn-cs"/>
      </a:defRPr>
    </a:lvl2pPr>
    <a:lvl3pPr marL="1312753" algn="l" defTabSz="1312753" rtl="0" eaLnBrk="1" latinLnBrk="0" hangingPunct="1">
      <a:defRPr sz="2583" kern="1200">
        <a:solidFill>
          <a:schemeClr val="tx1"/>
        </a:solidFill>
        <a:latin typeface="+mn-lt"/>
        <a:ea typeface="+mn-ea"/>
        <a:cs typeface="+mn-cs"/>
      </a:defRPr>
    </a:lvl3pPr>
    <a:lvl4pPr marL="1969128" algn="l" defTabSz="1312753" rtl="0" eaLnBrk="1" latinLnBrk="0" hangingPunct="1">
      <a:defRPr sz="2583" kern="1200">
        <a:solidFill>
          <a:schemeClr val="tx1"/>
        </a:solidFill>
        <a:latin typeface="+mn-lt"/>
        <a:ea typeface="+mn-ea"/>
        <a:cs typeface="+mn-cs"/>
      </a:defRPr>
    </a:lvl4pPr>
    <a:lvl5pPr marL="2625505" algn="l" defTabSz="1312753" rtl="0" eaLnBrk="1" latinLnBrk="0" hangingPunct="1">
      <a:defRPr sz="2583" kern="1200">
        <a:solidFill>
          <a:schemeClr val="tx1"/>
        </a:solidFill>
        <a:latin typeface="+mn-lt"/>
        <a:ea typeface="+mn-ea"/>
        <a:cs typeface="+mn-cs"/>
      </a:defRPr>
    </a:lvl5pPr>
    <a:lvl6pPr marL="3281881" algn="l" defTabSz="1312753" rtl="0" eaLnBrk="1" latinLnBrk="0" hangingPunct="1">
      <a:defRPr sz="2583" kern="1200">
        <a:solidFill>
          <a:schemeClr val="tx1"/>
        </a:solidFill>
        <a:latin typeface="+mn-lt"/>
        <a:ea typeface="+mn-ea"/>
        <a:cs typeface="+mn-cs"/>
      </a:defRPr>
    </a:lvl6pPr>
    <a:lvl7pPr marL="3938259" algn="l" defTabSz="1312753" rtl="0" eaLnBrk="1" latinLnBrk="0" hangingPunct="1">
      <a:defRPr sz="2583" kern="1200">
        <a:solidFill>
          <a:schemeClr val="tx1"/>
        </a:solidFill>
        <a:latin typeface="+mn-lt"/>
        <a:ea typeface="+mn-ea"/>
        <a:cs typeface="+mn-cs"/>
      </a:defRPr>
    </a:lvl7pPr>
    <a:lvl8pPr marL="4594633" algn="l" defTabSz="1312753" rtl="0" eaLnBrk="1" latinLnBrk="0" hangingPunct="1">
      <a:defRPr sz="2583" kern="1200">
        <a:solidFill>
          <a:schemeClr val="tx1"/>
        </a:solidFill>
        <a:latin typeface="+mn-lt"/>
        <a:ea typeface="+mn-ea"/>
        <a:cs typeface="+mn-cs"/>
      </a:defRPr>
    </a:lvl8pPr>
    <a:lvl9pPr marL="5251011" algn="l" defTabSz="1312753" rtl="0" eaLnBrk="1" latinLnBrk="0" hangingPunct="1">
      <a:defRPr sz="25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CEDA"/>
    <a:srgbClr val="32CEDA"/>
    <a:srgbClr val="5555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54" d="100"/>
          <a:sy n="54" d="100"/>
        </p:scale>
        <p:origin x="371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D8604D-1CF2-264E-BF4D-2D2E22FB7F97}" type="datetimeFigureOut">
              <a:rPr lang="en-US" smtClean="0"/>
              <a:t>3/21/19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30463" y="1143000"/>
            <a:ext cx="1997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28535-1D0C-5B4E-AB2C-0C84CA3FB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2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12753" rtl="0" eaLnBrk="1" latinLnBrk="0" hangingPunct="1">
      <a:defRPr sz="1723" kern="1200">
        <a:solidFill>
          <a:schemeClr val="tx1"/>
        </a:solidFill>
        <a:latin typeface="+mn-lt"/>
        <a:ea typeface="+mn-ea"/>
        <a:cs typeface="+mn-cs"/>
      </a:defRPr>
    </a:lvl1pPr>
    <a:lvl2pPr marL="656376" algn="l" defTabSz="1312753" rtl="0" eaLnBrk="1" latinLnBrk="0" hangingPunct="1">
      <a:defRPr sz="1723" kern="1200">
        <a:solidFill>
          <a:schemeClr val="tx1"/>
        </a:solidFill>
        <a:latin typeface="+mn-lt"/>
        <a:ea typeface="+mn-ea"/>
        <a:cs typeface="+mn-cs"/>
      </a:defRPr>
    </a:lvl2pPr>
    <a:lvl3pPr marL="1312753" algn="l" defTabSz="1312753" rtl="0" eaLnBrk="1" latinLnBrk="0" hangingPunct="1">
      <a:defRPr sz="1723" kern="1200">
        <a:solidFill>
          <a:schemeClr val="tx1"/>
        </a:solidFill>
        <a:latin typeface="+mn-lt"/>
        <a:ea typeface="+mn-ea"/>
        <a:cs typeface="+mn-cs"/>
      </a:defRPr>
    </a:lvl3pPr>
    <a:lvl4pPr marL="1969128" algn="l" defTabSz="1312753" rtl="0" eaLnBrk="1" latinLnBrk="0" hangingPunct="1">
      <a:defRPr sz="1723" kern="1200">
        <a:solidFill>
          <a:schemeClr val="tx1"/>
        </a:solidFill>
        <a:latin typeface="+mn-lt"/>
        <a:ea typeface="+mn-ea"/>
        <a:cs typeface="+mn-cs"/>
      </a:defRPr>
    </a:lvl4pPr>
    <a:lvl5pPr marL="2625505" algn="l" defTabSz="1312753" rtl="0" eaLnBrk="1" latinLnBrk="0" hangingPunct="1">
      <a:defRPr sz="1723" kern="1200">
        <a:solidFill>
          <a:schemeClr val="tx1"/>
        </a:solidFill>
        <a:latin typeface="+mn-lt"/>
        <a:ea typeface="+mn-ea"/>
        <a:cs typeface="+mn-cs"/>
      </a:defRPr>
    </a:lvl5pPr>
    <a:lvl6pPr marL="3281881" algn="l" defTabSz="1312753" rtl="0" eaLnBrk="1" latinLnBrk="0" hangingPunct="1">
      <a:defRPr sz="1723" kern="1200">
        <a:solidFill>
          <a:schemeClr val="tx1"/>
        </a:solidFill>
        <a:latin typeface="+mn-lt"/>
        <a:ea typeface="+mn-ea"/>
        <a:cs typeface="+mn-cs"/>
      </a:defRPr>
    </a:lvl6pPr>
    <a:lvl7pPr marL="3938259" algn="l" defTabSz="1312753" rtl="0" eaLnBrk="1" latinLnBrk="0" hangingPunct="1">
      <a:defRPr sz="1723" kern="1200">
        <a:solidFill>
          <a:schemeClr val="tx1"/>
        </a:solidFill>
        <a:latin typeface="+mn-lt"/>
        <a:ea typeface="+mn-ea"/>
        <a:cs typeface="+mn-cs"/>
      </a:defRPr>
    </a:lvl7pPr>
    <a:lvl8pPr marL="4594633" algn="l" defTabSz="1312753" rtl="0" eaLnBrk="1" latinLnBrk="0" hangingPunct="1">
      <a:defRPr sz="1723" kern="1200">
        <a:solidFill>
          <a:schemeClr val="tx1"/>
        </a:solidFill>
        <a:latin typeface="+mn-lt"/>
        <a:ea typeface="+mn-ea"/>
        <a:cs typeface="+mn-cs"/>
      </a:defRPr>
    </a:lvl8pPr>
    <a:lvl9pPr marL="5251011" algn="l" defTabSz="1312753" rtl="0" eaLnBrk="1" latinLnBrk="0" hangingPunct="1">
      <a:defRPr sz="172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30463" y="1143000"/>
            <a:ext cx="19970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 the image placeholder if you do not need to include an image. Replace the image with a landscape (approx. 2:1) image if available.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28535-1D0C-5B4E-AB2C-0C84CA3FBA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390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544023"/>
            <a:ext cx="8549640" cy="5411893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8164619"/>
            <a:ext cx="7543800" cy="3753061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360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810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3875409"/>
            <a:ext cx="8675370" cy="6466204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10402786"/>
            <a:ext cx="8675370" cy="3400424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556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4138083"/>
            <a:ext cx="4274820" cy="98630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4138083"/>
            <a:ext cx="4274820" cy="98630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4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827620"/>
            <a:ext cx="8675370" cy="30046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3810636"/>
            <a:ext cx="4255174" cy="186753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5678170"/>
            <a:ext cx="4255174" cy="83517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3810636"/>
            <a:ext cx="4276130" cy="186753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5678170"/>
            <a:ext cx="4276130" cy="83517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148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652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642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1036320"/>
            <a:ext cx="3244096" cy="36271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2238167"/>
            <a:ext cx="5092065" cy="11046883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4663440"/>
            <a:ext cx="3244096" cy="8639599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0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1036320"/>
            <a:ext cx="3244096" cy="36271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2238167"/>
            <a:ext cx="5092065" cy="11046883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4663440"/>
            <a:ext cx="3244096" cy="8639599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60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99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827617"/>
            <a:ext cx="2168843" cy="131734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827617"/>
            <a:ext cx="6380798" cy="131734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AD4E-4B0B-6748-A354-40A7CE0A0C5F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0265-5309-C546-BCB0-869424EB2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180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191" y="9389025"/>
            <a:ext cx="8675370" cy="30046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481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827620"/>
            <a:ext cx="8675370" cy="3004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4138083"/>
            <a:ext cx="8675370" cy="98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14407730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14407730"/>
            <a:ext cx="339471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14407730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67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9A8BC-B722-1E4E-BD53-EACB78B6CB9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93520" y="7879175"/>
            <a:ext cx="8678862" cy="5673970"/>
          </a:xfrm>
          <a:prstGeom prst="rect">
            <a:avLst/>
          </a:prstGeo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3106" dirty="0">
                <a:solidFill>
                  <a:srgbClr val="555555"/>
                </a:solidFill>
                <a:latin typeface="Helvetica" pitchFamily="2" charset="0"/>
              </a:rPr>
              <a:t>Describe your event in 1-2 sentences and put it here!</a:t>
            </a:r>
          </a:p>
          <a:p>
            <a:pPr marL="0" indent="0">
              <a:buNone/>
            </a:pPr>
            <a:endParaRPr lang="en-US" sz="3106" dirty="0">
              <a:solidFill>
                <a:srgbClr val="555555"/>
              </a:solidFill>
              <a:latin typeface="Helvetica" pitchFamily="2" charset="0"/>
            </a:endParaRPr>
          </a:p>
          <a:p>
            <a:pPr marL="0" indent="0">
              <a:buNone/>
            </a:pPr>
            <a:r>
              <a:rPr lang="en-US" sz="2588" b="1" dirty="0">
                <a:solidFill>
                  <a:srgbClr val="555555"/>
                </a:solidFill>
                <a:latin typeface="Helvetica" pitchFamily="2" charset="0"/>
              </a:rPr>
              <a:t>Date and time: </a:t>
            </a:r>
            <a:r>
              <a:rPr lang="en-US" sz="2588" dirty="0">
                <a:solidFill>
                  <a:srgbClr val="555555"/>
                </a:solidFill>
                <a:latin typeface="Helvetica" pitchFamily="2" charset="0"/>
              </a:rPr>
              <a:t>January 1, 2020 @ 6:00PM</a:t>
            </a:r>
          </a:p>
          <a:p>
            <a:pPr marL="0" indent="0">
              <a:buNone/>
            </a:pPr>
            <a:r>
              <a:rPr lang="en-US" sz="2588" b="1" dirty="0">
                <a:solidFill>
                  <a:srgbClr val="555555"/>
                </a:solidFill>
                <a:latin typeface="Helvetica" pitchFamily="2" charset="0"/>
              </a:rPr>
              <a:t>Location: </a:t>
            </a:r>
            <a:r>
              <a:rPr lang="en-US" sz="2588" dirty="0">
                <a:solidFill>
                  <a:srgbClr val="555555"/>
                </a:solidFill>
                <a:latin typeface="Helvetica" pitchFamily="2" charset="0"/>
              </a:rPr>
              <a:t>Conant Lounge, BU School of Social Work</a:t>
            </a:r>
          </a:p>
          <a:p>
            <a:pPr marL="0" indent="0">
              <a:buNone/>
            </a:pPr>
            <a:r>
              <a:rPr lang="en-US" sz="2588" b="1" dirty="0">
                <a:solidFill>
                  <a:srgbClr val="555555"/>
                </a:solidFill>
                <a:latin typeface="Helvetica" pitchFamily="2" charset="0"/>
              </a:rPr>
              <a:t>Free admission</a:t>
            </a:r>
          </a:p>
          <a:p>
            <a:pPr marL="0" indent="0">
              <a:buNone/>
            </a:pPr>
            <a:r>
              <a:rPr lang="en-US" sz="2588" b="1" dirty="0">
                <a:solidFill>
                  <a:srgbClr val="555555"/>
                </a:solidFill>
                <a:latin typeface="Helvetica" pitchFamily="2" charset="0"/>
              </a:rPr>
              <a:t>Learn more and register: </a:t>
            </a:r>
            <a:r>
              <a:rPr lang="en-US" sz="2588" dirty="0" err="1">
                <a:solidFill>
                  <a:srgbClr val="555555"/>
                </a:solidFill>
                <a:latin typeface="Helvetica" pitchFamily="2" charset="0"/>
              </a:rPr>
              <a:t>www.bu.edu</a:t>
            </a:r>
            <a:r>
              <a:rPr lang="en-US" sz="2588" dirty="0">
                <a:solidFill>
                  <a:srgbClr val="555555"/>
                </a:solidFill>
                <a:latin typeface="Helvetica" pitchFamily="2" charset="0"/>
              </a:rPr>
              <a:t>/</a:t>
            </a:r>
            <a:r>
              <a:rPr lang="en-US" sz="2588" dirty="0" err="1">
                <a:solidFill>
                  <a:srgbClr val="555555"/>
                </a:solidFill>
                <a:latin typeface="Helvetica" pitchFamily="2" charset="0"/>
              </a:rPr>
              <a:t>ssw</a:t>
            </a:r>
            <a:endParaRPr lang="en-US" sz="2588" dirty="0">
              <a:solidFill>
                <a:srgbClr val="555555"/>
              </a:solidFill>
              <a:latin typeface="Helvetica" pitchFamily="2" charset="0"/>
            </a:endParaRPr>
          </a:p>
          <a:p>
            <a:pPr marL="0" indent="0">
              <a:buNone/>
            </a:pPr>
            <a:endParaRPr lang="en-US" sz="3106" dirty="0"/>
          </a:p>
          <a:p>
            <a:pPr marL="0" indent="0">
              <a:buNone/>
            </a:pPr>
            <a:endParaRPr lang="en-US" sz="3106" dirty="0"/>
          </a:p>
          <a:p>
            <a:pPr marL="0" indent="0">
              <a:buNone/>
            </a:pPr>
            <a:endParaRPr lang="en-US" sz="3106" dirty="0"/>
          </a:p>
          <a:p>
            <a:pPr marL="0" indent="0">
              <a:buNone/>
            </a:pPr>
            <a:endParaRPr lang="en-US" sz="3106" dirty="0"/>
          </a:p>
          <a:p>
            <a:pPr marL="0" indent="0">
              <a:buNone/>
            </a:pPr>
            <a:endParaRPr lang="en-US" sz="3106" dirty="0"/>
          </a:p>
          <a:p>
            <a:pPr marL="0" indent="0">
              <a:buNone/>
            </a:pPr>
            <a:endParaRPr lang="en-US" sz="3106" dirty="0"/>
          </a:p>
          <a:p>
            <a:pPr marL="0" indent="0">
              <a:buNone/>
            </a:pPr>
            <a:endParaRPr lang="en-US" sz="3106" dirty="0"/>
          </a:p>
          <a:p>
            <a:pPr marL="0" indent="0">
              <a:buNone/>
            </a:pPr>
            <a:endParaRPr lang="en-US" sz="3106" dirty="0"/>
          </a:p>
          <a:p>
            <a:pPr marL="0" indent="0">
              <a:buNone/>
            </a:pPr>
            <a:endParaRPr lang="en-US" sz="3106" dirty="0"/>
          </a:p>
          <a:p>
            <a:pPr marL="0" indent="0">
              <a:buNone/>
            </a:pPr>
            <a:endParaRPr lang="en-US" sz="3106" dirty="0"/>
          </a:p>
          <a:p>
            <a:pPr marL="0" indent="0">
              <a:buNone/>
            </a:pPr>
            <a:endParaRPr lang="en-US" sz="3106" dirty="0"/>
          </a:p>
          <a:p>
            <a:pPr marL="0" indent="0">
              <a:buNone/>
            </a:pPr>
            <a:endParaRPr lang="en-US" sz="3106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0712F5-7531-B645-85E2-E870B75EF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784" y="14755811"/>
            <a:ext cx="3077087" cy="4155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FDAB00-8018-9D41-8AF2-44598B2F1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058400" cy="66898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D9EEF78-027D-C24C-A6CF-94811AD4B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58400" cy="6703172"/>
          </a:xfrm>
          <a:prstGeom prst="rect">
            <a:avLst/>
          </a:prstGeom>
          <a:solidFill>
            <a:srgbClr val="666575">
              <a:alpha val="6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pitchFamily="-64" charset="-128"/>
              </a:defRPr>
            </a:lvl9pPr>
          </a:lstStyle>
          <a:p>
            <a:pPr>
              <a:defRPr/>
            </a:pPr>
            <a:endParaRPr lang="en-US" altLang="en-US" sz="3106" dirty="0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91D5B6B5-0885-5845-B92A-3EB1CD9B26E6}"/>
              </a:ext>
            </a:extLst>
          </p:cNvPr>
          <p:cNvSpPr/>
          <p:nvPr/>
        </p:nvSpPr>
        <p:spPr bwMode="auto">
          <a:xfrm rot="18667051">
            <a:off x="-4199047" y="-701604"/>
            <a:ext cx="11917452" cy="5394747"/>
          </a:xfrm>
          <a:prstGeom prst="triangle">
            <a:avLst>
              <a:gd name="adj" fmla="val 52455"/>
            </a:avLst>
          </a:prstGeom>
          <a:solidFill>
            <a:srgbClr val="7D7B8B">
              <a:alpha val="4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8334" tIns="59167" rIns="118334" bIns="59167" numCol="1" rtlCol="0" anchor="t" anchorCtr="0" compatLnSpc="1">
            <a:prstTxWarp prst="textNoShape">
              <a:avLst/>
            </a:prstTxWarp>
          </a:bodyPr>
          <a:lstStyle/>
          <a:p>
            <a:pPr defTabSz="118326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106" dirty="0">
              <a:latin typeface="Times" charset="0"/>
              <a:ea typeface="Osaka" pitchFamily="-64" charset="-128"/>
              <a:cs typeface="Osaka" pitchFamily="-6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FC818D-B862-894C-A07B-322C75A28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632" y="1954450"/>
            <a:ext cx="9726639" cy="251597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Helvetica" pitchFamily="2" charset="0"/>
              </a:rPr>
              <a:t>TITLE OF TOPIC OR EVENT</a:t>
            </a:r>
            <a:br>
              <a:rPr lang="en-US" sz="4141" dirty="0">
                <a:solidFill>
                  <a:schemeClr val="bg1"/>
                </a:solidFill>
              </a:rPr>
            </a:br>
            <a:r>
              <a:rPr lang="en-US" sz="5400" dirty="0">
                <a:solidFill>
                  <a:srgbClr val="1FCEDA"/>
                </a:solidFill>
                <a:latin typeface="Helvetica Light" panose="020B0403020202020204" pitchFamily="34" charset="0"/>
              </a:rPr>
              <a:t>SUBTITLE IF NEEDED</a:t>
            </a:r>
            <a:endParaRPr lang="en-US" sz="4141" dirty="0">
              <a:solidFill>
                <a:srgbClr val="1FCEDA"/>
              </a:solidFill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745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</TotalTime>
  <Words>80</Words>
  <Application>Microsoft Macintosh PowerPoint</Application>
  <PresentationFormat>Custom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Helvetica Light</vt:lpstr>
      <vt:lpstr>Osaka</vt:lpstr>
      <vt:lpstr>Times</vt:lpstr>
      <vt:lpstr>Office Theme</vt:lpstr>
      <vt:lpstr>TITLE OF TOPIC OR EVENT SUBTITLE IF NEEDED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TOPIC OR EVENT SUBTITLE IF NEEDED</dc:title>
  <dc:creator>Montgomery, Kelsey</dc:creator>
  <cp:lastModifiedBy>Montgomery, Kelsey</cp:lastModifiedBy>
  <cp:revision>6</cp:revision>
  <dcterms:created xsi:type="dcterms:W3CDTF">2018-07-06T14:57:16Z</dcterms:created>
  <dcterms:modified xsi:type="dcterms:W3CDTF">2019-03-21T18:37:09Z</dcterms:modified>
</cp:coreProperties>
</file>