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609A"/>
    <a:srgbClr val="4A52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2"/>
    <p:restoredTop sz="96137"/>
  </p:normalViewPr>
  <p:slideViewPr>
    <p:cSldViewPr snapToGrid="0">
      <p:cViewPr>
        <p:scale>
          <a:sx n="26" d="100"/>
          <a:sy n="26" d="100"/>
        </p:scale>
        <p:origin x="2776" y="2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4B25F-356A-EE4E-8770-9C7E784AC4F9}" type="datetimeFigureOut">
              <a:rPr lang="en-US" smtClean="0"/>
              <a:t>8/4/23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3DF66-4827-AC40-8A9E-C0AE5532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830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5B82-9B1B-E105-87BE-0FEF8FD1C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B1DCD-017F-F37A-04B2-EB0E17EF8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152C7-F205-B0A6-48C8-E91089235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95330-ACBC-8549-8279-BF892A1A9831}" type="datetime1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1A043-132B-7FC3-C026-FB47C553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ED69F-CE20-0D12-F6C9-6D2E1127B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9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C289-A6F6-935F-B54B-C2D673093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678C-40AC-B6D2-1BC5-3298F9541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3C4CB-51E0-F5F4-97B5-7087F0BE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4A0B-C9CA-344A-B655-22CADDF8A7D0}" type="datetime1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A883E-6264-8B92-AF5D-7106F4366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1920B-B6A8-8171-AC2E-3A0A31264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23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888E6-0101-BB1E-88EB-8EC9ADAEC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49B9F-D6A8-1D16-4DD1-D1BF134E2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1929-D673-CBE2-5C78-9834712BA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94BA-1114-7046-8FB8-9767A0E3626A}" type="datetime1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54147-FDDC-698E-5B1F-E9FFFD1BA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2C600-E44E-3021-6C97-A0972D32E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41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293D7-6670-C5C0-4EB2-F51D196E0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38B5E-7127-EDA0-5A17-1C226CD99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9B3DAB-8C24-E8E1-5EF9-96FA00B99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0736D6-946D-54B3-6DC5-BB881854D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471B-2510-4F43-B460-906A415FB67F}" type="datetime1">
              <a:rPr lang="en-US" smtClean="0"/>
              <a:t>8/4/23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C34372-9A49-FD03-FB71-4162BE88C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288D6-D4BF-67B5-70AA-1409D8541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08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946B-9228-1665-52B5-198DDD25B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835A8-C12E-3F12-2CD7-39F91C0CC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60459E-7940-6218-B716-DC9DE850E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EC2695-0770-3307-812E-CFA86E367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FC394A-5C5B-62E1-9281-89D6B1D2F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FBB9F3-2587-E7D4-F1D4-552CFA907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42597-BAB5-CC4B-82FE-597E9D7173B2}" type="datetime1">
              <a:rPr lang="en-US" smtClean="0"/>
              <a:t>8/4/23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10E979-A9F6-6F36-B2F2-3DF716BDD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0EBFFF-3899-4A3F-5BAC-BAAB4DC9C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5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DB969-6755-1ABB-2A4A-3B0249AB1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342241-9687-6303-A7BE-238361C24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33F1-3167-D743-B7C3-2BB27CD7360A}" type="datetime1">
              <a:rPr lang="en-US" smtClean="0"/>
              <a:t>8/4/23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8C0D5D-20D5-B50E-86C0-94BD14AB5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20D2F9-3877-8686-F581-DC070A50C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0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3F8E39-9414-E297-DBCA-7C251190D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4A84-0FB5-BF4F-A560-8DE9FA6FF777}" type="datetime1">
              <a:rPr lang="en-US" smtClean="0"/>
              <a:t>8/4/23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4A809A-68E1-BC6D-978E-A23E42C65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1AEFA-7A8E-9DE3-9868-E58C97AF9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1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EAC58-5F9D-3518-E0BD-C93F5A852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2E9D7-619F-0A6F-CA9B-A6A50E9E8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501A3-442A-20CB-214E-216F148276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D330B8-6A92-AFF6-C0F8-AF461AA5E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C8FC1-59E8-1C4F-BAB5-7D75CA1DFE64}" type="datetime1">
              <a:rPr lang="en-US" smtClean="0"/>
              <a:t>8/4/23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1D2553-41B2-B147-78F0-10ECC0A9E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78FF54-028D-E7B8-AC58-0431D3DB1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67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760B2-C841-BE2D-3699-39A2DC791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79AABC-5513-74D6-113B-193EF3073B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476D5-9F7A-AA20-2709-2284E1C82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4C418B-7359-B446-5D6A-25E01C0C0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5581-ECA6-DC42-B612-1140BE3F1E7B}" type="datetime1">
              <a:rPr lang="en-US" smtClean="0"/>
              <a:t>8/4/23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F475CB-A10F-95FC-0D55-84E577C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6F0D2-F2E1-7ABD-2562-800FF67F1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13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5F50-7BD5-6F5F-47B2-96AB69D5B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491D5D-9214-AC98-AC39-9D5F8CF34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B1184-4C1A-6961-537D-BF27C0E76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3181-CD03-0540-AA1B-0B2314AEAD0F}" type="datetime1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B971D-F472-535D-24E8-D86819F5D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BDD99-1041-427D-7BAA-DACC0BDC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4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0BC82C-6F4A-C226-0798-2A0CE25EA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019480-88B4-C432-ABF5-0F866C6C16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44B0D-4479-D9FC-2E8A-B5C21A94D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269D-27A0-C14B-B573-411D36879644}" type="datetime1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5832D-B040-7E20-9775-01D36C323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6C291-A2A2-43D8-DA8E-A687C6156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76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10F79-7C3A-6E69-6B58-9A103D4E0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FF70C-E955-C244-617A-F61412F04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E5406-A017-26B5-1510-A44E286B16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7B37B-2875-5447-B970-FC22E18DD68F}" type="datetime1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01DF4-3556-8CCB-C277-AED75706D8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15308-FA58-39C0-3A66-E1713DADB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A2A01-C8A3-814E-B5FF-35E242CF3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2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erson walking on a sidewalk&#10;&#10;Description automatically generated">
            <a:extLst>
              <a:ext uri="{FF2B5EF4-FFF2-40B4-BE49-F238E27FC236}">
                <a16:creationId xmlns:a16="http://schemas.microsoft.com/office/drawing/2014/main" id="{C0076AB0-C45E-4618-6FB0-DF00EB074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0"/>
            <a:ext cx="14399924" cy="7547786"/>
          </a:xfrm>
          <a:prstGeom prst="rect">
            <a:avLst/>
          </a:prstGeom>
        </p:spPr>
      </p:pic>
      <p:sp>
        <p:nvSpPr>
          <p:cNvPr id="14" name="Trapezoid 13">
            <a:extLst>
              <a:ext uri="{FF2B5EF4-FFF2-40B4-BE49-F238E27FC236}">
                <a16:creationId xmlns:a16="http://schemas.microsoft.com/office/drawing/2014/main" id="{A4EEAD38-B7D0-4BD0-86E2-2D2694588235}"/>
              </a:ext>
            </a:extLst>
          </p:cNvPr>
          <p:cNvSpPr/>
          <p:nvPr/>
        </p:nvSpPr>
        <p:spPr>
          <a:xfrm rot="10800000">
            <a:off x="-1728423" y="0"/>
            <a:ext cx="12002813" cy="8597463"/>
          </a:xfrm>
          <a:prstGeom prst="trapezoid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011E18A-C320-2095-75AB-B32D99AA0D54}"/>
              </a:ext>
            </a:extLst>
          </p:cNvPr>
          <p:cNvSpPr txBox="1">
            <a:spLocks/>
          </p:cNvSpPr>
          <p:nvPr/>
        </p:nvSpPr>
        <p:spPr>
          <a:xfrm>
            <a:off x="980871" y="893607"/>
            <a:ext cx="6815446" cy="12993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chemeClr val="bg1"/>
                </a:solidFill>
                <a:latin typeface="Whitney Bold" pitchFamily="2" charset="0"/>
              </a:rPr>
              <a:t>Presentation title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1E9134F-CE52-F54B-9ADF-8CB429735CD3}"/>
              </a:ext>
            </a:extLst>
          </p:cNvPr>
          <p:cNvSpPr txBox="1">
            <a:spLocks/>
          </p:cNvSpPr>
          <p:nvPr/>
        </p:nvSpPr>
        <p:spPr>
          <a:xfrm>
            <a:off x="1012159" y="2759658"/>
            <a:ext cx="6437555" cy="539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Whitney Semibold" pitchFamily="2" charset="0"/>
              </a:rPr>
              <a:t>Presenter name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DB8E092E-A56D-D074-641A-6CAC0229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2</a:t>
            </a:fld>
            <a:endParaRPr lang="en-US"/>
          </a:p>
        </p:txBody>
      </p:sp>
      <p:pic>
        <p:nvPicPr>
          <p:cNvPr id="21" name="Picture 20" descr="A black and white text&#10;&#10;Description automatically generated">
            <a:extLst>
              <a:ext uri="{FF2B5EF4-FFF2-40B4-BE49-F238E27FC236}">
                <a16:creationId xmlns:a16="http://schemas.microsoft.com/office/drawing/2014/main" id="{B9713A23-795C-915B-3201-2C4EAC210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59" y="5445753"/>
            <a:ext cx="5446956" cy="707397"/>
          </a:xfrm>
          <a:prstGeom prst="rect">
            <a:avLst/>
          </a:prstGeom>
        </p:spPr>
      </p:pic>
      <p:pic>
        <p:nvPicPr>
          <p:cNvPr id="23" name="Picture 22" descr="A red sign with white text&#10;&#10;Description automatically generated">
            <a:extLst>
              <a:ext uri="{FF2B5EF4-FFF2-40B4-BE49-F238E27FC236}">
                <a16:creationId xmlns:a16="http://schemas.microsoft.com/office/drawing/2014/main" id="{9449C492-F409-CBF2-6CF5-AB9F653E3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364" y="5580270"/>
            <a:ext cx="1107939" cy="49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131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6976-8786-AF8E-6030-9D7B4A69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1" y="90191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Header title (single column slide)</a:t>
            </a:r>
            <a:br>
              <a:rPr lang="en-US" b="1" dirty="0">
                <a:solidFill>
                  <a:srgbClr val="4A5275"/>
                </a:solidFill>
                <a:latin typeface="Whitney Bold" pitchFamily="2" charset="0"/>
              </a:rPr>
            </a:br>
            <a:endParaRPr lang="en-US" dirty="0">
              <a:solidFill>
                <a:srgbClr val="4A527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73A45-BBA1-BEED-4053-607FE52A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845" y="2036619"/>
            <a:ext cx="10356273" cy="3404582"/>
          </a:xfrm>
        </p:spPr>
        <p:txBody>
          <a:bodyPr/>
          <a:lstStyle/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BE448-B6D7-134D-AF7A-EFF813E170D5}"/>
              </a:ext>
            </a:extLst>
          </p:cNvPr>
          <p:cNvSpPr/>
          <p:nvPr/>
        </p:nvSpPr>
        <p:spPr>
          <a:xfrm>
            <a:off x="-1" y="5767972"/>
            <a:ext cx="12192001" cy="1325563"/>
          </a:xfrm>
          <a:prstGeom prst="rect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54C32-C75F-2FD8-8E8E-F7E2B12C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582" y="6084805"/>
            <a:ext cx="2743200" cy="365125"/>
          </a:xfrm>
        </p:spPr>
        <p:txBody>
          <a:bodyPr/>
          <a:lstStyle/>
          <a:p>
            <a:fld id="{DC1A2A01-C8A3-814E-B5FF-35E242CF373E}" type="slidenum">
              <a:rPr lang="en-US" sz="1800" smtClean="0">
                <a:solidFill>
                  <a:schemeClr val="bg1"/>
                </a:solidFill>
              </a:rPr>
              <a:t>3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9C1C3E24-79BA-AD6C-3C21-803D4619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6" y="5913670"/>
            <a:ext cx="5446956" cy="70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94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6976-8786-AF8E-6030-9D7B4A69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1" y="90191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Header title (2-column slide)</a:t>
            </a:r>
            <a:br>
              <a:rPr lang="en-US" b="1" dirty="0">
                <a:solidFill>
                  <a:srgbClr val="4A5275"/>
                </a:solidFill>
                <a:latin typeface="Whitney Bold" pitchFamily="2" charset="0"/>
              </a:rPr>
            </a:br>
            <a:endParaRPr lang="en-US" dirty="0">
              <a:solidFill>
                <a:srgbClr val="4A527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73A45-BBA1-BEED-4053-607FE52A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845" y="2036619"/>
            <a:ext cx="4734791" cy="3404582"/>
          </a:xfrm>
        </p:spPr>
        <p:txBody>
          <a:bodyPr/>
          <a:lstStyle/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BE448-B6D7-134D-AF7A-EFF813E170D5}"/>
              </a:ext>
            </a:extLst>
          </p:cNvPr>
          <p:cNvSpPr/>
          <p:nvPr/>
        </p:nvSpPr>
        <p:spPr>
          <a:xfrm>
            <a:off x="-1" y="5767972"/>
            <a:ext cx="12192001" cy="1325563"/>
          </a:xfrm>
          <a:prstGeom prst="rect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54C32-C75F-2FD8-8E8E-F7E2B12C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582" y="6084805"/>
            <a:ext cx="2743200" cy="365125"/>
          </a:xfrm>
        </p:spPr>
        <p:txBody>
          <a:bodyPr/>
          <a:lstStyle/>
          <a:p>
            <a:fld id="{DC1A2A01-C8A3-814E-B5FF-35E242CF373E}" type="slidenum">
              <a:rPr lang="en-US" sz="1800" smtClean="0">
                <a:solidFill>
                  <a:schemeClr val="bg1"/>
                </a:solidFill>
              </a:rPr>
              <a:t>4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9C1C3E24-79BA-AD6C-3C21-803D4619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6" y="5913670"/>
            <a:ext cx="5446956" cy="70739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43667A-C034-5F47-382D-53FBEA3D279D}"/>
              </a:ext>
            </a:extLst>
          </p:cNvPr>
          <p:cNvSpPr txBox="1">
            <a:spLocks/>
          </p:cNvSpPr>
          <p:nvPr/>
        </p:nvSpPr>
        <p:spPr>
          <a:xfrm>
            <a:off x="6442366" y="2036618"/>
            <a:ext cx="4734791" cy="340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3495170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6976-8786-AF8E-6030-9D7B4A69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2" y="91212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Header title (3-column slide)</a:t>
            </a:r>
            <a:br>
              <a:rPr lang="en-US" b="1" dirty="0">
                <a:solidFill>
                  <a:srgbClr val="4A5275"/>
                </a:solidFill>
                <a:latin typeface="Whitney Bold" pitchFamily="2" charset="0"/>
              </a:rPr>
            </a:br>
            <a:endParaRPr lang="en-US" dirty="0">
              <a:solidFill>
                <a:srgbClr val="4A527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73A45-BBA1-BEED-4053-607FE52A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846" y="2036619"/>
            <a:ext cx="3170959" cy="3404582"/>
          </a:xfrm>
        </p:spPr>
        <p:txBody>
          <a:bodyPr/>
          <a:lstStyle/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BE448-B6D7-134D-AF7A-EFF813E170D5}"/>
              </a:ext>
            </a:extLst>
          </p:cNvPr>
          <p:cNvSpPr/>
          <p:nvPr/>
        </p:nvSpPr>
        <p:spPr>
          <a:xfrm>
            <a:off x="-1" y="5767972"/>
            <a:ext cx="12192001" cy="1325563"/>
          </a:xfrm>
          <a:prstGeom prst="rect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54C32-C75F-2FD8-8E8E-F7E2B12C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582" y="6084805"/>
            <a:ext cx="2743200" cy="365125"/>
          </a:xfrm>
        </p:spPr>
        <p:txBody>
          <a:bodyPr/>
          <a:lstStyle/>
          <a:p>
            <a:fld id="{DC1A2A01-C8A3-814E-B5FF-35E242CF373E}" type="slidenum">
              <a:rPr lang="en-US" sz="1800" smtClean="0">
                <a:solidFill>
                  <a:schemeClr val="bg1"/>
                </a:solidFill>
              </a:rPr>
              <a:t>5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9C1C3E24-79BA-AD6C-3C21-803D4619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6" y="5913670"/>
            <a:ext cx="5446956" cy="70739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257769C-AE69-8CBE-7CC9-F3D4168704A0}"/>
              </a:ext>
            </a:extLst>
          </p:cNvPr>
          <p:cNvSpPr txBox="1">
            <a:spLocks/>
          </p:cNvSpPr>
          <p:nvPr/>
        </p:nvSpPr>
        <p:spPr>
          <a:xfrm>
            <a:off x="4607501" y="2047370"/>
            <a:ext cx="3170959" cy="340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3283012-5514-04A7-8E48-9F43D7D9FA42}"/>
              </a:ext>
            </a:extLst>
          </p:cNvPr>
          <p:cNvSpPr txBox="1">
            <a:spLocks/>
          </p:cNvSpPr>
          <p:nvPr/>
        </p:nvSpPr>
        <p:spPr>
          <a:xfrm>
            <a:off x="8196625" y="2047370"/>
            <a:ext cx="3170959" cy="340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3071508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6976-8786-AF8E-6030-9D7B4A69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2" y="1047066"/>
            <a:ext cx="5160818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Header title (text </a:t>
            </a:r>
            <a:b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</a:br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+ image slide V1)</a:t>
            </a:r>
            <a:br>
              <a:rPr lang="en-US" b="1" dirty="0">
                <a:solidFill>
                  <a:srgbClr val="4A5275"/>
                </a:solidFill>
                <a:latin typeface="Whitney Bold" pitchFamily="2" charset="0"/>
              </a:rPr>
            </a:br>
            <a:endParaRPr lang="en-US" dirty="0">
              <a:solidFill>
                <a:srgbClr val="4A527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73A45-BBA1-BEED-4053-607FE52A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846" y="2518327"/>
            <a:ext cx="5081154" cy="2409273"/>
          </a:xfrm>
        </p:spPr>
        <p:txBody>
          <a:bodyPr/>
          <a:lstStyle/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BE448-B6D7-134D-AF7A-EFF813E170D5}"/>
              </a:ext>
            </a:extLst>
          </p:cNvPr>
          <p:cNvSpPr/>
          <p:nvPr/>
        </p:nvSpPr>
        <p:spPr>
          <a:xfrm>
            <a:off x="-1" y="5767972"/>
            <a:ext cx="12192001" cy="1325563"/>
          </a:xfrm>
          <a:prstGeom prst="rect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54C32-C75F-2FD8-8E8E-F7E2B12C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582" y="6084805"/>
            <a:ext cx="2743200" cy="365125"/>
          </a:xfrm>
        </p:spPr>
        <p:txBody>
          <a:bodyPr/>
          <a:lstStyle/>
          <a:p>
            <a:fld id="{DC1A2A01-C8A3-814E-B5FF-35E242CF373E}" type="slidenum">
              <a:rPr lang="en-US" sz="1800" smtClean="0">
                <a:solidFill>
                  <a:schemeClr val="bg1"/>
                </a:solidFill>
              </a:rPr>
              <a:t>6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9C1C3E24-79BA-AD6C-3C21-803D4619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6" y="5913670"/>
            <a:ext cx="5446956" cy="707397"/>
          </a:xfrm>
          <a:prstGeom prst="rect">
            <a:avLst/>
          </a:prstGeom>
        </p:spPr>
      </p:pic>
      <p:pic>
        <p:nvPicPr>
          <p:cNvPr id="6" name="Picture 5" descr="A person standing in a room with other people&#10;&#10;Description automatically generated">
            <a:extLst>
              <a:ext uri="{FF2B5EF4-FFF2-40B4-BE49-F238E27FC236}">
                <a16:creationId xmlns:a16="http://schemas.microsoft.com/office/drawing/2014/main" id="{3D261FC8-125B-B0E8-2B6C-128819742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954" y="0"/>
            <a:ext cx="4901046" cy="576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60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6976-8786-AF8E-6030-9D7B4A69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2" y="1047066"/>
            <a:ext cx="5821218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Header title (text + image slide V2)</a:t>
            </a:r>
            <a:br>
              <a:rPr lang="en-US" b="1" dirty="0">
                <a:solidFill>
                  <a:srgbClr val="4A5275"/>
                </a:solidFill>
                <a:latin typeface="Whitney Bold" pitchFamily="2" charset="0"/>
              </a:rPr>
            </a:br>
            <a:endParaRPr lang="en-US" dirty="0">
              <a:solidFill>
                <a:srgbClr val="4A527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73A45-BBA1-BEED-4053-607FE52A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846" y="2518327"/>
            <a:ext cx="5821218" cy="2409273"/>
          </a:xfrm>
        </p:spPr>
        <p:txBody>
          <a:bodyPr/>
          <a:lstStyle/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BE448-B6D7-134D-AF7A-EFF813E170D5}"/>
              </a:ext>
            </a:extLst>
          </p:cNvPr>
          <p:cNvSpPr/>
          <p:nvPr/>
        </p:nvSpPr>
        <p:spPr>
          <a:xfrm>
            <a:off x="-1" y="5767972"/>
            <a:ext cx="12192001" cy="1325563"/>
          </a:xfrm>
          <a:prstGeom prst="rect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54C32-C75F-2FD8-8E8E-F7E2B12C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582" y="6084805"/>
            <a:ext cx="2743200" cy="365125"/>
          </a:xfrm>
        </p:spPr>
        <p:txBody>
          <a:bodyPr/>
          <a:lstStyle/>
          <a:p>
            <a:fld id="{DC1A2A01-C8A3-814E-B5FF-35E242CF373E}" type="slidenum">
              <a:rPr lang="en-US" sz="1800" smtClean="0">
                <a:solidFill>
                  <a:schemeClr val="bg1"/>
                </a:solidFill>
              </a:rPr>
              <a:t>7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9C1C3E24-79BA-AD6C-3C21-803D4619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6" y="5913670"/>
            <a:ext cx="5446956" cy="707397"/>
          </a:xfrm>
          <a:prstGeom prst="rect">
            <a:avLst/>
          </a:prstGeom>
        </p:spPr>
      </p:pic>
      <p:pic>
        <p:nvPicPr>
          <p:cNvPr id="6" name="Picture 5" descr="A person standing in a room with other people&#10;&#10;Description automatically generated">
            <a:extLst>
              <a:ext uri="{FF2B5EF4-FFF2-40B4-BE49-F238E27FC236}">
                <a16:creationId xmlns:a16="http://schemas.microsoft.com/office/drawing/2014/main" id="{3D261FC8-125B-B0E8-2B6C-128819742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172" y="833631"/>
            <a:ext cx="3478646" cy="409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7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6976-8786-AF8E-6030-9D7B4A69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2" y="1047066"/>
            <a:ext cx="503019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Header title (text </a:t>
            </a:r>
            <a:b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</a:br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+ image slide V3)</a:t>
            </a:r>
            <a:br>
              <a:rPr lang="en-US" b="1" dirty="0">
                <a:solidFill>
                  <a:srgbClr val="4A5275"/>
                </a:solidFill>
                <a:latin typeface="Whitney Bold" pitchFamily="2" charset="0"/>
              </a:rPr>
            </a:br>
            <a:endParaRPr lang="en-US" dirty="0">
              <a:solidFill>
                <a:srgbClr val="4A527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73A45-BBA1-BEED-4053-607FE52A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846" y="2518327"/>
            <a:ext cx="4950526" cy="2409273"/>
          </a:xfrm>
        </p:spPr>
        <p:txBody>
          <a:bodyPr/>
          <a:lstStyle/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BE448-B6D7-134D-AF7A-EFF813E170D5}"/>
              </a:ext>
            </a:extLst>
          </p:cNvPr>
          <p:cNvSpPr/>
          <p:nvPr/>
        </p:nvSpPr>
        <p:spPr>
          <a:xfrm>
            <a:off x="-1" y="5767972"/>
            <a:ext cx="12192001" cy="1325563"/>
          </a:xfrm>
          <a:prstGeom prst="rect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54C32-C75F-2FD8-8E8E-F7E2B12C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582" y="6084805"/>
            <a:ext cx="2743200" cy="365125"/>
          </a:xfrm>
        </p:spPr>
        <p:txBody>
          <a:bodyPr/>
          <a:lstStyle/>
          <a:p>
            <a:fld id="{DC1A2A01-C8A3-814E-B5FF-35E242CF373E}" type="slidenum">
              <a:rPr lang="en-US" sz="1800" smtClean="0">
                <a:solidFill>
                  <a:schemeClr val="bg1"/>
                </a:solidFill>
              </a:rPr>
              <a:t>8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9C1C3E24-79BA-AD6C-3C21-803D4619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6" y="5913670"/>
            <a:ext cx="5446956" cy="707397"/>
          </a:xfrm>
          <a:prstGeom prst="rect">
            <a:avLst/>
          </a:prstGeom>
        </p:spPr>
      </p:pic>
      <p:pic>
        <p:nvPicPr>
          <p:cNvPr id="6" name="Picture 5" descr="A person standing in a room with other people&#10;&#10;Description automatically generated">
            <a:extLst>
              <a:ext uri="{FF2B5EF4-FFF2-40B4-BE49-F238E27FC236}">
                <a16:creationId xmlns:a16="http://schemas.microsoft.com/office/drawing/2014/main" id="{3D261FC8-125B-B0E8-2B6C-128819742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234" y="0"/>
            <a:ext cx="2381126" cy="2518327"/>
          </a:xfrm>
          <a:prstGeom prst="rect">
            <a:avLst/>
          </a:prstGeom>
        </p:spPr>
      </p:pic>
      <p:pic>
        <p:nvPicPr>
          <p:cNvPr id="5" name="Picture 4" descr="A person standing in a room with other people&#10;&#10;Description automatically generated">
            <a:extLst>
              <a:ext uri="{FF2B5EF4-FFF2-40B4-BE49-F238E27FC236}">
                <a16:creationId xmlns:a16="http://schemas.microsoft.com/office/drawing/2014/main" id="{14E9E747-A7B4-8967-93AE-2B5C9E3AF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514" y="1"/>
            <a:ext cx="2828486" cy="5767972"/>
          </a:xfrm>
          <a:prstGeom prst="rect">
            <a:avLst/>
          </a:prstGeom>
        </p:spPr>
      </p:pic>
      <p:pic>
        <p:nvPicPr>
          <p:cNvPr id="9" name="Picture 8" descr="A person standing in a room with other people&#10;&#10;Description automatically generated">
            <a:extLst>
              <a:ext uri="{FF2B5EF4-FFF2-40B4-BE49-F238E27FC236}">
                <a16:creationId xmlns:a16="http://schemas.microsoft.com/office/drawing/2014/main" id="{0B9AC441-D059-C302-97BF-5A74F8BBE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234" y="2784719"/>
            <a:ext cx="2381126" cy="298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91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6976-8786-AF8E-6030-9D7B4A69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5372" y="1019152"/>
            <a:ext cx="5160818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Header title (text </a:t>
            </a:r>
            <a:b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</a:br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+ image slide V4)</a:t>
            </a:r>
            <a:br>
              <a:rPr lang="en-US" b="1" dirty="0">
                <a:solidFill>
                  <a:srgbClr val="4A5275"/>
                </a:solidFill>
                <a:latin typeface="Whitney Bold" pitchFamily="2" charset="0"/>
              </a:rPr>
            </a:br>
            <a:endParaRPr lang="en-US" dirty="0">
              <a:solidFill>
                <a:srgbClr val="4A527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73A45-BBA1-BEED-4053-607FE52A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5036" y="2490413"/>
            <a:ext cx="5081154" cy="2409273"/>
          </a:xfrm>
        </p:spPr>
        <p:txBody>
          <a:bodyPr/>
          <a:lstStyle/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BE448-B6D7-134D-AF7A-EFF813E170D5}"/>
              </a:ext>
            </a:extLst>
          </p:cNvPr>
          <p:cNvSpPr/>
          <p:nvPr/>
        </p:nvSpPr>
        <p:spPr>
          <a:xfrm>
            <a:off x="-1" y="5767972"/>
            <a:ext cx="12192001" cy="1325563"/>
          </a:xfrm>
          <a:prstGeom prst="rect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54C32-C75F-2FD8-8E8E-F7E2B12C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582" y="6084805"/>
            <a:ext cx="2743200" cy="365125"/>
          </a:xfrm>
        </p:spPr>
        <p:txBody>
          <a:bodyPr/>
          <a:lstStyle/>
          <a:p>
            <a:fld id="{DC1A2A01-C8A3-814E-B5FF-35E242CF373E}" type="slidenum">
              <a:rPr lang="en-US" sz="1800" smtClean="0">
                <a:solidFill>
                  <a:schemeClr val="bg1"/>
                </a:solidFill>
              </a:rPr>
              <a:t>9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9C1C3E24-79BA-AD6C-3C21-803D4619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6" y="5913670"/>
            <a:ext cx="5446956" cy="707397"/>
          </a:xfrm>
          <a:prstGeom prst="rect">
            <a:avLst/>
          </a:prstGeom>
        </p:spPr>
      </p:pic>
      <p:pic>
        <p:nvPicPr>
          <p:cNvPr id="6" name="Picture 5" descr="A person standing in a room with other people&#10;&#10;Description automatically generated">
            <a:extLst>
              <a:ext uri="{FF2B5EF4-FFF2-40B4-BE49-F238E27FC236}">
                <a16:creationId xmlns:a16="http://schemas.microsoft.com/office/drawing/2014/main" id="{3D261FC8-125B-B0E8-2B6C-128819742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4901046" cy="576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8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6976-8786-AF8E-6030-9D7B4A69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4" y="1013386"/>
            <a:ext cx="6532418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Header title (text + </a:t>
            </a:r>
            <a:b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</a:br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image slide V5)</a:t>
            </a:r>
            <a:br>
              <a:rPr lang="en-US" b="1" dirty="0">
                <a:solidFill>
                  <a:srgbClr val="4A5275"/>
                </a:solidFill>
                <a:latin typeface="Whitney Bold" pitchFamily="2" charset="0"/>
              </a:rPr>
            </a:br>
            <a:endParaRPr lang="en-US" dirty="0">
              <a:solidFill>
                <a:srgbClr val="4A527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73A45-BBA1-BEED-4053-607FE52A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8028" y="2484647"/>
            <a:ext cx="5081154" cy="2409273"/>
          </a:xfrm>
        </p:spPr>
        <p:txBody>
          <a:bodyPr/>
          <a:lstStyle/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BE448-B6D7-134D-AF7A-EFF813E170D5}"/>
              </a:ext>
            </a:extLst>
          </p:cNvPr>
          <p:cNvSpPr/>
          <p:nvPr/>
        </p:nvSpPr>
        <p:spPr>
          <a:xfrm>
            <a:off x="-1" y="5767972"/>
            <a:ext cx="12192001" cy="1325563"/>
          </a:xfrm>
          <a:prstGeom prst="rect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54C32-C75F-2FD8-8E8E-F7E2B12C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582" y="6084805"/>
            <a:ext cx="2743200" cy="365125"/>
          </a:xfrm>
        </p:spPr>
        <p:txBody>
          <a:bodyPr/>
          <a:lstStyle/>
          <a:p>
            <a:fld id="{DC1A2A01-C8A3-814E-B5FF-35E242CF373E}" type="slidenum">
              <a:rPr lang="en-US" sz="1800" smtClean="0">
                <a:solidFill>
                  <a:schemeClr val="bg1"/>
                </a:solidFill>
              </a:rPr>
              <a:t>10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9C1C3E24-79BA-AD6C-3C21-803D4619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6" y="5913670"/>
            <a:ext cx="5446956" cy="707397"/>
          </a:xfrm>
          <a:prstGeom prst="rect">
            <a:avLst/>
          </a:prstGeom>
        </p:spPr>
      </p:pic>
      <p:pic>
        <p:nvPicPr>
          <p:cNvPr id="5" name="Picture 4" descr="A person standing in a room with other people&#10;&#10;Description automatically generated">
            <a:extLst>
              <a:ext uri="{FF2B5EF4-FFF2-40B4-BE49-F238E27FC236}">
                <a16:creationId xmlns:a16="http://schemas.microsoft.com/office/drawing/2014/main" id="{C5DFA440-ADF6-F62D-63AB-F8C03B58C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16" y="805717"/>
            <a:ext cx="3478646" cy="409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83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6976-8786-AF8E-6030-9D7B4A69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013386"/>
            <a:ext cx="5354782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Header title (text + </a:t>
            </a:r>
            <a:b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</a:br>
            <a:r>
              <a:rPr lang="en-US" sz="5400" b="1" dirty="0">
                <a:solidFill>
                  <a:srgbClr val="4A5275"/>
                </a:solidFill>
                <a:latin typeface="Whitney Bold" pitchFamily="2" charset="0"/>
              </a:rPr>
              <a:t>image slide V6)</a:t>
            </a:r>
            <a:br>
              <a:rPr lang="en-US" b="1" dirty="0">
                <a:solidFill>
                  <a:srgbClr val="4A5275"/>
                </a:solidFill>
                <a:latin typeface="Whitney Bold" pitchFamily="2" charset="0"/>
              </a:rPr>
            </a:br>
            <a:endParaRPr lang="en-US" dirty="0">
              <a:solidFill>
                <a:srgbClr val="4A527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73A45-BBA1-BEED-4053-607FE52A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2518329"/>
            <a:ext cx="5081154" cy="2409273"/>
          </a:xfrm>
        </p:spPr>
        <p:txBody>
          <a:bodyPr/>
          <a:lstStyle/>
          <a:p>
            <a:r>
              <a:rPr lang="en-US" dirty="0">
                <a:solidFill>
                  <a:srgbClr val="4A5275"/>
                </a:solidFill>
                <a:latin typeface="Whitney Book" pitchFamily="2" charset="0"/>
              </a:rPr>
              <a:t>Enter text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BE448-B6D7-134D-AF7A-EFF813E170D5}"/>
              </a:ext>
            </a:extLst>
          </p:cNvPr>
          <p:cNvSpPr/>
          <p:nvPr/>
        </p:nvSpPr>
        <p:spPr>
          <a:xfrm>
            <a:off x="-1" y="5767972"/>
            <a:ext cx="12192001" cy="1325563"/>
          </a:xfrm>
          <a:prstGeom prst="rect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54C32-C75F-2FD8-8E8E-F7E2B12C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582" y="6084805"/>
            <a:ext cx="2743200" cy="365125"/>
          </a:xfrm>
        </p:spPr>
        <p:txBody>
          <a:bodyPr/>
          <a:lstStyle/>
          <a:p>
            <a:fld id="{DC1A2A01-C8A3-814E-B5FF-35E242CF373E}" type="slidenum">
              <a:rPr lang="en-US" sz="1800" smtClean="0">
                <a:solidFill>
                  <a:schemeClr val="bg1"/>
                </a:solidFill>
              </a:rPr>
              <a:t>11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9C1C3E24-79BA-AD6C-3C21-803D4619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6" y="5913670"/>
            <a:ext cx="5446956" cy="707397"/>
          </a:xfrm>
          <a:prstGeom prst="rect">
            <a:avLst/>
          </a:prstGeom>
        </p:spPr>
      </p:pic>
      <p:pic>
        <p:nvPicPr>
          <p:cNvPr id="6" name="Picture 5" descr="A person standing in a room with other people&#10;&#10;Description automatically generated">
            <a:extLst>
              <a:ext uri="{FF2B5EF4-FFF2-40B4-BE49-F238E27FC236}">
                <a16:creationId xmlns:a16="http://schemas.microsoft.com/office/drawing/2014/main" id="{44D0F1C2-8472-ED33-2EBF-A460E94DD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"/>
            <a:ext cx="2381126" cy="2518327"/>
          </a:xfrm>
          <a:prstGeom prst="rect">
            <a:avLst/>
          </a:prstGeom>
        </p:spPr>
      </p:pic>
      <p:pic>
        <p:nvPicPr>
          <p:cNvPr id="9" name="Picture 8" descr="A person standing in a room with other people&#10;&#10;Description automatically generated">
            <a:extLst>
              <a:ext uri="{FF2B5EF4-FFF2-40B4-BE49-F238E27FC236}">
                <a16:creationId xmlns:a16="http://schemas.microsoft.com/office/drawing/2014/main" id="{9D275358-2D82-500A-1162-6D70692A3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279" y="3"/>
            <a:ext cx="2828486" cy="5767972"/>
          </a:xfrm>
          <a:prstGeom prst="rect">
            <a:avLst/>
          </a:prstGeom>
        </p:spPr>
      </p:pic>
      <p:pic>
        <p:nvPicPr>
          <p:cNvPr id="10" name="Picture 9" descr="A person standing in a room with other people&#10;&#10;Description automatically generated">
            <a:extLst>
              <a:ext uri="{FF2B5EF4-FFF2-40B4-BE49-F238E27FC236}">
                <a16:creationId xmlns:a16="http://schemas.microsoft.com/office/drawing/2014/main" id="{B9DF3C53-AE61-D463-7456-4B3F8F536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784721"/>
            <a:ext cx="2381126" cy="298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98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erson walking on a sidewalk&#10;&#10;Description automatically generated">
            <a:extLst>
              <a:ext uri="{FF2B5EF4-FFF2-40B4-BE49-F238E27FC236}">
                <a16:creationId xmlns:a16="http://schemas.microsoft.com/office/drawing/2014/main" id="{C0076AB0-C45E-4618-6FB0-DF00EB074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0"/>
            <a:ext cx="14399924" cy="7547786"/>
          </a:xfrm>
          <a:prstGeom prst="rect">
            <a:avLst/>
          </a:prstGeom>
        </p:spPr>
      </p:pic>
      <p:sp>
        <p:nvSpPr>
          <p:cNvPr id="14" name="Trapezoid 13">
            <a:extLst>
              <a:ext uri="{FF2B5EF4-FFF2-40B4-BE49-F238E27FC236}">
                <a16:creationId xmlns:a16="http://schemas.microsoft.com/office/drawing/2014/main" id="{A4EEAD38-B7D0-4BD0-86E2-2D2694588235}"/>
              </a:ext>
            </a:extLst>
          </p:cNvPr>
          <p:cNvSpPr/>
          <p:nvPr/>
        </p:nvSpPr>
        <p:spPr>
          <a:xfrm rot="10800000">
            <a:off x="-2104304" y="-53731"/>
            <a:ext cx="12002813" cy="8597463"/>
          </a:xfrm>
          <a:prstGeom prst="trapezoid">
            <a:avLst/>
          </a:prstGeom>
          <a:solidFill>
            <a:srgbClr val="486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011E18A-C320-2095-75AB-B32D99AA0D54}"/>
              </a:ext>
            </a:extLst>
          </p:cNvPr>
          <p:cNvSpPr txBox="1">
            <a:spLocks/>
          </p:cNvSpPr>
          <p:nvPr/>
        </p:nvSpPr>
        <p:spPr>
          <a:xfrm>
            <a:off x="1012159" y="743413"/>
            <a:ext cx="6815446" cy="12993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chemeClr val="bg1"/>
                </a:solidFill>
                <a:latin typeface="Whitney Bold" pitchFamily="2" charset="0"/>
              </a:rPr>
              <a:t>Thank you!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1E9134F-CE52-F54B-9ADF-8CB429735CD3}"/>
              </a:ext>
            </a:extLst>
          </p:cNvPr>
          <p:cNvSpPr txBox="1">
            <a:spLocks/>
          </p:cNvSpPr>
          <p:nvPr/>
        </p:nvSpPr>
        <p:spPr>
          <a:xfrm>
            <a:off x="1062959" y="2658058"/>
            <a:ext cx="6437555" cy="539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Whitney Semibold" pitchFamily="2" charset="0"/>
              </a:rPr>
              <a:t>Thank you slide sub-header text</a:t>
            </a:r>
          </a:p>
        </p:txBody>
      </p:sp>
      <p:pic>
        <p:nvPicPr>
          <p:cNvPr id="10" name="Picture 9" descr="A black and white text&#10;&#10;Description automatically generated">
            <a:extLst>
              <a:ext uri="{FF2B5EF4-FFF2-40B4-BE49-F238E27FC236}">
                <a16:creationId xmlns:a16="http://schemas.microsoft.com/office/drawing/2014/main" id="{5DAD9994-AC56-D7C8-7958-7EAE5583B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159" y="5445753"/>
            <a:ext cx="5446956" cy="707397"/>
          </a:xfrm>
          <a:prstGeom prst="rect">
            <a:avLst/>
          </a:prstGeom>
        </p:spPr>
      </p:pic>
      <p:pic>
        <p:nvPicPr>
          <p:cNvPr id="12" name="Picture 11" descr="A red sign with white text&#10;&#10;Description automatically generated">
            <a:extLst>
              <a:ext uri="{FF2B5EF4-FFF2-40B4-BE49-F238E27FC236}">
                <a16:creationId xmlns:a16="http://schemas.microsoft.com/office/drawing/2014/main" id="{1F141E7F-F796-7027-EC76-C98EA9650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364" y="5580270"/>
            <a:ext cx="1107939" cy="496726"/>
          </a:xfrm>
          <a:prstGeom prst="rect">
            <a:avLst/>
          </a:prstGeom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DB8E092E-A56D-D074-641A-6CAC0229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2A01-C8A3-814E-B5FF-35E242CF373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79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146</Words>
  <Application>Microsoft Macintosh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Whitney Bold</vt:lpstr>
      <vt:lpstr>Whitney Book</vt:lpstr>
      <vt:lpstr>Whitney Semibold</vt:lpstr>
      <vt:lpstr>Office Theme</vt:lpstr>
      <vt:lpstr>PowerPoint Presentation</vt:lpstr>
      <vt:lpstr>Header title (single column slide) </vt:lpstr>
      <vt:lpstr>Header title (2-column slide) </vt:lpstr>
      <vt:lpstr>Header title (3-column slide) </vt:lpstr>
      <vt:lpstr>Header title (text  + image slide V1) </vt:lpstr>
      <vt:lpstr>Header title (text + image slide V2) </vt:lpstr>
      <vt:lpstr>Header title (text  + image slide V3) </vt:lpstr>
      <vt:lpstr>Header title (text  + image slide V4) </vt:lpstr>
      <vt:lpstr>Header title (text +  image slide V5) </vt:lpstr>
      <vt:lpstr>Header title (text +  image slide V6)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Rothman, Lily</dc:creator>
  <cp:lastModifiedBy>Rothman, Lily</cp:lastModifiedBy>
  <cp:revision>1</cp:revision>
  <dcterms:created xsi:type="dcterms:W3CDTF">2023-08-04T17:44:52Z</dcterms:created>
  <dcterms:modified xsi:type="dcterms:W3CDTF">2023-08-04T18:33:46Z</dcterms:modified>
</cp:coreProperties>
</file>