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
  </p:notesMasterIdLst>
  <p:handoutMasterIdLst>
    <p:handoutMasterId r:id="rId8"/>
  </p:handoutMasterIdLst>
  <p:sldIdLst>
    <p:sldId id="311" r:id="rId2"/>
    <p:sldId id="314" r:id="rId3"/>
    <p:sldId id="292" r:id="rId4"/>
    <p:sldId id="315" r:id="rId5"/>
    <p:sldId id="298"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3993E"/>
    <a:srgbClr val="547736"/>
    <a:srgbClr val="84B740"/>
    <a:srgbClr val="C5C9D5"/>
    <a:srgbClr val="F6BE48"/>
    <a:srgbClr val="ADCC81"/>
    <a:srgbClr val="202619"/>
    <a:srgbClr val="618A1F"/>
    <a:srgbClr val="73AC28"/>
    <a:srgbClr val="CECE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18"/>
    <p:restoredTop sz="79709" autoAdjust="0"/>
  </p:normalViewPr>
  <p:slideViewPr>
    <p:cSldViewPr snapToGrid="0" snapToObjects="1">
      <p:cViewPr varScale="1">
        <p:scale>
          <a:sx n="74" d="100"/>
          <a:sy n="74" d="100"/>
        </p:scale>
        <p:origin x="1648"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801EF8-1B51-5448-A486-7FDE0555766B}" type="datetimeFigureOut">
              <a:rPr lang="en-US" smtClean="0"/>
              <a:t>10/23/18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910DD4-3830-5941-82C7-3EB380E6A678}" type="slidenum">
              <a:rPr lang="en-US" smtClean="0"/>
              <a:t>‹#›</a:t>
            </a:fld>
            <a:endParaRPr lang="en-US"/>
          </a:p>
        </p:txBody>
      </p:sp>
    </p:spTree>
    <p:extLst>
      <p:ext uri="{BB962C8B-B14F-4D97-AF65-F5344CB8AC3E}">
        <p14:creationId xmlns:p14="http://schemas.microsoft.com/office/powerpoint/2010/main" val="41362124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F4D6E8-6FD1-7842-B1B6-E59996DDA81F}" type="datetimeFigureOut">
              <a:rPr lang="en-US" smtClean="0"/>
              <a:t>10/23/18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E6C447-DDE8-F64D-9EAA-A89C38762E9D}" type="slidenum">
              <a:rPr lang="en-US" smtClean="0"/>
              <a:t>‹#›</a:t>
            </a:fld>
            <a:endParaRPr lang="en-US"/>
          </a:p>
        </p:txBody>
      </p:sp>
    </p:spTree>
    <p:extLst>
      <p:ext uri="{BB962C8B-B14F-4D97-AF65-F5344CB8AC3E}">
        <p14:creationId xmlns:p14="http://schemas.microsoft.com/office/powerpoint/2010/main" val="304538199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ofino Light"/>
                <a:cs typeface="Tofino Light"/>
              </a:rPr>
              <a:t>63% of fortune 100 companies have set GHG targets, 32% have specific renewable energy goals (most companies with GHG goals will be using RE to hit those goals but haven’t set a specific target yet)</a:t>
            </a:r>
          </a:p>
          <a:p>
            <a:r>
              <a:rPr lang="en-US" dirty="0">
                <a:latin typeface="Tofino Light"/>
                <a:cs typeface="Tofino Light"/>
              </a:rPr>
              <a:t>RE100 now includes 152 global companies, many are already 100% renewable.</a:t>
            </a:r>
          </a:p>
          <a:p>
            <a:endParaRPr lang="en-US" dirty="0"/>
          </a:p>
        </p:txBody>
      </p:sp>
      <p:sp>
        <p:nvSpPr>
          <p:cNvPr id="4" name="Slide Number Placeholder 3"/>
          <p:cNvSpPr>
            <a:spLocks noGrp="1"/>
          </p:cNvSpPr>
          <p:nvPr>
            <p:ph type="sldNum" sz="quarter" idx="10"/>
          </p:nvPr>
        </p:nvSpPr>
        <p:spPr/>
        <p:txBody>
          <a:bodyPr/>
          <a:lstStyle/>
          <a:p>
            <a:fld id="{F6E6C447-DDE8-F64D-9EAA-A89C38762E9D}" type="slidenum">
              <a:rPr lang="en-US" smtClean="0"/>
              <a:t>1</a:t>
            </a:fld>
            <a:endParaRPr lang="en-US"/>
          </a:p>
        </p:txBody>
      </p:sp>
    </p:spTree>
    <p:extLst>
      <p:ext uri="{BB962C8B-B14F-4D97-AF65-F5344CB8AC3E}">
        <p14:creationId xmlns:p14="http://schemas.microsoft.com/office/powerpoint/2010/main" val="578498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Tofino Light"/>
                <a:cs typeface="Tofino Light"/>
              </a:rPr>
              <a:t>In the last 5 years companies have signed roughly 8GW of RE contracts, 2017 was another record year globally (REBA) though not in the US.</a:t>
            </a:r>
          </a:p>
          <a:p>
            <a:r>
              <a:rPr lang="en-US" dirty="0"/>
              <a:t>Despite the proposed repeal of the clean power plan, threats of solar tariffs and uncertainty around RE incentives in the tax bill, 2017 was the second best year on record in the US and 2018 has already set a new record, surpassing the last two years combined.</a:t>
            </a:r>
          </a:p>
          <a:p>
            <a:r>
              <a:rPr lang="en-US" dirty="0"/>
              <a:t>Big deals still matter, and it big tech companies still lead the charge but companies with smaller energy footprints, and companies like Kohler (toilet maker in Wisconsin), </a:t>
            </a:r>
            <a:r>
              <a:rPr lang="en-US" dirty="0" err="1"/>
              <a:t>Groupo</a:t>
            </a:r>
            <a:r>
              <a:rPr lang="en-US" dirty="0"/>
              <a:t> Bimbo (baker of snack cakes and chips) and Brown-Forman (whiskey maker in Kentucky) are showing that renewable energy has growing strength in diverse industries and well beyond of silicon valley. </a:t>
            </a:r>
          </a:p>
          <a:p>
            <a:r>
              <a:rPr lang="en-US" dirty="0"/>
              <a:t>Aggregation is key to growing the impact of large buyers and opening up access to smaller buyers.</a:t>
            </a:r>
          </a:p>
        </p:txBody>
      </p:sp>
      <p:sp>
        <p:nvSpPr>
          <p:cNvPr id="4" name="Slide Number Placeholder 3"/>
          <p:cNvSpPr>
            <a:spLocks noGrp="1"/>
          </p:cNvSpPr>
          <p:nvPr>
            <p:ph type="sldNum" sz="quarter" idx="10"/>
          </p:nvPr>
        </p:nvSpPr>
        <p:spPr/>
        <p:txBody>
          <a:bodyPr/>
          <a:lstStyle/>
          <a:p>
            <a:fld id="{F6E6C447-DDE8-F64D-9EAA-A89C38762E9D}" type="slidenum">
              <a:rPr lang="en-US" smtClean="0"/>
              <a:t>2</a:t>
            </a:fld>
            <a:endParaRPr lang="en-US"/>
          </a:p>
        </p:txBody>
      </p:sp>
    </p:spTree>
    <p:extLst>
      <p:ext uri="{BB962C8B-B14F-4D97-AF65-F5344CB8AC3E}">
        <p14:creationId xmlns:p14="http://schemas.microsoft.com/office/powerpoint/2010/main" val="117142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ofino Light"/>
                <a:cs typeface="Tofino Light"/>
              </a:rPr>
              <a:t>RE cost less than grid power in many markets. </a:t>
            </a:r>
          </a:p>
          <a:p>
            <a:r>
              <a:rPr lang="en-US" dirty="0">
                <a:latin typeface="Tofino Light"/>
                <a:cs typeface="Tofino Light"/>
              </a:rPr>
              <a:t>Also, price stability </a:t>
            </a:r>
          </a:p>
          <a:p>
            <a:r>
              <a:rPr lang="en-US" dirty="0">
                <a:latin typeface="Tofino Light"/>
                <a:cs typeface="Tofino Light"/>
              </a:rPr>
              <a:t>Grid power costs companies ~$0.1055/kWh (EIA). By 2020, </a:t>
            </a:r>
            <a:r>
              <a:rPr lang="en-US" b="1" dirty="0">
                <a:latin typeface="Tofino Light"/>
                <a:cs typeface="Tofino Light"/>
              </a:rPr>
              <a:t>average</a:t>
            </a:r>
            <a:r>
              <a:rPr lang="en-US" dirty="0">
                <a:latin typeface="Tofino Light"/>
                <a:cs typeface="Tofino Light"/>
              </a:rPr>
              <a:t> cost of onshore wind power will be $0.05/kWh and solar will be $0.06/kWh. More expensive technologies like concentrated solar and offshore wind will be in the $0.06-$0.10 range (IRENA). </a:t>
            </a:r>
          </a:p>
          <a:p>
            <a:r>
              <a:rPr lang="en-US" dirty="0">
                <a:latin typeface="Tofino Light"/>
                <a:cs typeface="Tofino Light"/>
              </a:rPr>
              <a:t>According to IRENA “</a:t>
            </a:r>
            <a:r>
              <a:rPr lang="en-US" dirty="0"/>
              <a:t>By 2020, all the renewable power generation technologies that are now in commercial use will fall within the fossil fuel-fired cost range, with most at the lower end or even undercutting fossil fuels.”</a:t>
            </a:r>
          </a:p>
          <a:p>
            <a:endParaRPr lang="en-US" dirty="0"/>
          </a:p>
          <a:p>
            <a:endParaRPr lang="en-US" dirty="0"/>
          </a:p>
        </p:txBody>
      </p:sp>
      <p:sp>
        <p:nvSpPr>
          <p:cNvPr id="4" name="Slide Number Placeholder 3"/>
          <p:cNvSpPr>
            <a:spLocks noGrp="1"/>
          </p:cNvSpPr>
          <p:nvPr>
            <p:ph type="sldNum" sz="quarter" idx="10"/>
          </p:nvPr>
        </p:nvSpPr>
        <p:spPr/>
        <p:txBody>
          <a:bodyPr/>
          <a:lstStyle/>
          <a:p>
            <a:fld id="{F6E6C447-DDE8-F64D-9EAA-A89C38762E9D}" type="slidenum">
              <a:rPr lang="en-US" smtClean="0"/>
              <a:t>3</a:t>
            </a:fld>
            <a:endParaRPr lang="en-US"/>
          </a:p>
        </p:txBody>
      </p:sp>
    </p:spTree>
    <p:extLst>
      <p:ext uri="{BB962C8B-B14F-4D97-AF65-F5344CB8AC3E}">
        <p14:creationId xmlns:p14="http://schemas.microsoft.com/office/powerpoint/2010/main" val="1281157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E6C447-DDE8-F64D-9EAA-A89C38762E9D}" type="slidenum">
              <a:rPr lang="en-US" smtClean="0"/>
              <a:t>4</a:t>
            </a:fld>
            <a:endParaRPr lang="en-US"/>
          </a:p>
        </p:txBody>
      </p:sp>
    </p:spTree>
    <p:extLst>
      <p:ext uri="{BB962C8B-B14F-4D97-AF65-F5344CB8AC3E}">
        <p14:creationId xmlns:p14="http://schemas.microsoft.com/office/powerpoint/2010/main" val="4108801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E6C447-DDE8-F64D-9EAA-A89C38762E9D}" type="slidenum">
              <a:rPr lang="en-US" smtClean="0"/>
              <a:t>5</a:t>
            </a:fld>
            <a:endParaRPr lang="en-US"/>
          </a:p>
        </p:txBody>
      </p:sp>
    </p:spTree>
    <p:extLst>
      <p:ext uri="{BB962C8B-B14F-4D97-AF65-F5344CB8AC3E}">
        <p14:creationId xmlns:p14="http://schemas.microsoft.com/office/powerpoint/2010/main" val="13213425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ceres-logo-4C-Ta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685" y="293601"/>
            <a:ext cx="3186151" cy="966832"/>
          </a:xfrm>
          <a:prstGeom prst="rect">
            <a:avLst/>
          </a:prstGeom>
        </p:spPr>
      </p:pic>
      <p:sp>
        <p:nvSpPr>
          <p:cNvPr id="8" name="Rectangle 7"/>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9" name="Title 6"/>
          <p:cNvSpPr>
            <a:spLocks noGrp="1"/>
          </p:cNvSpPr>
          <p:nvPr>
            <p:ph type="ctrTitle"/>
          </p:nvPr>
        </p:nvSpPr>
        <p:spPr>
          <a:xfrm>
            <a:off x="671369" y="2037816"/>
            <a:ext cx="7772400" cy="2470683"/>
          </a:xfrm>
          <a:prstGeom prst="rect">
            <a:avLst/>
          </a:prstGeom>
        </p:spPr>
        <p:txBody>
          <a:bodyPr>
            <a:noAutofit/>
          </a:bodyPr>
          <a:lstStyle>
            <a:lvl1pPr>
              <a:defRPr>
                <a:solidFill>
                  <a:schemeClr val="tx1"/>
                </a:solidFill>
              </a:defRPr>
            </a:lvl1pPr>
          </a:lstStyle>
          <a:p>
            <a:r>
              <a:rPr lang="en-US" sz="6000">
                <a:latin typeface="Tofino Light"/>
              </a:rPr>
              <a:t>Click to edit Master title style</a:t>
            </a:r>
            <a:endParaRPr lang="en-US" sz="6000" dirty="0">
              <a:latin typeface="Tofino Light"/>
              <a:cs typeface="Tofino Light"/>
            </a:endParaRPr>
          </a:p>
        </p:txBody>
      </p:sp>
      <p:sp>
        <p:nvSpPr>
          <p:cNvPr id="6" name="Text Placeholder 2"/>
          <p:cNvSpPr>
            <a:spLocks noGrp="1"/>
          </p:cNvSpPr>
          <p:nvPr>
            <p:ph type="body" idx="1" hasCustomPrompt="1"/>
          </p:nvPr>
        </p:nvSpPr>
        <p:spPr>
          <a:xfrm>
            <a:off x="6172576" y="4856504"/>
            <a:ext cx="2466585" cy="639763"/>
          </a:xfrm>
        </p:spPr>
        <p:txBody>
          <a:bodyPr anchor="b">
            <a:noAutofit/>
          </a:bodyPr>
          <a:lstStyle>
            <a:lvl1pPr marL="0" indent="0">
              <a:buNone/>
              <a:defRPr sz="2800" b="0">
                <a:latin typeface="Tofino Light"/>
                <a:cs typeface="Tofino Ligh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Date Here</a:t>
            </a:r>
          </a:p>
        </p:txBody>
      </p:sp>
    </p:spTree>
    <p:extLst>
      <p:ext uri="{BB962C8B-B14F-4D97-AF65-F5344CB8AC3E}">
        <p14:creationId xmlns:p14="http://schemas.microsoft.com/office/powerpoint/2010/main" val="329387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normAutofit/>
          </a:bodyPr>
          <a:lstStyle>
            <a:lvl1pPr>
              <a:defRPr sz="4000" b="1" i="0">
                <a:latin typeface="Tofino Light" charset="0"/>
                <a:ea typeface="Tofino Light" charset="0"/>
                <a:cs typeface="Tofino Light" charset="0"/>
              </a:defRPr>
            </a:lvl1pPr>
          </a:lstStyle>
          <a:p>
            <a:r>
              <a:rPr lang="en-US"/>
              <a:t>Click to edit Master title style</a:t>
            </a:r>
            <a:endParaRPr lang="en-US" dirty="0"/>
          </a:p>
        </p:txBody>
      </p:sp>
      <p:sp>
        <p:nvSpPr>
          <p:cNvPr id="3" name="Content Placeholder 2"/>
          <p:cNvSpPr>
            <a:spLocks noGrp="1"/>
          </p:cNvSpPr>
          <p:nvPr>
            <p:ph idx="1" hasCustomPrompt="1"/>
          </p:nvPr>
        </p:nvSpPr>
        <p:spPr>
          <a:xfrm>
            <a:off x="457200" y="1553929"/>
            <a:ext cx="8229600" cy="4510997"/>
          </a:xfrm>
        </p:spPr>
        <p:txBody>
          <a:bodyPr/>
          <a:lstStyle>
            <a:lvl1pPr>
              <a:defRPr b="0" i="0">
                <a:latin typeface="Tofino Book" charset="0"/>
                <a:ea typeface="Tofino Book" charset="0"/>
                <a:cs typeface="Tofino Book" charset="0"/>
              </a:defRPr>
            </a:lvl1pPr>
            <a:lvl2pPr>
              <a:buClr>
                <a:srgbClr val="73993E"/>
              </a:buClr>
              <a:defRPr b="0" i="0">
                <a:latin typeface="Tofino Book" charset="0"/>
                <a:ea typeface="Tofino Book" charset="0"/>
                <a:cs typeface="Tofino Book" charset="0"/>
              </a:defRPr>
            </a:lvl2pPr>
            <a:lvl3pPr>
              <a:buClr>
                <a:srgbClr val="73993E"/>
              </a:buClr>
              <a:defRPr b="0" i="0">
                <a:latin typeface="Tofino Book" charset="0"/>
                <a:ea typeface="Tofino Book" charset="0"/>
                <a:cs typeface="Tofino Book" charset="0"/>
              </a:defRPr>
            </a:lvl3pPr>
            <a:lvl4pPr>
              <a:buClr>
                <a:srgbClr val="73993E"/>
              </a:buClr>
              <a:defRPr b="0" i="0">
                <a:latin typeface="Tofino Book" charset="0"/>
                <a:ea typeface="Tofino Book" charset="0"/>
                <a:cs typeface="Tofino Book" charset="0"/>
              </a:defRPr>
            </a:lvl4pPr>
            <a:lvl5pPr>
              <a:buClr>
                <a:srgbClr val="73993E"/>
              </a:buClr>
              <a:defRPr b="0" i="0">
                <a:latin typeface="Tofino Book" charset="0"/>
                <a:ea typeface="Tofino Book" charset="0"/>
                <a:cs typeface="Tofino Book" charset="0"/>
              </a:defRPr>
            </a:lvl5pPr>
          </a:lstStyle>
          <a:p>
            <a:pPr lvl="0"/>
            <a:r>
              <a:rPr lang="en-US" dirty="0"/>
              <a:t>Click to edit Master text styles </a:t>
            </a:r>
          </a:p>
          <a:p>
            <a:pPr lvl="1"/>
            <a:r>
              <a:rPr lang="en-US" dirty="0"/>
              <a:t>Second level d</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CD2D84D-1192-9149-8611-F1CB7B7DBA6B}" type="datetime1">
              <a:rPr lang="en-US" smtClean="0"/>
              <a:t>10/23/18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pic>
        <p:nvPicPr>
          <p:cNvPr id="7" name="Picture 6"/>
          <p:cNvPicPr>
            <a:picLocks noChangeAspect="1"/>
          </p:cNvPicPr>
          <p:nvPr userDrawn="1"/>
        </p:nvPicPr>
        <p:blipFill>
          <a:blip r:embed="rId2"/>
          <a:stretch>
            <a:fillRect/>
          </a:stretch>
        </p:blipFill>
        <p:spPr>
          <a:xfrm>
            <a:off x="8218838" y="5870452"/>
            <a:ext cx="620083" cy="611403"/>
          </a:xfrm>
          <a:prstGeom prst="rect">
            <a:avLst/>
          </a:prstGeom>
        </p:spPr>
      </p:pic>
      <p:sp>
        <p:nvSpPr>
          <p:cNvPr id="8" name="Rectangle 7"/>
          <p:cNvSpPr/>
          <p:nvPr userDrawn="1"/>
        </p:nvSpPr>
        <p:spPr>
          <a:xfrm>
            <a:off x="-2964" y="6662741"/>
            <a:ext cx="9158944" cy="195259"/>
          </a:xfrm>
          <a:prstGeom prst="rect">
            <a:avLst/>
          </a:prstGeom>
          <a:solidFill>
            <a:srgbClr val="7399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6" name="Slide Number Placeholder 5"/>
          <p:cNvSpPr>
            <a:spLocks noGrp="1"/>
          </p:cNvSpPr>
          <p:nvPr>
            <p:ph type="sldNum" sz="quarter" idx="12"/>
          </p:nvPr>
        </p:nvSpPr>
        <p:spPr>
          <a:xfrm>
            <a:off x="7000042" y="6567995"/>
            <a:ext cx="2133600" cy="365125"/>
          </a:xfrm>
          <a:prstGeom prst="rect">
            <a:avLst/>
          </a:prstGeom>
        </p:spPr>
        <p:txBody>
          <a:bodyPr/>
          <a:lstStyle>
            <a:lvl1pPr>
              <a:defRPr sz="1000">
                <a:solidFill>
                  <a:schemeClr val="bg1"/>
                </a:solidFill>
                <a:latin typeface="Tofino Book"/>
                <a:cs typeface="Tofino Book"/>
              </a:defRPr>
            </a:lvl1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160445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4000" b="1" cap="all">
                <a:solidFill>
                  <a:srgbClr val="73993E"/>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69D8F6-3889-0C40-8A7D-BC09E2C1665C}" type="datetime1">
              <a:rPr lang="en-US" smtClean="0"/>
              <a:t>10/23/18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E6BB0C08-B035-864A-987D-9094CC95B16C}" type="slidenum">
              <a:rPr lang="en-US" smtClean="0"/>
              <a:t>‹#›</a:t>
            </a:fld>
            <a:endParaRPr lang="en-US"/>
          </a:p>
        </p:txBody>
      </p:sp>
    </p:spTree>
    <p:extLst>
      <p:ext uri="{BB962C8B-B14F-4D97-AF65-F5344CB8AC3E}">
        <p14:creationId xmlns:p14="http://schemas.microsoft.com/office/powerpoint/2010/main" val="59731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normAutofit/>
          </a:bodyPr>
          <a:lstStyle>
            <a:lvl1pPr>
              <a:defRPr sz="4000">
                <a:solidFill>
                  <a:srgbClr val="73993E"/>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1"/>
            <a:ext cx="4038600" cy="4525963"/>
          </a:xfrm>
        </p:spPr>
        <p:txBody>
          <a:bodyPr/>
          <a:lstStyle>
            <a:lvl1pPr>
              <a:buClr>
                <a:srgbClr val="73993E"/>
              </a:buClr>
              <a:defRPr sz="2800"/>
            </a:lvl1pPr>
            <a:lvl2pPr>
              <a:buClr>
                <a:srgbClr val="73993E"/>
              </a:buClr>
              <a:defRPr sz="2400"/>
            </a:lvl2pPr>
            <a:lvl3pPr>
              <a:buClr>
                <a:srgbClr val="73993E"/>
              </a:buClr>
              <a:defRPr sz="2000"/>
            </a:lvl3pPr>
            <a:lvl4pPr>
              <a:buClr>
                <a:srgbClr val="73993E"/>
              </a:buClr>
              <a:defRPr sz="1800"/>
            </a:lvl4pPr>
            <a:lvl5pPr>
              <a:buClr>
                <a:srgbClr val="73993E"/>
              </a:buCl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6E4255-DAC8-FA48-A8EA-B643225EC43E}" type="datetime1">
              <a:rPr lang="en-US" smtClean="0"/>
              <a:t>10/23/18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pic>
        <p:nvPicPr>
          <p:cNvPr id="8" name="Picture 7"/>
          <p:cNvPicPr>
            <a:picLocks noChangeAspect="1"/>
          </p:cNvPicPr>
          <p:nvPr userDrawn="1"/>
        </p:nvPicPr>
        <p:blipFill>
          <a:blip r:embed="rId2"/>
          <a:stretch>
            <a:fillRect/>
          </a:stretch>
        </p:blipFill>
        <p:spPr>
          <a:xfrm>
            <a:off x="8218838" y="5870452"/>
            <a:ext cx="620083" cy="611403"/>
          </a:xfrm>
          <a:prstGeom prst="rect">
            <a:avLst/>
          </a:prstGeom>
        </p:spPr>
      </p:pic>
      <p:sp>
        <p:nvSpPr>
          <p:cNvPr id="9" name="Rectangle 8"/>
          <p:cNvSpPr/>
          <p:nvPr userDrawn="1"/>
        </p:nvSpPr>
        <p:spPr>
          <a:xfrm>
            <a:off x="-2964" y="6662741"/>
            <a:ext cx="9158944" cy="195259"/>
          </a:xfrm>
          <a:prstGeom prst="rect">
            <a:avLst/>
          </a:prstGeom>
          <a:solidFill>
            <a:srgbClr val="7399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0"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11017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solidFill>
                  <a:srgbClr val="7399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solidFill>
                  <a:srgbClr val="7399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E04E96-2871-F54D-AEEE-91D556FF885A}" type="datetime1">
              <a:rPr lang="en-US" smtClean="0"/>
              <a:t>10/23/18</a:t>
            </a:fld>
            <a:endParaRPr lang="en-US"/>
          </a:p>
        </p:txBody>
      </p:sp>
      <p:sp>
        <p:nvSpPr>
          <p:cNvPr id="8" name="Footer Placeholder 7"/>
          <p:cNvSpPr>
            <a:spLocks noGrp="1"/>
          </p:cNvSpPr>
          <p:nvPr>
            <p:ph type="ftr" sz="quarter" idx="11"/>
          </p:nvPr>
        </p:nvSpPr>
        <p:spPr>
          <a:xfrm>
            <a:off x="3124200" y="6356351"/>
            <a:ext cx="2895600" cy="365125"/>
          </a:xfrm>
          <a:prstGeom prst="rect">
            <a:avLst/>
          </a:prstGeom>
        </p:spPr>
        <p:txBody>
          <a:bodyPr/>
          <a:lstStyle/>
          <a:p>
            <a:endParaRPr lang="en-US"/>
          </a:p>
        </p:txBody>
      </p:sp>
      <p:pic>
        <p:nvPicPr>
          <p:cNvPr id="10" name="Picture 9"/>
          <p:cNvPicPr>
            <a:picLocks noChangeAspect="1"/>
          </p:cNvPicPr>
          <p:nvPr userDrawn="1"/>
        </p:nvPicPr>
        <p:blipFill>
          <a:blip r:embed="rId2"/>
          <a:stretch>
            <a:fillRect/>
          </a:stretch>
        </p:blipFill>
        <p:spPr>
          <a:xfrm>
            <a:off x="8218838" y="5870452"/>
            <a:ext cx="620083" cy="611403"/>
          </a:xfrm>
          <a:prstGeom prst="rect">
            <a:avLst/>
          </a:prstGeom>
        </p:spPr>
      </p:pic>
      <p:sp>
        <p:nvSpPr>
          <p:cNvPr id="11" name="Rectangle 10"/>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2"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240589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normAutofit/>
          </a:bodyPr>
          <a:lstStyle>
            <a:lvl1pPr>
              <a:defRPr sz="40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A45B58-A601-5348-BE18-04A36100996C}" type="datetime1">
              <a:rPr lang="en-US" smtClean="0"/>
              <a:t>10/23/18</a:t>
            </a:fld>
            <a:endParaRPr lang="en-US"/>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endParaRPr lang="en-US"/>
          </a:p>
        </p:txBody>
      </p:sp>
      <p:pic>
        <p:nvPicPr>
          <p:cNvPr id="6" name="Picture 5"/>
          <p:cNvPicPr>
            <a:picLocks noChangeAspect="1"/>
          </p:cNvPicPr>
          <p:nvPr userDrawn="1"/>
        </p:nvPicPr>
        <p:blipFill>
          <a:blip r:embed="rId2"/>
          <a:stretch>
            <a:fillRect/>
          </a:stretch>
        </p:blipFill>
        <p:spPr>
          <a:xfrm>
            <a:off x="8218838" y="5870452"/>
            <a:ext cx="620083" cy="611403"/>
          </a:xfrm>
          <a:prstGeom prst="rect">
            <a:avLst/>
          </a:prstGeom>
        </p:spPr>
      </p:pic>
      <p:sp>
        <p:nvSpPr>
          <p:cNvPr id="7" name="Rectangle 6"/>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8"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3981158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BA9BAB-C4CF-924D-BD54-2FFA877D4E02}" type="datetime1">
              <a:rPr lang="en-US" smtClean="0"/>
              <a:t>10/23/18</a:t>
            </a:fld>
            <a:endParaRPr lang="en-US"/>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pic>
        <p:nvPicPr>
          <p:cNvPr id="5" name="Picture 4"/>
          <p:cNvPicPr>
            <a:picLocks noChangeAspect="1"/>
          </p:cNvPicPr>
          <p:nvPr userDrawn="1"/>
        </p:nvPicPr>
        <p:blipFill>
          <a:blip r:embed="rId2"/>
          <a:stretch>
            <a:fillRect/>
          </a:stretch>
        </p:blipFill>
        <p:spPr>
          <a:xfrm>
            <a:off x="8218838" y="5870452"/>
            <a:ext cx="620083" cy="611403"/>
          </a:xfrm>
          <a:prstGeom prst="rect">
            <a:avLst/>
          </a:prstGeom>
        </p:spPr>
      </p:pic>
      <p:sp>
        <p:nvSpPr>
          <p:cNvPr id="6" name="Rectangle 5"/>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1138584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normAutofit/>
          </a:bodyPr>
          <a:lstStyle>
            <a:lvl1pPr>
              <a:defRPr sz="4000"/>
            </a:lvl1pPr>
          </a:lstStyle>
          <a:p>
            <a:r>
              <a:rPr lang="en-US"/>
              <a:t>Click to edit Master title style</a:t>
            </a:r>
          </a:p>
        </p:txBody>
      </p:sp>
      <p:sp>
        <p:nvSpPr>
          <p:cNvPr id="3" name="Date Placeholder 2"/>
          <p:cNvSpPr>
            <a:spLocks noGrp="1"/>
          </p:cNvSpPr>
          <p:nvPr>
            <p:ph type="dt" sz="half" idx="10"/>
          </p:nvPr>
        </p:nvSpPr>
        <p:spPr/>
        <p:txBody>
          <a:bodyPr/>
          <a:lstStyle/>
          <a:p>
            <a:fld id="{7AA7C23E-20B8-AD4A-9324-3AFE01451FF7}" type="datetime1">
              <a:rPr lang="en-US" smtClean="0"/>
              <a:t>10/23/18</a:t>
            </a:fld>
            <a:endParaRPr lang="en-US"/>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1"/>
            <a:ext cx="2133600" cy="365125"/>
          </a:xfrm>
          <a:prstGeom prst="rect">
            <a:avLst/>
          </a:prstGeom>
        </p:spPr>
        <p:txBody>
          <a:bodyPr/>
          <a:lstStyle/>
          <a:p>
            <a:fld id="{E6BB0C08-B035-864A-987D-9094CC95B16C}" type="slidenum">
              <a:rPr lang="en-US" smtClean="0"/>
              <a:t>‹#›</a:t>
            </a:fld>
            <a:endParaRPr lang="en-US"/>
          </a:p>
        </p:txBody>
      </p:sp>
    </p:spTree>
    <p:extLst>
      <p:ext uri="{BB962C8B-B14F-4D97-AF65-F5344CB8AC3E}">
        <p14:creationId xmlns:p14="http://schemas.microsoft.com/office/powerpoint/2010/main" val="395475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a:prstGeom prst="rect">
            <a:avLst/>
          </a:prstGeo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934BD34-AF55-9B48-B0DF-27799831913D}" type="datetime1">
              <a:rPr lang="en-US" smtClean="0"/>
              <a:t>10/23/18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pic>
        <p:nvPicPr>
          <p:cNvPr id="8" name="Picture 7"/>
          <p:cNvPicPr>
            <a:picLocks noChangeAspect="1"/>
          </p:cNvPicPr>
          <p:nvPr userDrawn="1"/>
        </p:nvPicPr>
        <p:blipFill>
          <a:blip r:embed="rId2"/>
          <a:stretch>
            <a:fillRect/>
          </a:stretch>
        </p:blipFill>
        <p:spPr>
          <a:xfrm>
            <a:off x="8218838" y="5870452"/>
            <a:ext cx="620083" cy="611403"/>
          </a:xfrm>
          <a:prstGeom prst="rect">
            <a:avLst/>
          </a:prstGeom>
        </p:spPr>
      </p:pic>
      <p:sp>
        <p:nvSpPr>
          <p:cNvPr id="9" name="Rectangle 8"/>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0"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438096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8" name="Content Placeholder 10"/>
          <p:cNvSpPr>
            <a:spLocks noGrp="1"/>
          </p:cNvSpPr>
          <p:nvPr>
            <p:ph sz="quarter" idx="19"/>
          </p:nvPr>
        </p:nvSpPr>
        <p:spPr>
          <a:xfrm>
            <a:off x="455613" y="2016125"/>
            <a:ext cx="3647757" cy="4386263"/>
          </a:xfrm>
        </p:spPr>
        <p:txBody>
          <a:bodyPr/>
          <a:lstStyle>
            <a:lvl1pPr marL="236538" indent="-225425">
              <a:buClr>
                <a:srgbClr val="547736"/>
              </a:buClr>
              <a:tabLst/>
              <a:defRPr sz="1800"/>
            </a:lvl1pPr>
            <a:lvl2pPr marL="520700" indent="-169863">
              <a:buClr>
                <a:srgbClr val="547736"/>
              </a:buClr>
              <a:tabLst/>
              <a:defRPr sz="1600"/>
            </a:lvl2pPr>
            <a:lvl3pPr marL="804863" indent="-171450">
              <a:buClr>
                <a:srgbClr val="547736"/>
              </a:buClr>
              <a:tabLst/>
              <a:defRPr sz="1600"/>
            </a:lvl3pPr>
            <a:lvl4pPr>
              <a:buClr>
                <a:srgbClr val="547736"/>
              </a:buClr>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10"/>
          <p:cNvSpPr>
            <a:spLocks noGrp="1"/>
          </p:cNvSpPr>
          <p:nvPr>
            <p:ph sz="quarter" idx="20"/>
          </p:nvPr>
        </p:nvSpPr>
        <p:spPr>
          <a:xfrm>
            <a:off x="4419084" y="2016124"/>
            <a:ext cx="3654108" cy="4386263"/>
          </a:xfrm>
        </p:spPr>
        <p:txBody>
          <a:bodyPr/>
          <a:lstStyle>
            <a:lvl1pPr marL="180975" indent="-169863">
              <a:tabLst/>
              <a:defRPr sz="1800"/>
            </a:lvl1pPr>
            <a:lvl2pPr marL="520700" indent="-169863">
              <a:tabLst/>
              <a:defRPr sz="1600"/>
            </a:lvl2pPr>
            <a:lvl3pPr marL="747713" indent="-114300">
              <a:tabLst/>
              <a:defRPr sz="1600"/>
            </a:lvl3pPr>
            <a:lvl4pPr marL="1087438" indent="-227013">
              <a:tabLst/>
              <a:defRPr/>
            </a:lvl4pPr>
          </a:lstStyle>
          <a:p>
            <a:pPr lvl="0"/>
            <a:r>
              <a:rPr lang="en-US"/>
              <a:t>Edit Master text styles</a:t>
            </a:r>
          </a:p>
          <a:p>
            <a:pPr lvl="1"/>
            <a:r>
              <a:rPr lang="en-US"/>
              <a:t>Second level</a:t>
            </a:r>
          </a:p>
          <a:p>
            <a:pPr lvl="2"/>
            <a:r>
              <a:rPr lang="en-US"/>
              <a:t>Third level</a:t>
            </a:r>
          </a:p>
          <a:p>
            <a:pPr lvl="3"/>
            <a:r>
              <a:rPr lang="en-US"/>
              <a:t>Fourth level</a:t>
            </a:r>
          </a:p>
        </p:txBody>
      </p:sp>
      <p:pic>
        <p:nvPicPr>
          <p:cNvPr id="11" name="Picture 10"/>
          <p:cNvPicPr>
            <a:picLocks noChangeAspect="1"/>
          </p:cNvPicPr>
          <p:nvPr userDrawn="1"/>
        </p:nvPicPr>
        <p:blipFill>
          <a:blip r:embed="rId2"/>
          <a:stretch>
            <a:fillRect/>
          </a:stretch>
        </p:blipFill>
        <p:spPr>
          <a:xfrm>
            <a:off x="8218838" y="5870452"/>
            <a:ext cx="620083" cy="611403"/>
          </a:xfrm>
          <a:prstGeom prst="rect">
            <a:avLst/>
          </a:prstGeom>
        </p:spPr>
      </p:pic>
      <p:sp>
        <p:nvSpPr>
          <p:cNvPr id="12" name="Rectangle 11"/>
          <p:cNvSpPr/>
          <p:nvPr userDrawn="1"/>
        </p:nvSpPr>
        <p:spPr>
          <a:xfrm>
            <a:off x="-2964" y="6662741"/>
            <a:ext cx="9158944" cy="195259"/>
          </a:xfrm>
          <a:prstGeom prst="rect">
            <a:avLst/>
          </a:prstGeom>
          <a:solidFill>
            <a:srgbClr val="7399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Slide Number Placeholder 5"/>
          <p:cNvSpPr>
            <a:spLocks noGrp="1"/>
          </p:cNvSpPr>
          <p:nvPr>
            <p:ph type="sldNum" sz="quarter" idx="12"/>
          </p:nvPr>
        </p:nvSpPr>
        <p:spPr>
          <a:xfrm>
            <a:off x="7000042" y="6567995"/>
            <a:ext cx="2133600" cy="365125"/>
          </a:xfrm>
        </p:spPr>
        <p:txBody>
          <a:bodyPr/>
          <a:lstStyle>
            <a:lvl1pPr>
              <a:defRPr sz="1000">
                <a:solidFill>
                  <a:schemeClr val="bg1"/>
                </a:solidFill>
                <a:latin typeface="Tofino Book"/>
                <a:cs typeface="Tofino Book"/>
              </a:defRPr>
            </a:lvl1pPr>
          </a:lstStyle>
          <a:p>
            <a:fld id="{E6BB0C08-B035-864A-987D-9094CC95B16C}" type="slidenum">
              <a:rPr lang="en-US" smtClean="0"/>
              <a:pPr/>
              <a:t>‹#›</a:t>
            </a:fld>
            <a:endParaRPr lang="en-US" dirty="0"/>
          </a:p>
        </p:txBody>
      </p:sp>
      <p:sp>
        <p:nvSpPr>
          <p:cNvPr id="10" name="Title 1"/>
          <p:cNvSpPr>
            <a:spLocks noGrp="1"/>
          </p:cNvSpPr>
          <p:nvPr>
            <p:ph type="title"/>
          </p:nvPr>
        </p:nvSpPr>
        <p:spPr>
          <a:xfrm>
            <a:off x="457200" y="104539"/>
            <a:ext cx="8229600" cy="1143000"/>
          </a:xfrm>
          <a:prstGeom prst="rect">
            <a:avLst/>
          </a:prstGeom>
        </p:spPr>
        <p:txBody>
          <a:bodyPr>
            <a:normAutofit/>
          </a:bodyPr>
          <a:lstStyle>
            <a:lvl1pPr>
              <a:defRPr sz="4000"/>
            </a:lvl1pPr>
          </a:lstStyle>
          <a:p>
            <a:r>
              <a:rPr lang="en-US"/>
              <a:t>Click to edit Master title style</a:t>
            </a:r>
          </a:p>
        </p:txBody>
      </p:sp>
      <p:sp>
        <p:nvSpPr>
          <p:cNvPr id="14" name="Text Placeholder 4"/>
          <p:cNvSpPr>
            <a:spLocks noGrp="1"/>
          </p:cNvSpPr>
          <p:nvPr>
            <p:ph type="body" sz="quarter" idx="21"/>
          </p:nvPr>
        </p:nvSpPr>
        <p:spPr>
          <a:xfrm>
            <a:off x="455612" y="1408166"/>
            <a:ext cx="3647758" cy="443497"/>
          </a:xfrm>
          <a:solidFill>
            <a:srgbClr val="547736"/>
          </a:solidFill>
          <a:ln>
            <a:solidFill>
              <a:srgbClr val="547736"/>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16" name="Text Placeholder 4"/>
          <p:cNvSpPr>
            <a:spLocks noGrp="1"/>
          </p:cNvSpPr>
          <p:nvPr>
            <p:ph type="body" sz="quarter" idx="22"/>
          </p:nvPr>
        </p:nvSpPr>
        <p:spPr>
          <a:xfrm>
            <a:off x="4419084" y="1411394"/>
            <a:ext cx="3647758" cy="443497"/>
          </a:xfrm>
          <a:solidFill>
            <a:srgbClr val="547736"/>
          </a:solidFill>
          <a:ln>
            <a:solidFill>
              <a:srgbClr val="547736"/>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Text Placeholder 4"/>
          <p:cNvSpPr>
            <a:spLocks noGrp="1"/>
          </p:cNvSpPr>
          <p:nvPr>
            <p:ph type="body" sz="quarter" idx="16"/>
          </p:nvPr>
        </p:nvSpPr>
        <p:spPr>
          <a:xfrm>
            <a:off x="220164" y="1432244"/>
            <a:ext cx="2743200" cy="443497"/>
          </a:xfrm>
          <a:solidFill>
            <a:srgbClr val="547736"/>
          </a:solidFill>
          <a:ln>
            <a:solidFill>
              <a:srgbClr val="547736"/>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5" name="Text Placeholder 4"/>
          <p:cNvSpPr>
            <a:spLocks noGrp="1"/>
          </p:cNvSpPr>
          <p:nvPr>
            <p:ph type="body" sz="quarter" idx="17"/>
          </p:nvPr>
        </p:nvSpPr>
        <p:spPr>
          <a:xfrm>
            <a:off x="3205163" y="1432243"/>
            <a:ext cx="2743200" cy="443497"/>
          </a:xfrm>
          <a:solidFill>
            <a:schemeClr val="accent3"/>
          </a:solidFill>
        </p:spPr>
        <p:txBody>
          <a:bodyPr anchor="ctr">
            <a:normAutofit/>
          </a:bodyPr>
          <a:lstStyle>
            <a:lvl1pPr algn="ctr">
              <a:spcAft>
                <a:spcPts val="0"/>
              </a:spcAft>
              <a:buClr>
                <a:schemeClr val="tx1"/>
              </a:buClr>
              <a:buSzPct val="115000"/>
              <a:buFont typeface="Arial" pitchFamily="34" charset="0"/>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7" name="Text Placeholder 4"/>
          <p:cNvSpPr>
            <a:spLocks noGrp="1"/>
          </p:cNvSpPr>
          <p:nvPr>
            <p:ph type="body" sz="quarter" idx="18"/>
          </p:nvPr>
        </p:nvSpPr>
        <p:spPr>
          <a:xfrm>
            <a:off x="6173788" y="1432243"/>
            <a:ext cx="2743200" cy="443497"/>
          </a:xfrm>
          <a:solidFill>
            <a:schemeClr val="accent3">
              <a:lumMod val="60000"/>
              <a:lumOff val="40000"/>
            </a:schemeClr>
          </a:solidFill>
        </p:spPr>
        <p:txBody>
          <a:bodyPr anchor="ctr">
            <a:normAutofit/>
          </a:bodyPr>
          <a:lstStyle>
            <a:lvl1pPr algn="ctr">
              <a:spcAft>
                <a:spcPts val="0"/>
              </a:spcAft>
              <a:buClr>
                <a:schemeClr val="tx1"/>
              </a:buClr>
              <a:buSzPct val="115000"/>
              <a:buFont typeface="Arial" pitchFamily="34" charset="0"/>
              <a:buNone/>
              <a:defRPr sz="2200">
                <a:solidFill>
                  <a:schemeClr val="tx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8" name="Content Placeholder 10"/>
          <p:cNvSpPr>
            <a:spLocks noGrp="1"/>
          </p:cNvSpPr>
          <p:nvPr>
            <p:ph sz="quarter" idx="19"/>
          </p:nvPr>
        </p:nvSpPr>
        <p:spPr>
          <a:xfrm>
            <a:off x="227013" y="1963590"/>
            <a:ext cx="2746375" cy="4438798"/>
          </a:xfrm>
        </p:spPr>
        <p:txBody>
          <a:bodyPr/>
          <a:lstStyle>
            <a:lvl1pPr marL="180975" indent="-180975">
              <a:buClr>
                <a:schemeClr val="tx1"/>
              </a:buClr>
              <a:tabLst/>
              <a:defRPr sz="1800"/>
            </a:lvl1pPr>
            <a:lvl2pPr marL="407988" indent="-171450">
              <a:buClr>
                <a:schemeClr val="tx1"/>
              </a:buClr>
              <a:tabLst/>
              <a:defRPr sz="1600"/>
            </a:lvl2pPr>
            <a:lvl3pPr marL="633413" indent="-169863">
              <a:buClr>
                <a:schemeClr val="tx1"/>
              </a:buClr>
              <a:tabLst/>
              <a:defRPr sz="1600"/>
            </a:lvl3pPr>
            <a:lvl4pPr>
              <a:buClr>
                <a:schemeClr val="tx1"/>
              </a:buClr>
              <a:defRPr/>
            </a:lvl4pPr>
          </a:lstStyle>
          <a:p>
            <a:pPr lvl="0"/>
            <a:r>
              <a:rPr lang="en-US"/>
              <a:t>Edit Master text styles</a:t>
            </a:r>
          </a:p>
          <a:p>
            <a:pPr lvl="1"/>
            <a:r>
              <a:rPr lang="en-US"/>
              <a:t>Second level</a:t>
            </a:r>
          </a:p>
          <a:p>
            <a:pPr lvl="2"/>
            <a:r>
              <a:rPr lang="en-US"/>
              <a:t>Third level</a:t>
            </a:r>
          </a:p>
        </p:txBody>
      </p:sp>
      <p:sp>
        <p:nvSpPr>
          <p:cNvPr id="9" name="Content Placeholder 10"/>
          <p:cNvSpPr>
            <a:spLocks noGrp="1"/>
          </p:cNvSpPr>
          <p:nvPr>
            <p:ph sz="quarter" idx="20"/>
          </p:nvPr>
        </p:nvSpPr>
        <p:spPr>
          <a:xfrm>
            <a:off x="3205163" y="1963590"/>
            <a:ext cx="2746375" cy="4438798"/>
          </a:xfrm>
        </p:spPr>
        <p:txBody>
          <a:bodyPr/>
          <a:lstStyle>
            <a:lvl1pPr marL="180975" indent="-180975">
              <a:buClr>
                <a:schemeClr val="tx1"/>
              </a:buClr>
              <a:tabLst/>
              <a:defRPr sz="1800"/>
            </a:lvl1pPr>
            <a:lvl2pPr marL="407988" indent="-171450">
              <a:buClr>
                <a:schemeClr val="tx1"/>
              </a:buClr>
              <a:tabLst/>
              <a:defRPr sz="1600"/>
            </a:lvl2pPr>
            <a:lvl3pPr marL="577850" indent="-169863">
              <a:buClr>
                <a:schemeClr val="tx1"/>
              </a:buClr>
              <a:tabLst/>
              <a:defRPr sz="1600"/>
            </a:lvl3pPr>
          </a:lstStyle>
          <a:p>
            <a:pPr lvl="0"/>
            <a:r>
              <a:rPr lang="en-US"/>
              <a:t>Edit Master text styles</a:t>
            </a:r>
          </a:p>
          <a:p>
            <a:pPr lvl="1"/>
            <a:r>
              <a:rPr lang="en-US"/>
              <a:t>Second level</a:t>
            </a:r>
          </a:p>
          <a:p>
            <a:pPr lvl="2"/>
            <a:r>
              <a:rPr lang="en-US"/>
              <a:t>Third level</a:t>
            </a:r>
          </a:p>
        </p:txBody>
      </p:sp>
      <p:pic>
        <p:nvPicPr>
          <p:cNvPr id="11" name="Picture 10"/>
          <p:cNvPicPr>
            <a:picLocks noChangeAspect="1"/>
          </p:cNvPicPr>
          <p:nvPr userDrawn="1"/>
        </p:nvPicPr>
        <p:blipFill>
          <a:blip r:embed="rId2"/>
          <a:stretch>
            <a:fillRect/>
          </a:stretch>
        </p:blipFill>
        <p:spPr>
          <a:xfrm>
            <a:off x="8218838" y="5870452"/>
            <a:ext cx="620083" cy="611403"/>
          </a:xfrm>
          <a:prstGeom prst="rect">
            <a:avLst/>
          </a:prstGeom>
        </p:spPr>
      </p:pic>
      <p:sp>
        <p:nvSpPr>
          <p:cNvPr id="12" name="Rectangle 11"/>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Slide Number Placeholder 5"/>
          <p:cNvSpPr>
            <a:spLocks noGrp="1"/>
          </p:cNvSpPr>
          <p:nvPr>
            <p:ph type="sldNum" sz="quarter" idx="12"/>
          </p:nvPr>
        </p:nvSpPr>
        <p:spPr>
          <a:xfrm>
            <a:off x="7000042" y="6567995"/>
            <a:ext cx="2133600" cy="365125"/>
          </a:xfrm>
        </p:spPr>
        <p:txBody>
          <a:bodyPr/>
          <a:lstStyle>
            <a:lvl1pPr>
              <a:defRPr sz="1000">
                <a:solidFill>
                  <a:schemeClr val="bg1"/>
                </a:solidFill>
                <a:latin typeface="Tofino Book"/>
                <a:cs typeface="Tofino Book"/>
              </a:defRPr>
            </a:lvl1pPr>
          </a:lstStyle>
          <a:p>
            <a:fld id="{E6BB0C08-B035-864A-987D-9094CC95B16C}" type="slidenum">
              <a:rPr lang="en-US" smtClean="0"/>
              <a:pPr/>
              <a:t>‹#›</a:t>
            </a:fld>
            <a:endParaRPr lang="en-US" dirty="0"/>
          </a:p>
        </p:txBody>
      </p:sp>
      <p:sp>
        <p:nvSpPr>
          <p:cNvPr id="14" name="Content Placeholder 10"/>
          <p:cNvSpPr>
            <a:spLocks noGrp="1"/>
          </p:cNvSpPr>
          <p:nvPr>
            <p:ph sz="quarter" idx="21"/>
          </p:nvPr>
        </p:nvSpPr>
        <p:spPr>
          <a:xfrm>
            <a:off x="6170613" y="1970486"/>
            <a:ext cx="2746375" cy="4438798"/>
          </a:xfrm>
        </p:spPr>
        <p:txBody>
          <a:bodyPr/>
          <a:lstStyle>
            <a:lvl1pPr marL="180975" indent="-180975">
              <a:buClr>
                <a:schemeClr val="tx1"/>
              </a:buClr>
              <a:tabLst/>
              <a:defRPr sz="1800"/>
            </a:lvl1pPr>
            <a:lvl2pPr marL="407988" indent="-171450">
              <a:buClr>
                <a:schemeClr val="tx1"/>
              </a:buClr>
              <a:tabLst/>
              <a:defRPr sz="1600"/>
            </a:lvl2pPr>
            <a:lvl3pPr marL="577850" indent="-169863">
              <a:buClr>
                <a:schemeClr val="tx1"/>
              </a:buClr>
              <a:tabLst/>
              <a:defRPr sz="1600"/>
            </a:lvl3pPr>
          </a:lstStyle>
          <a:p>
            <a:pPr lvl="0"/>
            <a:r>
              <a:rPr lang="en-US"/>
              <a:t>Edit Master text styles</a:t>
            </a:r>
          </a:p>
          <a:p>
            <a:pPr lvl="1"/>
            <a:r>
              <a:rPr lang="en-US"/>
              <a:t>Second level</a:t>
            </a:r>
          </a:p>
          <a:p>
            <a:pPr lvl="2"/>
            <a:r>
              <a:rPr lang="en-US"/>
              <a:t>Third level</a:t>
            </a:r>
          </a:p>
        </p:txBody>
      </p:sp>
      <p:sp>
        <p:nvSpPr>
          <p:cNvPr id="15" name="Title 1"/>
          <p:cNvSpPr>
            <a:spLocks noGrp="1"/>
          </p:cNvSpPr>
          <p:nvPr>
            <p:ph type="title"/>
          </p:nvPr>
        </p:nvSpPr>
        <p:spPr>
          <a:xfrm>
            <a:off x="457200" y="104539"/>
            <a:ext cx="8229600" cy="1143000"/>
          </a:xfrm>
          <a:prstGeom prst="rect">
            <a:avLst/>
          </a:prstGeom>
        </p:spPr>
        <p:txBody>
          <a:bodyPr>
            <a:normAutofit/>
          </a:bodyPr>
          <a:lstStyle>
            <a:lvl1pPr>
              <a:defRPr sz="4000">
                <a:solidFill>
                  <a:srgbClr val="73993E"/>
                </a:solidFill>
              </a:defRPr>
            </a:lvl1pPr>
          </a:lstStyle>
          <a:p>
            <a:r>
              <a:rPr lang="en-US"/>
              <a:t>Click to edit Master title style</a:t>
            </a:r>
            <a:endParaRPr lang="en-US"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lstStyle/>
          <a:p>
            <a:r>
              <a:rPr lang="en-US"/>
              <a:t>Click to edit Master title style</a:t>
            </a:r>
            <a:endParaRPr lang="en-US" dirty="0"/>
          </a:p>
        </p:txBody>
      </p:sp>
      <p:sp>
        <p:nvSpPr>
          <p:cNvPr id="9" name="Content Placeholder 18"/>
          <p:cNvSpPr>
            <a:spLocks noGrp="1"/>
          </p:cNvSpPr>
          <p:nvPr>
            <p:ph sz="quarter" idx="19"/>
          </p:nvPr>
        </p:nvSpPr>
        <p:spPr>
          <a:xfrm>
            <a:off x="227013" y="2016125"/>
            <a:ext cx="2057400" cy="4386263"/>
          </a:xfrm>
        </p:spPr>
        <p:txBody>
          <a:bodyPr>
            <a:normAutofit/>
          </a:bodyPr>
          <a:lstStyle>
            <a:lvl1pPr marL="180975" indent="-169863">
              <a:buClr>
                <a:schemeClr val="tx1"/>
              </a:buClr>
              <a:tabLst/>
              <a:defRPr sz="2000"/>
            </a:lvl1pPr>
          </a:lstStyle>
          <a:p>
            <a:pPr lvl="0"/>
            <a:r>
              <a:rPr lang="en-US"/>
              <a:t>Edit Master text styles</a:t>
            </a:r>
          </a:p>
        </p:txBody>
      </p:sp>
      <p:pic>
        <p:nvPicPr>
          <p:cNvPr id="14" name="Picture 13"/>
          <p:cNvPicPr>
            <a:picLocks noChangeAspect="1"/>
          </p:cNvPicPr>
          <p:nvPr userDrawn="1"/>
        </p:nvPicPr>
        <p:blipFill>
          <a:blip r:embed="rId2"/>
          <a:stretch>
            <a:fillRect/>
          </a:stretch>
        </p:blipFill>
        <p:spPr>
          <a:xfrm>
            <a:off x="8218838" y="5870452"/>
            <a:ext cx="620083" cy="611403"/>
          </a:xfrm>
          <a:prstGeom prst="rect">
            <a:avLst/>
          </a:prstGeom>
        </p:spPr>
      </p:pic>
      <p:sp>
        <p:nvSpPr>
          <p:cNvPr id="15" name="Rectangle 14"/>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6"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
        <p:nvSpPr>
          <p:cNvPr id="17" name="Content Placeholder 18"/>
          <p:cNvSpPr>
            <a:spLocks noGrp="1"/>
          </p:cNvSpPr>
          <p:nvPr>
            <p:ph sz="quarter" idx="24"/>
          </p:nvPr>
        </p:nvSpPr>
        <p:spPr>
          <a:xfrm>
            <a:off x="2437871" y="2016125"/>
            <a:ext cx="2057400" cy="4386263"/>
          </a:xfrm>
        </p:spPr>
        <p:txBody>
          <a:bodyPr>
            <a:normAutofit/>
          </a:bodyPr>
          <a:lstStyle>
            <a:lvl1pPr marL="180975" indent="-169863">
              <a:buClr>
                <a:schemeClr val="tx1"/>
              </a:buClr>
              <a:tabLst/>
              <a:defRPr sz="2000"/>
            </a:lvl1pPr>
          </a:lstStyle>
          <a:p>
            <a:pPr lvl="0"/>
            <a:r>
              <a:rPr lang="en-US"/>
              <a:t>Edit Master text styles</a:t>
            </a:r>
          </a:p>
        </p:txBody>
      </p:sp>
      <p:sp>
        <p:nvSpPr>
          <p:cNvPr id="18" name="Content Placeholder 18"/>
          <p:cNvSpPr>
            <a:spLocks noGrp="1"/>
          </p:cNvSpPr>
          <p:nvPr>
            <p:ph sz="quarter" idx="25"/>
          </p:nvPr>
        </p:nvSpPr>
        <p:spPr>
          <a:xfrm>
            <a:off x="4648729" y="2016124"/>
            <a:ext cx="2057400" cy="4386263"/>
          </a:xfrm>
        </p:spPr>
        <p:txBody>
          <a:bodyPr>
            <a:normAutofit/>
          </a:bodyPr>
          <a:lstStyle>
            <a:lvl1pPr marL="180975" indent="-169863">
              <a:buClr>
                <a:schemeClr val="tx1"/>
              </a:buClr>
              <a:tabLst/>
              <a:defRPr sz="2000"/>
            </a:lvl1pPr>
          </a:lstStyle>
          <a:p>
            <a:pPr lvl="0"/>
            <a:r>
              <a:rPr lang="en-US"/>
              <a:t>Edit Master text styles</a:t>
            </a:r>
          </a:p>
        </p:txBody>
      </p:sp>
      <p:sp>
        <p:nvSpPr>
          <p:cNvPr id="19" name="Content Placeholder 18"/>
          <p:cNvSpPr>
            <a:spLocks noGrp="1"/>
          </p:cNvSpPr>
          <p:nvPr>
            <p:ph sz="quarter" idx="26"/>
          </p:nvPr>
        </p:nvSpPr>
        <p:spPr>
          <a:xfrm>
            <a:off x="6859587" y="2016123"/>
            <a:ext cx="2057400" cy="4386263"/>
          </a:xfrm>
        </p:spPr>
        <p:txBody>
          <a:bodyPr>
            <a:normAutofit/>
          </a:bodyPr>
          <a:lstStyle>
            <a:lvl1pPr marL="180975" indent="-169863">
              <a:buClr>
                <a:schemeClr val="tx1"/>
              </a:buClr>
              <a:tabLst/>
              <a:defRPr sz="2000"/>
            </a:lvl1pPr>
          </a:lstStyle>
          <a:p>
            <a:pPr lvl="0"/>
            <a:r>
              <a:rPr lang="en-US"/>
              <a:t>Edit Master text styles</a:t>
            </a:r>
          </a:p>
        </p:txBody>
      </p:sp>
      <p:sp>
        <p:nvSpPr>
          <p:cNvPr id="20" name="Text Placeholder 4"/>
          <p:cNvSpPr>
            <a:spLocks noGrp="1"/>
          </p:cNvSpPr>
          <p:nvPr>
            <p:ph type="body" sz="quarter" idx="16"/>
          </p:nvPr>
        </p:nvSpPr>
        <p:spPr>
          <a:xfrm>
            <a:off x="220164" y="1420814"/>
            <a:ext cx="2064248" cy="454928"/>
          </a:xfrm>
          <a:solidFill>
            <a:srgbClr val="547736"/>
          </a:solidFill>
          <a:ln>
            <a:solidFill>
              <a:srgbClr val="547736"/>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21" name="Text Placeholder 4"/>
          <p:cNvSpPr>
            <a:spLocks noGrp="1"/>
          </p:cNvSpPr>
          <p:nvPr>
            <p:ph type="body" sz="quarter" idx="27"/>
          </p:nvPr>
        </p:nvSpPr>
        <p:spPr>
          <a:xfrm>
            <a:off x="2434447" y="1420814"/>
            <a:ext cx="2064248" cy="454928"/>
          </a:xfrm>
          <a:solidFill>
            <a:srgbClr val="73993E"/>
          </a:solidFill>
          <a:ln>
            <a:solidFill>
              <a:srgbClr val="73993E"/>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22" name="Text Placeholder 4"/>
          <p:cNvSpPr>
            <a:spLocks noGrp="1"/>
          </p:cNvSpPr>
          <p:nvPr>
            <p:ph type="body" sz="quarter" idx="28"/>
          </p:nvPr>
        </p:nvSpPr>
        <p:spPr>
          <a:xfrm>
            <a:off x="4641881" y="1419589"/>
            <a:ext cx="2064248" cy="454928"/>
          </a:xfrm>
          <a:solidFill>
            <a:schemeClr val="accent3"/>
          </a:solidFill>
          <a:ln>
            <a:solidFill>
              <a:schemeClr val="accent3"/>
            </a:solidFill>
          </a:ln>
        </p:spPr>
        <p:txBody>
          <a:bodyPr anchor="ctr">
            <a:normAutofit/>
          </a:bodyPr>
          <a:lstStyle>
            <a:lvl1pPr marL="180975" indent="0" algn="ctr">
              <a:spcAft>
                <a:spcPts val="0"/>
              </a:spcAft>
              <a:buClr>
                <a:schemeClr val="tx1"/>
              </a:buClr>
              <a:buSzPct val="115000"/>
              <a:buFontTx/>
              <a:buNone/>
              <a:defRPr sz="2200">
                <a:solidFill>
                  <a:schemeClr val="bg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
        <p:nvSpPr>
          <p:cNvPr id="23" name="Text Placeholder 4"/>
          <p:cNvSpPr>
            <a:spLocks noGrp="1"/>
          </p:cNvSpPr>
          <p:nvPr>
            <p:ph type="body" sz="quarter" idx="29"/>
          </p:nvPr>
        </p:nvSpPr>
        <p:spPr>
          <a:xfrm>
            <a:off x="6856164" y="1419589"/>
            <a:ext cx="2064248" cy="454928"/>
          </a:xfrm>
          <a:solidFill>
            <a:schemeClr val="accent3">
              <a:lumMod val="40000"/>
              <a:lumOff val="60000"/>
            </a:schemeClr>
          </a:solidFill>
          <a:ln>
            <a:solidFill>
              <a:schemeClr val="accent3">
                <a:lumMod val="40000"/>
                <a:lumOff val="60000"/>
              </a:schemeClr>
            </a:solidFill>
          </a:ln>
        </p:spPr>
        <p:txBody>
          <a:bodyPr anchor="ctr">
            <a:normAutofit/>
          </a:bodyPr>
          <a:lstStyle>
            <a:lvl1pPr marL="180975" indent="0" algn="ctr">
              <a:spcAft>
                <a:spcPts val="0"/>
              </a:spcAft>
              <a:buClr>
                <a:schemeClr val="tx1"/>
              </a:buClr>
              <a:buSzPct val="115000"/>
              <a:buFontTx/>
              <a:buNone/>
              <a:defRPr sz="2200">
                <a:solidFill>
                  <a:schemeClr val="tx1"/>
                </a:solidFill>
              </a:defRPr>
            </a:lvl1pPr>
            <a:lvl2pPr>
              <a:buClr>
                <a:schemeClr val="tx1"/>
              </a:buClr>
              <a:buSzPct val="115000"/>
              <a:buFont typeface="Arial" pitchFamily="34" charset="0"/>
              <a:buNone/>
              <a:defRPr sz="1600"/>
            </a:lvl2pPr>
            <a:lvl3pPr>
              <a:buClr>
                <a:schemeClr val="tx1"/>
              </a:buClr>
              <a:buSzPct val="115000"/>
              <a:buFont typeface="Arial" pitchFamily="34" charset="0"/>
              <a:buChar char="•"/>
              <a:defRPr sz="1600"/>
            </a:lvl3pPr>
            <a:lvl4pPr marL="1136650" indent="-225425">
              <a:buClr>
                <a:schemeClr val="tx1"/>
              </a:buClr>
              <a:buSzPct val="115000"/>
              <a:buFont typeface="Arial" pitchFamily="34" charset="0"/>
              <a:buChar char="•"/>
              <a:defRPr/>
            </a:lvl4pPr>
          </a:lstStyle>
          <a:p>
            <a:pPr lvl="0"/>
            <a:r>
              <a:rPr lang="en-US"/>
              <a:t>Edit Master text styles</a:t>
            </a: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heverons">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39"/>
            <a:ext cx="8229600" cy="1143000"/>
          </a:xfrm>
          <a:prstGeom prst="rect">
            <a:avLst/>
          </a:prstGeom>
        </p:spPr>
        <p:txBody>
          <a:bodyPr/>
          <a:lstStyle/>
          <a:p>
            <a:r>
              <a:rPr lang="en-US"/>
              <a:t>Click to edit Master title style</a:t>
            </a:r>
            <a:endParaRPr lang="en-US" dirty="0"/>
          </a:p>
        </p:txBody>
      </p:sp>
      <p:pic>
        <p:nvPicPr>
          <p:cNvPr id="14" name="Picture 13"/>
          <p:cNvPicPr>
            <a:picLocks noChangeAspect="1"/>
          </p:cNvPicPr>
          <p:nvPr userDrawn="1"/>
        </p:nvPicPr>
        <p:blipFill>
          <a:blip r:embed="rId2"/>
          <a:stretch>
            <a:fillRect/>
          </a:stretch>
        </p:blipFill>
        <p:spPr>
          <a:xfrm>
            <a:off x="8218838" y="5870452"/>
            <a:ext cx="620083" cy="611403"/>
          </a:xfrm>
          <a:prstGeom prst="rect">
            <a:avLst/>
          </a:prstGeom>
        </p:spPr>
      </p:pic>
      <p:sp>
        <p:nvSpPr>
          <p:cNvPr id="15" name="Rectangle 14"/>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6"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sp>
        <p:nvSpPr>
          <p:cNvPr id="21" name="Content Placeholder 18"/>
          <p:cNvSpPr>
            <a:spLocks noGrp="1"/>
          </p:cNvSpPr>
          <p:nvPr>
            <p:ph sz="quarter" idx="19"/>
          </p:nvPr>
        </p:nvSpPr>
        <p:spPr>
          <a:xfrm>
            <a:off x="156459" y="2312894"/>
            <a:ext cx="1960140" cy="4089494"/>
          </a:xfrm>
        </p:spPr>
        <p:txBody>
          <a:bodyPr>
            <a:normAutofit/>
          </a:bodyPr>
          <a:lstStyle>
            <a:lvl1pPr marL="180975" indent="-169863">
              <a:buClr>
                <a:schemeClr val="tx1"/>
              </a:buClr>
              <a:tabLst/>
              <a:defRPr sz="1800"/>
            </a:lvl1pPr>
          </a:lstStyle>
          <a:p>
            <a:pPr lvl="0"/>
            <a:r>
              <a:rPr lang="en-US">
                <a:latin typeface="Tofino Book" charset="0"/>
              </a:rPr>
              <a:t>Edit Master text styles</a:t>
            </a:r>
          </a:p>
        </p:txBody>
      </p:sp>
      <p:sp>
        <p:nvSpPr>
          <p:cNvPr id="37" name="SmartArt Placeholder 36"/>
          <p:cNvSpPr>
            <a:spLocks noGrp="1"/>
          </p:cNvSpPr>
          <p:nvPr>
            <p:ph type="dgm" sz="quarter" idx="27"/>
          </p:nvPr>
        </p:nvSpPr>
        <p:spPr>
          <a:xfrm>
            <a:off x="240029" y="1489326"/>
            <a:ext cx="2251711" cy="753335"/>
          </a:xfrm>
          <a:prstGeom prst="chevron">
            <a:avLst/>
          </a:prstGeom>
          <a:solidFill>
            <a:srgbClr val="547736"/>
          </a:solidFill>
          <a:ln>
            <a:solidFill>
              <a:srgbClr val="547736"/>
            </a:solidFill>
          </a:ln>
        </p:spPr>
        <p:txBody>
          <a:bodyPr>
            <a:normAutofit/>
          </a:bodyPr>
          <a:lstStyle>
            <a:lvl1pPr marL="180975" indent="0">
              <a:buFontTx/>
              <a:buNone/>
              <a:defRPr sz="200">
                <a:solidFill>
                  <a:schemeClr val="accent3">
                    <a:lumMod val="50000"/>
                  </a:schemeClr>
                </a:solidFill>
              </a:defRPr>
            </a:lvl1pPr>
          </a:lstStyle>
          <a:p>
            <a:r>
              <a:rPr lang="en-US"/>
              <a:t>Click icon to add SmartArt graphic</a:t>
            </a:r>
            <a:endParaRPr lang="en-US" dirty="0"/>
          </a:p>
        </p:txBody>
      </p:sp>
      <p:sp>
        <p:nvSpPr>
          <p:cNvPr id="38" name="SmartArt Placeholder 36"/>
          <p:cNvSpPr>
            <a:spLocks noGrp="1"/>
          </p:cNvSpPr>
          <p:nvPr>
            <p:ph type="dgm" sz="quarter" idx="28"/>
          </p:nvPr>
        </p:nvSpPr>
        <p:spPr>
          <a:xfrm>
            <a:off x="2363604" y="1499663"/>
            <a:ext cx="2336884" cy="738111"/>
          </a:xfrm>
          <a:prstGeom prst="chevron">
            <a:avLst/>
          </a:prstGeom>
          <a:solidFill>
            <a:srgbClr val="73993E"/>
          </a:solidFill>
          <a:ln>
            <a:solidFill>
              <a:srgbClr val="73993E"/>
            </a:solidFill>
          </a:ln>
        </p:spPr>
        <p:txBody>
          <a:bodyPr>
            <a:normAutofit/>
          </a:bodyPr>
          <a:lstStyle>
            <a:lvl1pPr marL="180975" indent="0">
              <a:buFontTx/>
              <a:buNone/>
              <a:defRPr sz="200">
                <a:solidFill>
                  <a:schemeClr val="accent3">
                    <a:lumMod val="75000"/>
                  </a:schemeClr>
                </a:solidFill>
              </a:defRPr>
            </a:lvl1pPr>
          </a:lstStyle>
          <a:p>
            <a:r>
              <a:rPr lang="en-US"/>
              <a:t>Click icon to add SmartArt graphic</a:t>
            </a:r>
            <a:endParaRPr lang="en-US" dirty="0"/>
          </a:p>
        </p:txBody>
      </p:sp>
      <p:sp>
        <p:nvSpPr>
          <p:cNvPr id="39" name="SmartArt Placeholder 36"/>
          <p:cNvSpPr>
            <a:spLocks noGrp="1"/>
          </p:cNvSpPr>
          <p:nvPr>
            <p:ph type="dgm" sz="quarter" idx="29"/>
          </p:nvPr>
        </p:nvSpPr>
        <p:spPr>
          <a:xfrm>
            <a:off x="4545362" y="1499663"/>
            <a:ext cx="2336884" cy="738111"/>
          </a:xfrm>
          <a:prstGeom prst="chevron">
            <a:avLst/>
          </a:prstGeom>
          <a:solidFill>
            <a:schemeClr val="accent3"/>
          </a:solidFill>
          <a:ln>
            <a:solidFill>
              <a:schemeClr val="accent3"/>
            </a:solidFill>
          </a:ln>
        </p:spPr>
        <p:txBody>
          <a:bodyPr>
            <a:normAutofit/>
          </a:bodyPr>
          <a:lstStyle>
            <a:lvl1pPr marL="180975" indent="0">
              <a:buFontTx/>
              <a:buNone/>
              <a:defRPr sz="200">
                <a:solidFill>
                  <a:schemeClr val="accent3"/>
                </a:solidFill>
              </a:defRPr>
            </a:lvl1pPr>
          </a:lstStyle>
          <a:p>
            <a:r>
              <a:rPr lang="en-US"/>
              <a:t>Click icon to add SmartArt graphic</a:t>
            </a:r>
            <a:endParaRPr lang="en-US" dirty="0"/>
          </a:p>
        </p:txBody>
      </p:sp>
      <p:sp>
        <p:nvSpPr>
          <p:cNvPr id="40" name="SmartArt Placeholder 36"/>
          <p:cNvSpPr>
            <a:spLocks noGrp="1"/>
          </p:cNvSpPr>
          <p:nvPr>
            <p:ph type="dgm" sz="quarter" idx="30"/>
          </p:nvPr>
        </p:nvSpPr>
        <p:spPr>
          <a:xfrm>
            <a:off x="6727120" y="1507892"/>
            <a:ext cx="2336884" cy="738111"/>
          </a:xfrm>
          <a:prstGeom prst="chevron">
            <a:avLst/>
          </a:prstGeom>
          <a:solidFill>
            <a:schemeClr val="accent3">
              <a:lumMod val="40000"/>
              <a:lumOff val="60000"/>
            </a:schemeClr>
          </a:solidFill>
          <a:ln>
            <a:solidFill>
              <a:schemeClr val="accent3">
                <a:lumMod val="40000"/>
                <a:lumOff val="60000"/>
              </a:schemeClr>
            </a:solidFill>
          </a:ln>
        </p:spPr>
        <p:txBody>
          <a:bodyPr>
            <a:normAutofit/>
          </a:bodyPr>
          <a:lstStyle>
            <a:lvl1pPr marL="180975" indent="0">
              <a:buFontTx/>
              <a:buNone/>
              <a:defRPr sz="200">
                <a:solidFill>
                  <a:schemeClr val="accent3">
                    <a:lumMod val="40000"/>
                    <a:lumOff val="60000"/>
                  </a:schemeClr>
                </a:solidFill>
              </a:defRPr>
            </a:lvl1pPr>
          </a:lstStyle>
          <a:p>
            <a:r>
              <a:rPr lang="en-US"/>
              <a:t>Click icon to add SmartArt graphic</a:t>
            </a:r>
            <a:endParaRPr lang="en-US" dirty="0"/>
          </a:p>
        </p:txBody>
      </p:sp>
      <p:sp>
        <p:nvSpPr>
          <p:cNvPr id="44" name="Text Placeholder 43"/>
          <p:cNvSpPr>
            <a:spLocks noGrp="1"/>
          </p:cNvSpPr>
          <p:nvPr>
            <p:ph type="body" sz="quarter" idx="31"/>
          </p:nvPr>
        </p:nvSpPr>
        <p:spPr>
          <a:xfrm>
            <a:off x="535670" y="1528604"/>
            <a:ext cx="1579388" cy="714057"/>
          </a:xfrm>
        </p:spPr>
        <p:txBody>
          <a:bodyPr anchor="ctr">
            <a:noAutofit/>
          </a:bodyPr>
          <a:lstStyle>
            <a:lvl1pPr marL="180975" indent="0">
              <a:buFontTx/>
              <a:buNone/>
              <a:defRPr sz="2200">
                <a:solidFill>
                  <a:schemeClr val="bg1"/>
                </a:solidFill>
              </a:defRPr>
            </a:lvl1pPr>
            <a:lvl2pPr>
              <a:defRPr sz="22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5" name="Text Placeholder 43"/>
          <p:cNvSpPr>
            <a:spLocks noGrp="1"/>
          </p:cNvSpPr>
          <p:nvPr>
            <p:ph type="body" sz="quarter" idx="32"/>
          </p:nvPr>
        </p:nvSpPr>
        <p:spPr>
          <a:xfrm>
            <a:off x="2718969" y="1511093"/>
            <a:ext cx="1579388" cy="714057"/>
          </a:xfrm>
        </p:spPr>
        <p:txBody>
          <a:bodyPr anchor="ctr">
            <a:noAutofit/>
          </a:bodyPr>
          <a:lstStyle>
            <a:lvl1pPr marL="180975" indent="0">
              <a:buFontTx/>
              <a:buNone/>
              <a:defRPr sz="2200">
                <a:solidFill>
                  <a:schemeClr val="bg1"/>
                </a:solidFill>
              </a:defRPr>
            </a:lvl1pPr>
            <a:lvl2pPr>
              <a:defRPr sz="22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6" name="Text Placeholder 43"/>
          <p:cNvSpPr>
            <a:spLocks noGrp="1"/>
          </p:cNvSpPr>
          <p:nvPr>
            <p:ph type="body" sz="quarter" idx="33"/>
          </p:nvPr>
        </p:nvSpPr>
        <p:spPr>
          <a:xfrm>
            <a:off x="4900727" y="1491434"/>
            <a:ext cx="1579388" cy="714057"/>
          </a:xfrm>
        </p:spPr>
        <p:txBody>
          <a:bodyPr anchor="ctr">
            <a:noAutofit/>
          </a:bodyPr>
          <a:lstStyle>
            <a:lvl1pPr marL="180975" indent="0">
              <a:buFontTx/>
              <a:buNone/>
              <a:defRPr sz="2200">
                <a:solidFill>
                  <a:schemeClr val="bg1"/>
                </a:solidFill>
              </a:defRPr>
            </a:lvl1pPr>
            <a:lvl2pPr>
              <a:defRPr sz="22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7" name="Text Placeholder 43"/>
          <p:cNvSpPr>
            <a:spLocks noGrp="1"/>
          </p:cNvSpPr>
          <p:nvPr>
            <p:ph type="body" sz="quarter" idx="34"/>
          </p:nvPr>
        </p:nvSpPr>
        <p:spPr>
          <a:xfrm>
            <a:off x="7082485" y="1499663"/>
            <a:ext cx="1579388" cy="714057"/>
          </a:xfrm>
        </p:spPr>
        <p:txBody>
          <a:bodyPr anchor="ctr">
            <a:noAutofit/>
          </a:bodyPr>
          <a:lstStyle>
            <a:lvl1pPr marL="180975" indent="0">
              <a:buFontTx/>
              <a:buNone/>
              <a:defRPr sz="2200">
                <a:solidFill>
                  <a:schemeClr val="tx1"/>
                </a:solidFill>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8" name="Content Placeholder 18"/>
          <p:cNvSpPr>
            <a:spLocks noGrp="1"/>
          </p:cNvSpPr>
          <p:nvPr>
            <p:ph sz="quarter" idx="35"/>
          </p:nvPr>
        </p:nvSpPr>
        <p:spPr>
          <a:xfrm>
            <a:off x="2363604" y="2306887"/>
            <a:ext cx="1960140" cy="4089494"/>
          </a:xfrm>
        </p:spPr>
        <p:txBody>
          <a:bodyPr>
            <a:normAutofit/>
          </a:bodyPr>
          <a:lstStyle>
            <a:lvl1pPr marL="180975" indent="-169863">
              <a:buClr>
                <a:schemeClr val="tx1"/>
              </a:buClr>
              <a:tabLst/>
              <a:defRPr sz="1800"/>
            </a:lvl1pPr>
          </a:lstStyle>
          <a:p>
            <a:pPr lvl="0"/>
            <a:r>
              <a:rPr lang="en-US">
                <a:latin typeface="Tofino Book" charset="0"/>
              </a:rPr>
              <a:t>Edit Master text styles</a:t>
            </a:r>
          </a:p>
        </p:txBody>
      </p:sp>
      <p:sp>
        <p:nvSpPr>
          <p:cNvPr id="49" name="Content Placeholder 18"/>
          <p:cNvSpPr>
            <a:spLocks noGrp="1"/>
          </p:cNvSpPr>
          <p:nvPr>
            <p:ph sz="quarter" idx="36"/>
          </p:nvPr>
        </p:nvSpPr>
        <p:spPr>
          <a:xfrm>
            <a:off x="4532769" y="2331460"/>
            <a:ext cx="1960140" cy="4089494"/>
          </a:xfrm>
        </p:spPr>
        <p:txBody>
          <a:bodyPr>
            <a:normAutofit/>
          </a:bodyPr>
          <a:lstStyle>
            <a:lvl1pPr marL="180975" indent="-169863">
              <a:buClr>
                <a:schemeClr val="tx1"/>
              </a:buClr>
              <a:tabLst/>
              <a:defRPr sz="1800"/>
            </a:lvl1pPr>
          </a:lstStyle>
          <a:p>
            <a:pPr lvl="0"/>
            <a:r>
              <a:rPr lang="en-US">
                <a:latin typeface="Tofino Book" charset="0"/>
              </a:rPr>
              <a:t>Edit Master text styles</a:t>
            </a:r>
          </a:p>
        </p:txBody>
      </p:sp>
      <p:sp>
        <p:nvSpPr>
          <p:cNvPr id="50" name="Content Placeholder 18"/>
          <p:cNvSpPr>
            <a:spLocks noGrp="1"/>
          </p:cNvSpPr>
          <p:nvPr>
            <p:ph sz="quarter" idx="37"/>
          </p:nvPr>
        </p:nvSpPr>
        <p:spPr>
          <a:xfrm>
            <a:off x="6727120" y="2314879"/>
            <a:ext cx="1960140" cy="4089494"/>
          </a:xfrm>
        </p:spPr>
        <p:txBody>
          <a:bodyPr>
            <a:normAutofit/>
          </a:bodyPr>
          <a:lstStyle>
            <a:lvl1pPr marL="180975" indent="-169863">
              <a:buClr>
                <a:schemeClr val="tx1"/>
              </a:buClr>
              <a:tabLst/>
              <a:defRPr sz="1800"/>
            </a:lvl1pPr>
          </a:lstStyle>
          <a:p>
            <a:pPr lvl="0"/>
            <a:r>
              <a:rPr lang="en-US">
                <a:latin typeface="Tofino Book" charset="0"/>
              </a:rPr>
              <a:t>Edit Master text styles</a:t>
            </a: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4C0706D-26A9-F946-A6DA-833EE5E74FAF}" type="datetime1">
              <a:rPr lang="en-US" smtClean="0"/>
              <a:t>10/23/18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pic>
        <p:nvPicPr>
          <p:cNvPr id="8" name="Picture 7"/>
          <p:cNvPicPr>
            <a:picLocks noChangeAspect="1"/>
          </p:cNvPicPr>
          <p:nvPr userDrawn="1"/>
        </p:nvPicPr>
        <p:blipFill>
          <a:blip r:embed="rId2"/>
          <a:stretch>
            <a:fillRect/>
          </a:stretch>
        </p:blipFill>
        <p:spPr>
          <a:xfrm>
            <a:off x="8218838" y="5870452"/>
            <a:ext cx="620083" cy="611403"/>
          </a:xfrm>
          <a:prstGeom prst="rect">
            <a:avLst/>
          </a:prstGeom>
        </p:spPr>
      </p:pic>
      <p:sp>
        <p:nvSpPr>
          <p:cNvPr id="9" name="Rectangle 8"/>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0" name="Slide Number Placeholder 5"/>
          <p:cNvSpPr>
            <a:spLocks noGrp="1"/>
          </p:cNvSpPr>
          <p:nvPr>
            <p:ph type="sldNum" sz="quarter" idx="12"/>
          </p:nvPr>
        </p:nvSpPr>
        <p:spPr>
          <a:xfrm>
            <a:off x="7000042" y="6567995"/>
            <a:ext cx="2133600" cy="365125"/>
          </a:xfrm>
          <a:prstGeom prst="rect">
            <a:avLst/>
          </a:prstGeom>
        </p:spPr>
        <p:txBody>
          <a:bodyPr/>
          <a:lstStyle>
            <a:lvl1pPr>
              <a:defRPr sz="1000">
                <a:solidFill>
                  <a:schemeClr val="bg1"/>
                </a:solidFill>
                <a:latin typeface="Tofino Book"/>
                <a:cs typeface="Tofino Book"/>
              </a:defRPr>
            </a:lvl1pPr>
          </a:lstStyle>
          <a:p>
            <a:fld id="{E6BB0C08-B035-864A-987D-9094CC95B16C}" type="slidenum">
              <a:rPr lang="en-US" smtClean="0"/>
              <a:pPr/>
              <a:t>‹#›</a:t>
            </a:fld>
            <a:endParaRPr lang="en-US" dirty="0"/>
          </a:p>
        </p:txBody>
      </p:sp>
    </p:spTree>
    <p:extLst>
      <p:ext uri="{BB962C8B-B14F-4D97-AF65-F5344CB8AC3E}">
        <p14:creationId xmlns:p14="http://schemas.microsoft.com/office/powerpoint/2010/main" val="3051870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onclusion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BA9BAB-C4CF-924D-BD54-2FFA877D4E02}" type="datetime1">
              <a:rPr lang="en-US" smtClean="0"/>
              <a:t>10/23/18</a:t>
            </a:fld>
            <a:endParaRPr lang="en-US"/>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Rectangle 5"/>
          <p:cNvSpPr/>
          <p:nvPr userDrawn="1"/>
        </p:nvSpPr>
        <p:spPr>
          <a:xfrm>
            <a:off x="-2964" y="6662741"/>
            <a:ext cx="9158944" cy="195259"/>
          </a:xfrm>
          <a:prstGeom prst="rect">
            <a:avLst/>
          </a:prstGeom>
          <a:solidFill>
            <a:srgbClr val="73993E"/>
          </a:solidFill>
          <a:ln>
            <a:solidFill>
              <a:srgbClr val="7399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 name="Slide Number Placeholder 5"/>
          <p:cNvSpPr txBox="1">
            <a:spLocks/>
          </p:cNvSpPr>
          <p:nvPr userDrawn="1"/>
        </p:nvSpPr>
        <p:spPr>
          <a:xfrm>
            <a:off x="7000042" y="656799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bg1"/>
                </a:solidFill>
                <a:latin typeface="Tofino Book"/>
                <a:ea typeface="+mn-ea"/>
                <a:cs typeface="Tofino Book"/>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6BB0C08-B035-864A-987D-9094CC95B16C}" type="slidenum">
              <a:rPr lang="en-US" smtClean="0"/>
              <a:pPr/>
              <a:t>‹#›</a:t>
            </a:fld>
            <a:endParaRPr lang="en-US" dirty="0"/>
          </a:p>
        </p:txBody>
      </p:sp>
      <p:pic>
        <p:nvPicPr>
          <p:cNvPr id="8" name="Picture 7" descr="ceres-logo-4C-Ta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685" y="293601"/>
            <a:ext cx="3186151" cy="966832"/>
          </a:xfrm>
          <a:prstGeom prst="rect">
            <a:avLst/>
          </a:prstGeom>
        </p:spPr>
      </p:pic>
    </p:spTree>
    <p:extLst>
      <p:ext uri="{BB962C8B-B14F-4D97-AF65-F5344CB8AC3E}">
        <p14:creationId xmlns:p14="http://schemas.microsoft.com/office/powerpoint/2010/main" val="4038488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43605"/>
            <a:ext cx="8058150" cy="4421321"/>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0"/>
            <a:endParaRPr lang="en-US" dirty="0"/>
          </a:p>
          <a:p>
            <a:pPr lvl="0"/>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latin typeface="Tofino Book"/>
                <a:cs typeface="Tofino Book"/>
              </a:defRPr>
            </a:lvl1pPr>
          </a:lstStyle>
          <a:p>
            <a:fld id="{8C19B2B1-90CF-A540-B12A-6DAD83986A0D}" type="datetime1">
              <a:rPr lang="en-US" smtClean="0"/>
              <a:t>10/23/18</a:t>
            </a:fld>
            <a:endParaRPr lang="en-US"/>
          </a:p>
        </p:txBody>
      </p:sp>
      <p:sp>
        <p:nvSpPr>
          <p:cNvPr id="8" name="Title Placeholder 7"/>
          <p:cNvSpPr>
            <a:spLocks noGrp="1"/>
          </p:cNvSpPr>
          <p:nvPr>
            <p:ph type="title"/>
          </p:nvPr>
        </p:nvSpPr>
        <p:spPr>
          <a:xfrm>
            <a:off x="457200" y="168350"/>
            <a:ext cx="805815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9" name="Footer Placeholder 8"/>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 name="Slide Number Placeholder 9"/>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F2C55-D9A3-424E-A893-8C660A6FAD4E}" type="slidenum">
              <a:rPr lang="en-US" smtClean="0"/>
              <a:t>‹#›</a:t>
            </a:fld>
            <a:endParaRPr lang="en-US"/>
          </a:p>
        </p:txBody>
      </p:sp>
    </p:spTree>
    <p:extLst>
      <p:ext uri="{BB962C8B-B14F-4D97-AF65-F5344CB8AC3E}">
        <p14:creationId xmlns:p14="http://schemas.microsoft.com/office/powerpoint/2010/main" val="3630325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8" r:id="rId8"/>
    <p:sldLayoutId id="2147483656" r:id="rId9"/>
    <p:sldLayoutId id="2147483674" r:id="rId10"/>
    <p:sldLayoutId id="2147483675" r:id="rId11"/>
    <p:sldLayoutId id="2147483678" r:id="rId12"/>
    <p:sldLayoutId id="2147483676" r:id="rId13"/>
    <p:sldLayoutId id="2147483657" r:id="rId14"/>
    <p:sldLayoutId id="2147483659" r:id="rId15"/>
  </p:sldLayoutIdLst>
  <p:hf hdr="0" ftr="0" dt="0"/>
  <p:txStyles>
    <p:titleStyle>
      <a:lvl1pPr algn="ctr" defTabSz="457200" rtl="0" eaLnBrk="1" latinLnBrk="0" hangingPunct="1">
        <a:spcBef>
          <a:spcPct val="0"/>
        </a:spcBef>
        <a:buNone/>
        <a:defRPr sz="4000" b="1" kern="1200">
          <a:solidFill>
            <a:srgbClr val="73993E"/>
          </a:solidFill>
          <a:latin typeface="Tofino Light"/>
          <a:ea typeface="+mj-ea"/>
          <a:cs typeface="Tofino Light"/>
        </a:defRPr>
      </a:lvl1pPr>
    </p:titleStyle>
    <p:bodyStyle>
      <a:lvl1pPr marL="407988" marR="0" indent="-227013" algn="l" defTabSz="457200" rtl="0" eaLnBrk="1" fontAlgn="auto" latinLnBrk="0" hangingPunct="1">
        <a:lnSpc>
          <a:spcPct val="100000"/>
        </a:lnSpc>
        <a:spcBef>
          <a:spcPts val="0"/>
        </a:spcBef>
        <a:spcAft>
          <a:spcPts val="1000"/>
        </a:spcAft>
        <a:buClr>
          <a:srgbClr val="73993E"/>
        </a:buClr>
        <a:buSzPct val="110000"/>
        <a:buFont typeface="Arial" charset="0"/>
        <a:buChar char="•"/>
        <a:tabLst/>
        <a:defRPr sz="2400" b="0" kern="1200">
          <a:solidFill>
            <a:schemeClr val="tx1"/>
          </a:solidFill>
          <a:latin typeface="Tofino Book"/>
          <a:ea typeface="+mn-ea"/>
          <a:cs typeface="Tofino Book"/>
        </a:defRPr>
      </a:lvl1pPr>
      <a:lvl2pPr marL="633413" indent="-225425" algn="l" defTabSz="457200" rtl="0" eaLnBrk="1" latinLnBrk="0" hangingPunct="1">
        <a:spcBef>
          <a:spcPts val="0"/>
        </a:spcBef>
        <a:spcAft>
          <a:spcPts val="500"/>
        </a:spcAft>
        <a:buClr>
          <a:srgbClr val="73993E"/>
        </a:buClr>
        <a:buSzPct val="90000"/>
        <a:buFont typeface="Courier New" charset="0"/>
        <a:buChar char="o"/>
        <a:tabLst/>
        <a:defRPr sz="2200" kern="1200">
          <a:solidFill>
            <a:schemeClr val="tx1"/>
          </a:solidFill>
          <a:latin typeface="Tofino Book"/>
          <a:ea typeface="+mn-ea"/>
          <a:cs typeface="Tofino Book"/>
        </a:defRPr>
      </a:lvl2pPr>
      <a:lvl3pPr marL="860425" indent="-227013" algn="l" defTabSz="457200" rtl="0" eaLnBrk="1" latinLnBrk="0" hangingPunct="1">
        <a:spcBef>
          <a:spcPts val="0"/>
        </a:spcBef>
        <a:spcAft>
          <a:spcPts val="500"/>
        </a:spcAft>
        <a:buClr>
          <a:srgbClr val="73993E"/>
        </a:buClr>
        <a:buSzPct val="80000"/>
        <a:buFont typeface="Wingdings" charset="2"/>
        <a:buChar char="§"/>
        <a:tabLst/>
        <a:defRPr sz="2200" kern="1200">
          <a:solidFill>
            <a:schemeClr val="tx1"/>
          </a:solidFill>
          <a:latin typeface="Tofino Book"/>
          <a:ea typeface="+mn-ea"/>
          <a:cs typeface="Tofino Book"/>
        </a:defRPr>
      </a:lvl3pPr>
      <a:lvl4pPr marL="1144588" indent="-284163" algn="l" defTabSz="457200" rtl="0" eaLnBrk="1" latinLnBrk="0" hangingPunct="1">
        <a:spcBef>
          <a:spcPts val="0"/>
        </a:spcBef>
        <a:spcAft>
          <a:spcPts val="500"/>
        </a:spcAft>
        <a:buClr>
          <a:srgbClr val="73993E"/>
        </a:buClr>
        <a:buFont typeface="LucidaGrande" charset="0"/>
        <a:buChar char="-"/>
        <a:tabLst/>
        <a:defRPr sz="2200" kern="1200">
          <a:solidFill>
            <a:schemeClr val="tx1"/>
          </a:solidFill>
          <a:latin typeface="Tofino Book"/>
          <a:ea typeface="+mn-ea"/>
          <a:cs typeface="Tofino Book"/>
        </a:defRPr>
      </a:lvl4pPr>
      <a:lvl5pPr marL="1609725" indent="-238125" algn="l" defTabSz="457200" rtl="0" eaLnBrk="1" latinLnBrk="0" hangingPunct="1">
        <a:spcBef>
          <a:spcPts val="0"/>
        </a:spcBef>
        <a:spcAft>
          <a:spcPts val="500"/>
        </a:spcAft>
        <a:buClr>
          <a:schemeClr val="accent3"/>
        </a:buClr>
        <a:buFont typeface="Wingdings" charset="2"/>
        <a:buChar char="§"/>
        <a:tabLst/>
        <a:defRPr sz="2200" kern="1200">
          <a:solidFill>
            <a:schemeClr val="tx1"/>
          </a:solidFill>
          <a:latin typeface="Tofino Book"/>
          <a:ea typeface="+mn-ea"/>
          <a:cs typeface="Tofino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hyperlink" Target="https://www.ceres.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D04713-2D86-E344-8C3E-887271D2E6A7}"/>
              </a:ext>
            </a:extLst>
          </p:cNvPr>
          <p:cNvPicPr>
            <a:picLocks noGrp="1" noChangeAspect="1"/>
          </p:cNvPicPr>
          <p:nvPr>
            <p:ph idx="1"/>
          </p:nvPr>
        </p:nvPicPr>
        <p:blipFill rotWithShape="1">
          <a:blip r:embed="rId3"/>
          <a:srcRect l="5081" r="8413" b="4091"/>
          <a:stretch/>
        </p:blipFill>
        <p:spPr>
          <a:xfrm>
            <a:off x="152401" y="2562061"/>
            <a:ext cx="4402210" cy="2473570"/>
          </a:xfrm>
          <a:prstGeom prst="rect">
            <a:avLst/>
          </a:prstGeom>
        </p:spPr>
      </p:pic>
      <p:sp>
        <p:nvSpPr>
          <p:cNvPr id="4" name="Slide Number Placeholder 3">
            <a:extLst>
              <a:ext uri="{FF2B5EF4-FFF2-40B4-BE49-F238E27FC236}">
                <a16:creationId xmlns:a16="http://schemas.microsoft.com/office/drawing/2014/main" id="{C6BAE550-CD68-1144-A682-A359E59EE71F}"/>
              </a:ext>
            </a:extLst>
          </p:cNvPr>
          <p:cNvSpPr>
            <a:spLocks noGrp="1"/>
          </p:cNvSpPr>
          <p:nvPr>
            <p:ph type="sldNum" sz="quarter" idx="12"/>
          </p:nvPr>
        </p:nvSpPr>
        <p:spPr/>
        <p:txBody>
          <a:bodyPr/>
          <a:lstStyle/>
          <a:p>
            <a:fld id="{E6BB0C08-B035-864A-987D-9094CC95B16C}" type="slidenum">
              <a:rPr lang="en-US" smtClean="0"/>
              <a:pPr/>
              <a:t>1</a:t>
            </a:fld>
            <a:endParaRPr lang="en-US" dirty="0"/>
          </a:p>
        </p:txBody>
      </p:sp>
      <p:pic>
        <p:nvPicPr>
          <p:cNvPr id="6" name="Picture 5">
            <a:extLst>
              <a:ext uri="{FF2B5EF4-FFF2-40B4-BE49-F238E27FC236}">
                <a16:creationId xmlns:a16="http://schemas.microsoft.com/office/drawing/2014/main" id="{9D626DBE-30B7-6540-99EB-C2C3E8EECA69}"/>
              </a:ext>
            </a:extLst>
          </p:cNvPr>
          <p:cNvPicPr>
            <a:picLocks noChangeAspect="1"/>
          </p:cNvPicPr>
          <p:nvPr/>
        </p:nvPicPr>
        <p:blipFill rotWithShape="1">
          <a:blip r:embed="rId4"/>
          <a:srcRect l="7120" r="8529" b="8181"/>
          <a:stretch/>
        </p:blipFill>
        <p:spPr>
          <a:xfrm>
            <a:off x="4571110" y="2562061"/>
            <a:ext cx="4291536" cy="2473570"/>
          </a:xfrm>
          <a:prstGeom prst="rect">
            <a:avLst/>
          </a:prstGeom>
        </p:spPr>
      </p:pic>
      <p:grpSp>
        <p:nvGrpSpPr>
          <p:cNvPr id="13" name="Group 12">
            <a:extLst>
              <a:ext uri="{FF2B5EF4-FFF2-40B4-BE49-F238E27FC236}">
                <a16:creationId xmlns:a16="http://schemas.microsoft.com/office/drawing/2014/main" id="{0D5AF737-6242-CB4F-B56A-ABC35DED0CFA}"/>
              </a:ext>
            </a:extLst>
          </p:cNvPr>
          <p:cNvGrpSpPr/>
          <p:nvPr/>
        </p:nvGrpSpPr>
        <p:grpSpPr>
          <a:xfrm>
            <a:off x="4753329" y="5325309"/>
            <a:ext cx="3633243" cy="1326196"/>
            <a:chOff x="4753329" y="4793227"/>
            <a:chExt cx="4000037" cy="1460082"/>
          </a:xfrm>
        </p:grpSpPr>
        <p:pic>
          <p:nvPicPr>
            <p:cNvPr id="8" name="Picture 7">
              <a:extLst>
                <a:ext uri="{FF2B5EF4-FFF2-40B4-BE49-F238E27FC236}">
                  <a16:creationId xmlns:a16="http://schemas.microsoft.com/office/drawing/2014/main" id="{B667D597-C701-E54B-88C8-4EBF5DA97505}"/>
                </a:ext>
              </a:extLst>
            </p:cNvPr>
            <p:cNvPicPr>
              <a:picLocks noChangeAspect="1"/>
            </p:cNvPicPr>
            <p:nvPr/>
          </p:nvPicPr>
          <p:blipFill>
            <a:blip r:embed="rId5"/>
            <a:stretch>
              <a:fillRect/>
            </a:stretch>
          </p:blipFill>
          <p:spPr>
            <a:xfrm>
              <a:off x="4753329" y="4793227"/>
              <a:ext cx="4000037" cy="578622"/>
            </a:xfrm>
            <a:prstGeom prst="rect">
              <a:avLst/>
            </a:prstGeom>
          </p:spPr>
        </p:pic>
        <p:pic>
          <p:nvPicPr>
            <p:cNvPr id="9" name="Picture 8">
              <a:extLst>
                <a:ext uri="{FF2B5EF4-FFF2-40B4-BE49-F238E27FC236}">
                  <a16:creationId xmlns:a16="http://schemas.microsoft.com/office/drawing/2014/main" id="{D2E340DD-53D8-0F45-849A-BF3242BEDEFD}"/>
                </a:ext>
              </a:extLst>
            </p:cNvPr>
            <p:cNvPicPr>
              <a:picLocks noChangeAspect="1"/>
            </p:cNvPicPr>
            <p:nvPr/>
          </p:nvPicPr>
          <p:blipFill>
            <a:blip r:embed="rId6"/>
            <a:stretch>
              <a:fillRect/>
            </a:stretch>
          </p:blipFill>
          <p:spPr>
            <a:xfrm>
              <a:off x="4753329" y="5307272"/>
              <a:ext cx="2005599" cy="946037"/>
            </a:xfrm>
            <a:prstGeom prst="rect">
              <a:avLst/>
            </a:prstGeom>
          </p:spPr>
        </p:pic>
      </p:grpSp>
      <p:pic>
        <p:nvPicPr>
          <p:cNvPr id="11" name="Picture 10">
            <a:extLst>
              <a:ext uri="{FF2B5EF4-FFF2-40B4-BE49-F238E27FC236}">
                <a16:creationId xmlns:a16="http://schemas.microsoft.com/office/drawing/2014/main" id="{65AE65FD-B540-6F4A-B47A-7EE06EA69EC0}"/>
              </a:ext>
            </a:extLst>
          </p:cNvPr>
          <p:cNvPicPr>
            <a:picLocks noChangeAspect="1"/>
          </p:cNvPicPr>
          <p:nvPr/>
        </p:nvPicPr>
        <p:blipFill>
          <a:blip r:embed="rId7"/>
          <a:stretch>
            <a:fillRect/>
          </a:stretch>
        </p:blipFill>
        <p:spPr>
          <a:xfrm>
            <a:off x="4372806" y="1764240"/>
            <a:ext cx="2397767" cy="824629"/>
          </a:xfrm>
          <a:prstGeom prst="rect">
            <a:avLst/>
          </a:prstGeom>
        </p:spPr>
      </p:pic>
      <p:pic>
        <p:nvPicPr>
          <p:cNvPr id="3" name="Picture 2">
            <a:extLst>
              <a:ext uri="{FF2B5EF4-FFF2-40B4-BE49-F238E27FC236}">
                <a16:creationId xmlns:a16="http://schemas.microsoft.com/office/drawing/2014/main" id="{80D973C4-5157-E340-A93B-681E6886D1BB}"/>
              </a:ext>
            </a:extLst>
          </p:cNvPr>
          <p:cNvPicPr>
            <a:picLocks noChangeAspect="1"/>
          </p:cNvPicPr>
          <p:nvPr/>
        </p:nvPicPr>
        <p:blipFill>
          <a:blip r:embed="rId8"/>
          <a:stretch>
            <a:fillRect/>
          </a:stretch>
        </p:blipFill>
        <p:spPr>
          <a:xfrm>
            <a:off x="1370276" y="5325309"/>
            <a:ext cx="1966459" cy="713323"/>
          </a:xfrm>
          <a:prstGeom prst="rect">
            <a:avLst/>
          </a:prstGeom>
        </p:spPr>
      </p:pic>
      <p:pic>
        <p:nvPicPr>
          <p:cNvPr id="1026" name="Picture 2" descr="https://ci3.googleusercontent.com/proxy/Lw1DQz_BUHzn6im8OVL7bxR5OgYyxFkxDl7dphHc46-aCSMKW__qbmCABoXnV_3EL7gO6DgajtgQaohD2ChEPJM=s0-d-e1-ft#https://www.ceres.org/themes/ceres/logo.png">
            <a:hlinkClick r:id="rId9"/>
            <a:extLst>
              <a:ext uri="{FF2B5EF4-FFF2-40B4-BE49-F238E27FC236}">
                <a16:creationId xmlns:a16="http://schemas.microsoft.com/office/drawing/2014/main" id="{A3AF31AE-A8A4-084A-B933-6F6D8447921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3233" y="1758157"/>
            <a:ext cx="1827003" cy="618985"/>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E89EF43F-63FC-CA42-9357-E99BB50EA408}"/>
              </a:ext>
            </a:extLst>
          </p:cNvPr>
          <p:cNvSpPr>
            <a:spLocks noGrp="1"/>
          </p:cNvSpPr>
          <p:nvPr>
            <p:ph type="title"/>
          </p:nvPr>
        </p:nvSpPr>
        <p:spPr>
          <a:xfrm>
            <a:off x="235974" y="274639"/>
            <a:ext cx="8672052" cy="1143000"/>
          </a:xfrm>
        </p:spPr>
        <p:txBody>
          <a:bodyPr>
            <a:normAutofit fontScale="90000"/>
          </a:bodyPr>
          <a:lstStyle/>
          <a:p>
            <a:r>
              <a:rPr lang="en-US" dirty="0">
                <a:solidFill>
                  <a:schemeClr val="accent3"/>
                </a:solidFill>
                <a:latin typeface="Tofino Light"/>
                <a:cs typeface="Tofino Light"/>
              </a:rPr>
              <a:t>Momentum</a:t>
            </a:r>
            <a:r>
              <a:rPr lang="en-US" dirty="0">
                <a:latin typeface="Tofino Light"/>
                <a:cs typeface="Tofino Light"/>
              </a:rPr>
              <a:t> Building for </a:t>
            </a:r>
            <a:br>
              <a:rPr lang="en-US" dirty="0">
                <a:latin typeface="Tofino Light"/>
                <a:cs typeface="Tofino Light"/>
              </a:rPr>
            </a:br>
            <a:r>
              <a:rPr lang="en-US" dirty="0">
                <a:latin typeface="Tofino Light"/>
                <a:cs typeface="Tofino Light"/>
              </a:rPr>
              <a:t>Clean Energy Goals</a:t>
            </a:r>
          </a:p>
        </p:txBody>
      </p:sp>
      <p:pic>
        <p:nvPicPr>
          <p:cNvPr id="2" name="Picture 1">
            <a:extLst>
              <a:ext uri="{FF2B5EF4-FFF2-40B4-BE49-F238E27FC236}">
                <a16:creationId xmlns:a16="http://schemas.microsoft.com/office/drawing/2014/main" id="{ACCF3F35-E7A9-E143-BC8D-2B2920A6135F}"/>
              </a:ext>
            </a:extLst>
          </p:cNvPr>
          <p:cNvPicPr>
            <a:picLocks noChangeAspect="1"/>
          </p:cNvPicPr>
          <p:nvPr/>
        </p:nvPicPr>
        <p:blipFill>
          <a:blip r:embed="rId11"/>
          <a:stretch>
            <a:fillRect/>
          </a:stretch>
        </p:blipFill>
        <p:spPr>
          <a:xfrm>
            <a:off x="152401" y="5905031"/>
            <a:ext cx="4600928" cy="615350"/>
          </a:xfrm>
          <a:prstGeom prst="rect">
            <a:avLst/>
          </a:prstGeom>
        </p:spPr>
      </p:pic>
    </p:spTree>
    <p:extLst>
      <p:ext uri="{BB962C8B-B14F-4D97-AF65-F5344CB8AC3E}">
        <p14:creationId xmlns:p14="http://schemas.microsoft.com/office/powerpoint/2010/main" val="1412560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5ED51B-CE6D-3E49-9211-31C90D2654B9}"/>
              </a:ext>
            </a:extLst>
          </p:cNvPr>
          <p:cNvPicPr>
            <a:picLocks noChangeAspect="1"/>
          </p:cNvPicPr>
          <p:nvPr/>
        </p:nvPicPr>
        <p:blipFill>
          <a:blip r:embed="rId3"/>
          <a:stretch>
            <a:fillRect/>
          </a:stretch>
        </p:blipFill>
        <p:spPr>
          <a:xfrm>
            <a:off x="0" y="153955"/>
            <a:ext cx="9144000" cy="6550090"/>
          </a:xfrm>
          <a:prstGeom prst="rect">
            <a:avLst/>
          </a:prstGeom>
        </p:spPr>
      </p:pic>
    </p:spTree>
    <p:extLst>
      <p:ext uri="{BB962C8B-B14F-4D97-AF65-F5344CB8AC3E}">
        <p14:creationId xmlns:p14="http://schemas.microsoft.com/office/powerpoint/2010/main" val="2985732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274639"/>
            <a:ext cx="8672052" cy="1143000"/>
          </a:xfrm>
        </p:spPr>
        <p:txBody>
          <a:bodyPr>
            <a:normAutofit fontScale="90000"/>
          </a:bodyPr>
          <a:lstStyle/>
          <a:p>
            <a:r>
              <a:rPr lang="en-US" dirty="0"/>
              <a:t>The Business Case for </a:t>
            </a:r>
            <a:r>
              <a:rPr lang="en-US" dirty="0">
                <a:solidFill>
                  <a:schemeClr val="accent3"/>
                </a:solidFill>
                <a:latin typeface="Tofino Light"/>
                <a:cs typeface="Tofino Light"/>
              </a:rPr>
              <a:t>Renewable</a:t>
            </a:r>
            <a:r>
              <a:rPr lang="en-US" dirty="0">
                <a:latin typeface="Tofino Light"/>
                <a:cs typeface="Tofino Light"/>
              </a:rPr>
              <a:t> Energy</a:t>
            </a:r>
          </a:p>
        </p:txBody>
      </p:sp>
      <p:pic>
        <p:nvPicPr>
          <p:cNvPr id="7" name="Content Placeholder 8">
            <a:extLst>
              <a:ext uri="{FF2B5EF4-FFF2-40B4-BE49-F238E27FC236}">
                <a16:creationId xmlns:a16="http://schemas.microsoft.com/office/drawing/2014/main" id="{0F77C02B-FD4E-CA4D-83FC-385E886DD4AB}"/>
              </a:ext>
            </a:extLst>
          </p:cNvPr>
          <p:cNvPicPr>
            <a:picLocks noGrp="1" noChangeAspect="1"/>
          </p:cNvPicPr>
          <p:nvPr>
            <p:ph sz="half" idx="2"/>
          </p:nvPr>
        </p:nvPicPr>
        <p:blipFill>
          <a:blip r:embed="rId3"/>
          <a:stretch>
            <a:fillRect/>
          </a:stretch>
        </p:blipFill>
        <p:spPr>
          <a:xfrm>
            <a:off x="1369987" y="1185816"/>
            <a:ext cx="6404025" cy="5364682"/>
          </a:xfrm>
          <a:prstGeom prst="rect">
            <a:avLst/>
          </a:prstGeom>
        </p:spPr>
      </p:pic>
    </p:spTree>
    <p:extLst>
      <p:ext uri="{BB962C8B-B14F-4D97-AF65-F5344CB8AC3E}">
        <p14:creationId xmlns:p14="http://schemas.microsoft.com/office/powerpoint/2010/main" val="100820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C3FB-9C9D-E84A-9F9F-76D92D60F39C}"/>
              </a:ext>
            </a:extLst>
          </p:cNvPr>
          <p:cNvSpPr>
            <a:spLocks noGrp="1"/>
          </p:cNvSpPr>
          <p:nvPr>
            <p:ph type="title"/>
          </p:nvPr>
        </p:nvSpPr>
        <p:spPr/>
        <p:txBody>
          <a:bodyPr/>
          <a:lstStyle/>
          <a:p>
            <a:r>
              <a:rPr lang="en-US" dirty="0"/>
              <a:t>Other </a:t>
            </a:r>
            <a:r>
              <a:rPr lang="en-US" dirty="0">
                <a:solidFill>
                  <a:schemeClr val="accent3"/>
                </a:solidFill>
              </a:rPr>
              <a:t>Benefits</a:t>
            </a:r>
            <a:r>
              <a:rPr lang="en-US" dirty="0"/>
              <a:t> of Renewable Energy</a:t>
            </a:r>
          </a:p>
        </p:txBody>
      </p:sp>
      <p:sp>
        <p:nvSpPr>
          <p:cNvPr id="3" name="Content Placeholder 2">
            <a:extLst>
              <a:ext uri="{FF2B5EF4-FFF2-40B4-BE49-F238E27FC236}">
                <a16:creationId xmlns:a16="http://schemas.microsoft.com/office/drawing/2014/main" id="{9857D300-0C15-CB41-8D3A-9D4F8ABBBEDC}"/>
              </a:ext>
            </a:extLst>
          </p:cNvPr>
          <p:cNvSpPr>
            <a:spLocks noGrp="1"/>
          </p:cNvSpPr>
          <p:nvPr>
            <p:ph idx="1"/>
          </p:nvPr>
        </p:nvSpPr>
        <p:spPr/>
        <p:txBody>
          <a:bodyPr>
            <a:normAutofit lnSpcReduction="10000"/>
          </a:bodyPr>
          <a:lstStyle/>
          <a:p>
            <a:r>
              <a:rPr lang="en-US" sz="3600" dirty="0">
                <a:solidFill>
                  <a:schemeClr val="accent3"/>
                </a:solidFill>
              </a:rPr>
              <a:t>Electricity Prices</a:t>
            </a:r>
          </a:p>
          <a:p>
            <a:r>
              <a:rPr lang="en-US" sz="3600" dirty="0">
                <a:solidFill>
                  <a:schemeClr val="accent3"/>
                </a:solidFill>
              </a:rPr>
              <a:t>Cost Stability</a:t>
            </a:r>
          </a:p>
          <a:p>
            <a:r>
              <a:rPr lang="en-US" sz="3600" dirty="0">
                <a:solidFill>
                  <a:schemeClr val="accent3"/>
                </a:solidFill>
              </a:rPr>
              <a:t>Resiliency</a:t>
            </a:r>
          </a:p>
          <a:p>
            <a:r>
              <a:rPr lang="en-US" sz="3600" dirty="0">
                <a:solidFill>
                  <a:schemeClr val="accent3"/>
                </a:solidFill>
              </a:rPr>
              <a:t>Reputation</a:t>
            </a:r>
          </a:p>
          <a:p>
            <a:r>
              <a:rPr lang="en-US" sz="3600" dirty="0">
                <a:solidFill>
                  <a:schemeClr val="accent3"/>
                </a:solidFill>
              </a:rPr>
              <a:t>Investor Expectations</a:t>
            </a:r>
          </a:p>
          <a:p>
            <a:r>
              <a:rPr lang="en-US" sz="3600" dirty="0">
                <a:solidFill>
                  <a:schemeClr val="accent3"/>
                </a:solidFill>
              </a:rPr>
              <a:t>Cost of Inaction/Need for Climate Leadership</a:t>
            </a:r>
          </a:p>
        </p:txBody>
      </p:sp>
    </p:spTree>
    <p:extLst>
      <p:ext uri="{BB962C8B-B14F-4D97-AF65-F5344CB8AC3E}">
        <p14:creationId xmlns:p14="http://schemas.microsoft.com/office/powerpoint/2010/main" val="3044908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E9A1AB-6F6E-B046-9A8D-06D2365EFB1A}"/>
              </a:ext>
            </a:extLst>
          </p:cNvPr>
          <p:cNvPicPr>
            <a:picLocks noChangeAspect="1"/>
          </p:cNvPicPr>
          <p:nvPr/>
        </p:nvPicPr>
        <p:blipFill>
          <a:blip r:embed="rId3"/>
          <a:stretch>
            <a:fillRect/>
          </a:stretch>
        </p:blipFill>
        <p:spPr>
          <a:xfrm>
            <a:off x="0" y="794000"/>
            <a:ext cx="9144000" cy="4965192"/>
          </a:xfrm>
          <a:prstGeom prst="rect">
            <a:avLst/>
          </a:prstGeom>
        </p:spPr>
      </p:pic>
    </p:spTree>
    <p:extLst>
      <p:ext uri="{BB962C8B-B14F-4D97-AF65-F5344CB8AC3E}">
        <p14:creationId xmlns:p14="http://schemas.microsoft.com/office/powerpoint/2010/main" val="1079868656"/>
      </p:ext>
    </p:extLst>
  </p:cSld>
  <p:clrMapOvr>
    <a:masterClrMapping/>
  </p:clrMapOvr>
</p:sld>
</file>

<file path=ppt/theme/theme1.xml><?xml version="1.0" encoding="utf-8"?>
<a:theme xmlns:a="http://schemas.openxmlformats.org/drawingml/2006/main" name="Office Theme">
  <a:themeElements>
    <a:clrScheme name="Custom 2">
      <a:dk1>
        <a:srgbClr val="202619"/>
      </a:dk1>
      <a:lt1>
        <a:srgbClr val="FFFFFF"/>
      </a:lt1>
      <a:dk2>
        <a:srgbClr val="1F497D"/>
      </a:dk2>
      <a:lt2>
        <a:srgbClr val="C5C9D5"/>
      </a:lt2>
      <a:accent1>
        <a:srgbClr val="73993E"/>
      </a:accent1>
      <a:accent2>
        <a:srgbClr val="547736"/>
      </a:accent2>
      <a:accent3>
        <a:srgbClr val="84B740"/>
      </a:accent3>
      <a:accent4>
        <a:srgbClr val="FEC340"/>
      </a:accent4>
      <a:accent5>
        <a:srgbClr val="C5C9D5"/>
      </a:accent5>
      <a:accent6>
        <a:srgbClr val="202619"/>
      </a:accent6>
      <a:hlink>
        <a:srgbClr val="20316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2218 Ceres Master Deck_New Template_FINAL" id="{4F854AE2-ECE7-3C4A-93D8-10D7458669D4}" vid="{A2008840-070A-CD4D-A436-E82B751099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8227</TotalTime>
  <Words>365</Words>
  <Application>Microsoft Macintosh PowerPoint</Application>
  <PresentationFormat>On-screen Show (4:3)</PresentationFormat>
  <Paragraphs>25</Paragraphs>
  <Slides>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Courier New</vt:lpstr>
      <vt:lpstr>LucidaGrande</vt:lpstr>
      <vt:lpstr>Tofino Book</vt:lpstr>
      <vt:lpstr>Tofino Light</vt:lpstr>
      <vt:lpstr>Wingdings</vt:lpstr>
      <vt:lpstr>Office Theme</vt:lpstr>
      <vt:lpstr>Momentum Building for  Clean Energy Goals</vt:lpstr>
      <vt:lpstr>PowerPoint Presentation</vt:lpstr>
      <vt:lpstr>The Business Case for Renewable Energy</vt:lpstr>
      <vt:lpstr>Other Benefits of Renewable Energy</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Renewable Energy Trends</dc:title>
  <dc:creator>Winston Vaughan</dc:creator>
  <cp:lastModifiedBy>Carlberg, Dennis B</cp:lastModifiedBy>
  <cp:revision>14</cp:revision>
  <dcterms:created xsi:type="dcterms:W3CDTF">2018-07-25T13:39:07Z</dcterms:created>
  <dcterms:modified xsi:type="dcterms:W3CDTF">2018-10-24T01:27:15Z</dcterms:modified>
</cp:coreProperties>
</file>