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4"/>
    <p:sldMasterId id="2147483775" r:id="rId5"/>
    <p:sldMasterId id="2147483834" r:id="rId6"/>
    <p:sldMasterId id="2147483898" r:id="rId7"/>
  </p:sldMasterIdLst>
  <p:notesMasterIdLst>
    <p:notesMasterId r:id="rId16"/>
  </p:notesMasterIdLst>
  <p:sldIdLst>
    <p:sldId id="1215" r:id="rId8"/>
    <p:sldId id="1216" r:id="rId9"/>
    <p:sldId id="1220" r:id="rId10"/>
    <p:sldId id="1218" r:id="rId11"/>
    <p:sldId id="1219" r:id="rId12"/>
    <p:sldId id="1221" r:id="rId13"/>
    <p:sldId id="1222" r:id="rId14"/>
    <p:sldId id="1223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E92C750-1467-3E43-AD52-ACC11F835085}">
          <p14:sldIdLst>
            <p14:sldId id="1215"/>
            <p14:sldId id="1216"/>
            <p14:sldId id="1220"/>
            <p14:sldId id="1218"/>
            <p14:sldId id="1219"/>
            <p14:sldId id="1221"/>
            <p14:sldId id="1222"/>
            <p14:sldId id="12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60" userDrawn="1">
          <p15:clr>
            <a:srgbClr val="A4A3A4"/>
          </p15:clr>
        </p15:guide>
        <p15:guide id="2" orient="horz" pos="2880" userDrawn="1">
          <p15:clr>
            <a:srgbClr val="A4A3A4"/>
          </p15:clr>
        </p15:guide>
        <p15:guide id="3" orient="horz" pos="1008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616" userDrawn="1">
          <p15:clr>
            <a:srgbClr val="A4A3A4"/>
          </p15:clr>
        </p15:guide>
        <p15:guide id="6" orient="horz" pos="3120" userDrawn="1">
          <p15:clr>
            <a:srgbClr val="A4A3A4"/>
          </p15:clr>
        </p15:guide>
        <p15:guide id="7" orient="horz" pos="3048" userDrawn="1">
          <p15:clr>
            <a:srgbClr val="A4A3A4"/>
          </p15:clr>
        </p15:guide>
        <p15:guide id="8" orient="horz" pos="2760" userDrawn="1">
          <p15:clr>
            <a:srgbClr val="A4A3A4"/>
          </p15:clr>
        </p15:guide>
        <p15:guide id="9" pos="64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vin McCormick" initials="GM" lastIdx="8" clrIdx="0">
    <p:extLst>
      <p:ext uri="{19B8F6BF-5375-455C-9EA6-DF929625EA0E}">
        <p15:presenceInfo xmlns:p15="http://schemas.microsoft.com/office/powerpoint/2012/main" userId="Gavin McCormi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  <a:srgbClr val="CCDEED"/>
    <a:srgbClr val="F5947B"/>
    <a:srgbClr val="748A86"/>
    <a:srgbClr val="EF4C22"/>
    <a:srgbClr val="8FAADC"/>
    <a:srgbClr val="A5C0C4"/>
    <a:srgbClr val="38762E"/>
    <a:srgbClr val="F7F7F7"/>
    <a:srgbClr val="CBC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80"/>
    <p:restoredTop sz="95377"/>
  </p:normalViewPr>
  <p:slideViewPr>
    <p:cSldViewPr snapToGrid="0" snapToObjects="1">
      <p:cViewPr varScale="1">
        <p:scale>
          <a:sx n="120" d="100"/>
          <a:sy n="120" d="100"/>
        </p:scale>
        <p:origin x="576" y="90"/>
      </p:cViewPr>
      <p:guideLst>
        <p:guide orient="horz" pos="3960"/>
        <p:guide orient="horz" pos="2880"/>
        <p:guide orient="horz" pos="1008"/>
        <p:guide pos="288"/>
        <p:guide orient="horz" pos="2616"/>
        <p:guide orient="horz" pos="3120"/>
        <p:guide orient="horz" pos="3048"/>
        <p:guide orient="horz" pos="2760"/>
        <p:guide pos="64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 snapToObjects="1" showGuides="1">
      <p:cViewPr varScale="1">
        <p:scale>
          <a:sx n="149" d="100"/>
          <a:sy n="149" d="100"/>
        </p:scale>
        <p:origin x="268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B941F32-B3AA-0744-9232-3207BE8CFB8B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3B42AF0-88A9-9345-9F83-25B7EC564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6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sion Energy: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57200" y="1554480"/>
            <a:ext cx="9398000" cy="369332"/>
          </a:xfrm>
        </p:spPr>
        <p:txBody>
          <a:bodyPr/>
          <a:lstStyle>
            <a:lvl1pPr marL="0" indent="0">
              <a:buClr>
                <a:schemeClr val="tx1"/>
              </a:buClr>
              <a:buFont typeface="Arial" panose="020B0604020202020204" pitchFamily="34" charset="0"/>
              <a:buNone/>
              <a:defRPr sz="2400">
                <a:solidFill>
                  <a:schemeClr val="accent5"/>
                </a:solidFill>
              </a:defRPr>
            </a:lvl1pPr>
            <a:lvl2pPr>
              <a:buClr>
                <a:schemeClr val="accent5"/>
              </a:buClr>
              <a:defRPr sz="2000">
                <a:solidFill>
                  <a:schemeClr val="accent5"/>
                </a:solidFill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56804E-E7E4-A447-9888-FE79F1380A22}"/>
              </a:ext>
            </a:extLst>
          </p:cNvPr>
          <p:cNvSpPr/>
          <p:nvPr userDrawn="1"/>
        </p:nvSpPr>
        <p:spPr>
          <a:xfrm>
            <a:off x="1645835" y="0"/>
            <a:ext cx="2645872" cy="6858000"/>
          </a:xfrm>
          <a:prstGeom prst="rect">
            <a:avLst/>
          </a:prstGeom>
          <a:gradFill>
            <a:gsLst>
              <a:gs pos="0">
                <a:srgbClr val="009FE3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DB46BE-090D-0C49-8115-741A671FC14E}"/>
              </a:ext>
            </a:extLst>
          </p:cNvPr>
          <p:cNvSpPr/>
          <p:nvPr userDrawn="1"/>
        </p:nvSpPr>
        <p:spPr>
          <a:xfrm>
            <a:off x="4291707" y="0"/>
            <a:ext cx="2645872" cy="6858000"/>
          </a:xfrm>
          <a:prstGeom prst="rect">
            <a:avLst/>
          </a:prstGeom>
          <a:gradFill>
            <a:gsLst>
              <a:gs pos="0">
                <a:srgbClr val="009FE3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297A91-38A6-7E48-BCA0-B78BD5D95376}"/>
              </a:ext>
            </a:extLst>
          </p:cNvPr>
          <p:cNvSpPr/>
          <p:nvPr userDrawn="1"/>
        </p:nvSpPr>
        <p:spPr>
          <a:xfrm>
            <a:off x="6937579" y="0"/>
            <a:ext cx="2645872" cy="6858000"/>
          </a:xfrm>
          <a:prstGeom prst="rect">
            <a:avLst/>
          </a:prstGeom>
          <a:gradFill>
            <a:gsLst>
              <a:gs pos="0">
                <a:srgbClr val="009FE3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8E9B-702F-8244-A976-143F22A7AF45}"/>
              </a:ext>
            </a:extLst>
          </p:cNvPr>
          <p:cNvSpPr/>
          <p:nvPr userDrawn="1"/>
        </p:nvSpPr>
        <p:spPr>
          <a:xfrm>
            <a:off x="9583451" y="0"/>
            <a:ext cx="2645872" cy="6858000"/>
          </a:xfrm>
          <a:prstGeom prst="rect">
            <a:avLst/>
          </a:prstGeom>
          <a:gradFill>
            <a:gsLst>
              <a:gs pos="0">
                <a:srgbClr val="009FE3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DD9E0-2834-3A46-A844-7887A07845F5}"/>
              </a:ext>
            </a:extLst>
          </p:cNvPr>
          <p:cNvSpPr/>
          <p:nvPr userDrawn="1"/>
        </p:nvSpPr>
        <p:spPr>
          <a:xfrm>
            <a:off x="-1000037" y="0"/>
            <a:ext cx="2645872" cy="6858000"/>
          </a:xfrm>
          <a:prstGeom prst="rect">
            <a:avLst/>
          </a:prstGeom>
          <a:gradFill>
            <a:gsLst>
              <a:gs pos="0">
                <a:srgbClr val="009FE3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5A74759-F247-E548-914A-71E02568624D}"/>
              </a:ext>
            </a:extLst>
          </p:cNvPr>
          <p:cNvCxnSpPr>
            <a:cxnSpLocks/>
          </p:cNvCxnSpPr>
          <p:nvPr/>
        </p:nvCxnSpPr>
        <p:spPr>
          <a:xfrm>
            <a:off x="4997" y="3725628"/>
            <a:ext cx="121870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B3E35A6C-3F6E-BB4F-A0E7-7AAD75AA07F7}"/>
              </a:ext>
            </a:extLst>
          </p:cNvPr>
          <p:cNvSpPr/>
          <p:nvPr/>
        </p:nvSpPr>
        <p:spPr>
          <a:xfrm>
            <a:off x="1689332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A9D91E12-E53E-354C-B5A7-B3F09B7FF906}"/>
              </a:ext>
            </a:extLst>
          </p:cNvPr>
          <p:cNvSpPr/>
          <p:nvPr/>
        </p:nvSpPr>
        <p:spPr>
          <a:xfrm>
            <a:off x="4123494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CFB5C29B-F09B-844B-93AB-A7947B4872BE}"/>
              </a:ext>
            </a:extLst>
          </p:cNvPr>
          <p:cNvSpPr/>
          <p:nvPr/>
        </p:nvSpPr>
        <p:spPr>
          <a:xfrm>
            <a:off x="3902202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F3D02635-49B1-994D-836D-1F06D8B4116B}"/>
              </a:ext>
            </a:extLst>
          </p:cNvPr>
          <p:cNvSpPr/>
          <p:nvPr/>
        </p:nvSpPr>
        <p:spPr>
          <a:xfrm>
            <a:off x="3238341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82976980-F2B4-E74D-AC0B-8373842F6C95}"/>
              </a:ext>
            </a:extLst>
          </p:cNvPr>
          <p:cNvSpPr/>
          <p:nvPr/>
        </p:nvSpPr>
        <p:spPr>
          <a:xfrm>
            <a:off x="3017054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E1821753-D03F-7146-B095-03D3FD5148C3}"/>
              </a:ext>
            </a:extLst>
          </p:cNvPr>
          <p:cNvSpPr/>
          <p:nvPr/>
        </p:nvSpPr>
        <p:spPr>
          <a:xfrm>
            <a:off x="2795767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13E41AB-0032-014A-82FD-1DC2D421B51F}"/>
              </a:ext>
            </a:extLst>
          </p:cNvPr>
          <p:cNvSpPr/>
          <p:nvPr/>
        </p:nvSpPr>
        <p:spPr>
          <a:xfrm>
            <a:off x="2574480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88FD83CB-6F81-6C42-9E15-925616FA8C3B}"/>
              </a:ext>
            </a:extLst>
          </p:cNvPr>
          <p:cNvSpPr/>
          <p:nvPr/>
        </p:nvSpPr>
        <p:spPr>
          <a:xfrm>
            <a:off x="2353193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8050812A-E2A6-7B4F-88FA-D04DCA21133B}"/>
              </a:ext>
            </a:extLst>
          </p:cNvPr>
          <p:cNvSpPr/>
          <p:nvPr/>
        </p:nvSpPr>
        <p:spPr>
          <a:xfrm>
            <a:off x="2131906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997A5D6D-F575-C544-939C-EB25EC3E3C24}"/>
              </a:ext>
            </a:extLst>
          </p:cNvPr>
          <p:cNvSpPr/>
          <p:nvPr/>
        </p:nvSpPr>
        <p:spPr>
          <a:xfrm>
            <a:off x="1910619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381887E-B6D2-9F4A-ADE5-1A47EA117B2C}"/>
              </a:ext>
            </a:extLst>
          </p:cNvPr>
          <p:cNvSpPr/>
          <p:nvPr/>
        </p:nvSpPr>
        <p:spPr>
          <a:xfrm>
            <a:off x="3680915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7F5008E-139F-DC48-BAFE-92E12DC08BD1}"/>
              </a:ext>
            </a:extLst>
          </p:cNvPr>
          <p:cNvSpPr/>
          <p:nvPr/>
        </p:nvSpPr>
        <p:spPr>
          <a:xfrm>
            <a:off x="3459628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2260DBF-E6E9-014A-81E0-471F331ABC47}"/>
              </a:ext>
            </a:extLst>
          </p:cNvPr>
          <p:cNvSpPr/>
          <p:nvPr/>
        </p:nvSpPr>
        <p:spPr>
          <a:xfrm>
            <a:off x="4337282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B750E88-6938-6A45-9EFC-BCEA48FEC18C}"/>
              </a:ext>
            </a:extLst>
          </p:cNvPr>
          <p:cNvSpPr/>
          <p:nvPr/>
        </p:nvSpPr>
        <p:spPr>
          <a:xfrm>
            <a:off x="6771444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7A9CB27-8C96-B04E-A2E3-6B752159F228}"/>
              </a:ext>
            </a:extLst>
          </p:cNvPr>
          <p:cNvSpPr/>
          <p:nvPr/>
        </p:nvSpPr>
        <p:spPr>
          <a:xfrm>
            <a:off x="6550152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47DA7B2-D52E-0D47-9431-078CAEF8EB03}"/>
              </a:ext>
            </a:extLst>
          </p:cNvPr>
          <p:cNvSpPr/>
          <p:nvPr/>
        </p:nvSpPr>
        <p:spPr>
          <a:xfrm>
            <a:off x="5886291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A99070C-61FD-DE47-A49B-0D381A7B9184}"/>
              </a:ext>
            </a:extLst>
          </p:cNvPr>
          <p:cNvSpPr/>
          <p:nvPr/>
        </p:nvSpPr>
        <p:spPr>
          <a:xfrm>
            <a:off x="5665004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C54403E-B425-7944-9875-61B4C470433E}"/>
              </a:ext>
            </a:extLst>
          </p:cNvPr>
          <p:cNvSpPr/>
          <p:nvPr/>
        </p:nvSpPr>
        <p:spPr>
          <a:xfrm>
            <a:off x="5443717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7A2AF81-84FE-A34E-9B43-4AF894C450C8}"/>
              </a:ext>
            </a:extLst>
          </p:cNvPr>
          <p:cNvSpPr/>
          <p:nvPr/>
        </p:nvSpPr>
        <p:spPr>
          <a:xfrm>
            <a:off x="5222430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E526F01-E60F-4448-AEA7-7AEE20AAF46A}"/>
              </a:ext>
            </a:extLst>
          </p:cNvPr>
          <p:cNvSpPr/>
          <p:nvPr/>
        </p:nvSpPr>
        <p:spPr>
          <a:xfrm>
            <a:off x="5001143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060B439D-1117-0942-903A-0D5BE595DA8C}"/>
              </a:ext>
            </a:extLst>
          </p:cNvPr>
          <p:cNvSpPr/>
          <p:nvPr/>
        </p:nvSpPr>
        <p:spPr>
          <a:xfrm>
            <a:off x="4779856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EE5C5F5-64A6-3748-920E-58E2A2C61E32}"/>
              </a:ext>
            </a:extLst>
          </p:cNvPr>
          <p:cNvSpPr/>
          <p:nvPr/>
        </p:nvSpPr>
        <p:spPr>
          <a:xfrm>
            <a:off x="4558569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88B6E12-3339-954D-814C-BC9D6A2F4AA7}"/>
              </a:ext>
            </a:extLst>
          </p:cNvPr>
          <p:cNvSpPr/>
          <p:nvPr/>
        </p:nvSpPr>
        <p:spPr>
          <a:xfrm>
            <a:off x="6328865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A2D00C0A-CE97-4943-9046-A5A823E04FF8}"/>
              </a:ext>
            </a:extLst>
          </p:cNvPr>
          <p:cNvSpPr/>
          <p:nvPr/>
        </p:nvSpPr>
        <p:spPr>
          <a:xfrm>
            <a:off x="6107578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87F3449-84F6-BD48-92FD-91C4C654B308}"/>
              </a:ext>
            </a:extLst>
          </p:cNvPr>
          <p:cNvSpPr/>
          <p:nvPr/>
        </p:nvSpPr>
        <p:spPr>
          <a:xfrm>
            <a:off x="6985232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345DCF5-0CF4-9E45-BACA-3FAA126248D6}"/>
              </a:ext>
            </a:extLst>
          </p:cNvPr>
          <p:cNvSpPr/>
          <p:nvPr/>
        </p:nvSpPr>
        <p:spPr>
          <a:xfrm>
            <a:off x="9419394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D97A2CAA-A978-A045-B2D5-F8D49672A9BC}"/>
              </a:ext>
            </a:extLst>
          </p:cNvPr>
          <p:cNvSpPr/>
          <p:nvPr/>
        </p:nvSpPr>
        <p:spPr>
          <a:xfrm>
            <a:off x="9198102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402F3CD-AF47-1246-985E-3DE0076C1C9B}"/>
              </a:ext>
            </a:extLst>
          </p:cNvPr>
          <p:cNvSpPr/>
          <p:nvPr/>
        </p:nvSpPr>
        <p:spPr>
          <a:xfrm>
            <a:off x="8534241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2FA9033-F9DE-0D48-8255-7CB8B108A903}"/>
              </a:ext>
            </a:extLst>
          </p:cNvPr>
          <p:cNvSpPr/>
          <p:nvPr/>
        </p:nvSpPr>
        <p:spPr>
          <a:xfrm>
            <a:off x="8312954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0F4AA64-45ED-794A-AA03-BFA2AA4D6143}"/>
              </a:ext>
            </a:extLst>
          </p:cNvPr>
          <p:cNvSpPr/>
          <p:nvPr/>
        </p:nvSpPr>
        <p:spPr>
          <a:xfrm>
            <a:off x="8091667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2850C41-8094-2142-BA50-B6C523B665D7}"/>
              </a:ext>
            </a:extLst>
          </p:cNvPr>
          <p:cNvSpPr/>
          <p:nvPr/>
        </p:nvSpPr>
        <p:spPr>
          <a:xfrm>
            <a:off x="7870380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5696E284-5CEA-8C4C-A08C-5BD1F561B2E5}"/>
              </a:ext>
            </a:extLst>
          </p:cNvPr>
          <p:cNvSpPr/>
          <p:nvPr/>
        </p:nvSpPr>
        <p:spPr>
          <a:xfrm>
            <a:off x="7649093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E0A71FE-0015-0640-9A01-A1F996407BB6}"/>
              </a:ext>
            </a:extLst>
          </p:cNvPr>
          <p:cNvSpPr/>
          <p:nvPr/>
        </p:nvSpPr>
        <p:spPr>
          <a:xfrm>
            <a:off x="7427806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C0643412-F01B-4D41-9B4D-D2CA96976F6C}"/>
              </a:ext>
            </a:extLst>
          </p:cNvPr>
          <p:cNvSpPr/>
          <p:nvPr/>
        </p:nvSpPr>
        <p:spPr>
          <a:xfrm>
            <a:off x="7206519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7D66806-0F63-7E4D-975B-CF3EC0D1FEDF}"/>
              </a:ext>
            </a:extLst>
          </p:cNvPr>
          <p:cNvSpPr/>
          <p:nvPr/>
        </p:nvSpPr>
        <p:spPr>
          <a:xfrm>
            <a:off x="8976815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E78A7CB-6AD9-8649-AB5B-709A8BFF0799}"/>
              </a:ext>
            </a:extLst>
          </p:cNvPr>
          <p:cNvSpPr/>
          <p:nvPr/>
        </p:nvSpPr>
        <p:spPr>
          <a:xfrm>
            <a:off x="8755528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EDF11D2-C574-654A-A3A2-C7A9068513CE}"/>
              </a:ext>
            </a:extLst>
          </p:cNvPr>
          <p:cNvSpPr/>
          <p:nvPr/>
        </p:nvSpPr>
        <p:spPr>
          <a:xfrm>
            <a:off x="9629024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B3536FA-5644-934F-B5C2-C134859FA2B8}"/>
              </a:ext>
            </a:extLst>
          </p:cNvPr>
          <p:cNvSpPr/>
          <p:nvPr/>
        </p:nvSpPr>
        <p:spPr>
          <a:xfrm>
            <a:off x="12063186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E0C4513-3F7F-2944-B9A1-365ABBC4662B}"/>
              </a:ext>
            </a:extLst>
          </p:cNvPr>
          <p:cNvSpPr/>
          <p:nvPr/>
        </p:nvSpPr>
        <p:spPr>
          <a:xfrm>
            <a:off x="11841894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1407F34-4E60-0645-A548-F55B6CD8ACFF}"/>
              </a:ext>
            </a:extLst>
          </p:cNvPr>
          <p:cNvSpPr/>
          <p:nvPr/>
        </p:nvSpPr>
        <p:spPr>
          <a:xfrm>
            <a:off x="11178033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29EF466-28BA-1E43-A9A2-9952E6D47A73}"/>
              </a:ext>
            </a:extLst>
          </p:cNvPr>
          <p:cNvSpPr/>
          <p:nvPr/>
        </p:nvSpPr>
        <p:spPr>
          <a:xfrm>
            <a:off x="10956746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FAD5A56-C1E9-4F40-8325-3628F996F0D2}"/>
              </a:ext>
            </a:extLst>
          </p:cNvPr>
          <p:cNvSpPr/>
          <p:nvPr/>
        </p:nvSpPr>
        <p:spPr>
          <a:xfrm>
            <a:off x="10735459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F4A207F-04E0-1A4A-A0E0-49E6278E3C97}"/>
              </a:ext>
            </a:extLst>
          </p:cNvPr>
          <p:cNvSpPr/>
          <p:nvPr/>
        </p:nvSpPr>
        <p:spPr>
          <a:xfrm>
            <a:off x="10514172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7E37D66-8E2C-164E-A2E0-3E961E003261}"/>
              </a:ext>
            </a:extLst>
          </p:cNvPr>
          <p:cNvSpPr/>
          <p:nvPr/>
        </p:nvSpPr>
        <p:spPr>
          <a:xfrm>
            <a:off x="10292885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57EB219-7BD6-2C40-AC68-63A34CC3DD3B}"/>
              </a:ext>
            </a:extLst>
          </p:cNvPr>
          <p:cNvSpPr/>
          <p:nvPr/>
        </p:nvSpPr>
        <p:spPr>
          <a:xfrm>
            <a:off x="10071598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5CD489C-07AA-3849-8238-3B6ECDB7C25D}"/>
              </a:ext>
            </a:extLst>
          </p:cNvPr>
          <p:cNvSpPr/>
          <p:nvPr/>
        </p:nvSpPr>
        <p:spPr>
          <a:xfrm>
            <a:off x="9850311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D00E181-CA8B-BA41-815F-CA9BF2E54A8C}"/>
              </a:ext>
            </a:extLst>
          </p:cNvPr>
          <p:cNvSpPr/>
          <p:nvPr/>
        </p:nvSpPr>
        <p:spPr>
          <a:xfrm>
            <a:off x="11620607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7763055-9241-1443-8788-5505474AD2DC}"/>
              </a:ext>
            </a:extLst>
          </p:cNvPr>
          <p:cNvSpPr/>
          <p:nvPr/>
        </p:nvSpPr>
        <p:spPr>
          <a:xfrm>
            <a:off x="11399320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DAB4D77-62AB-7F4E-8613-68E5BF076DB9}"/>
              </a:ext>
            </a:extLst>
          </p:cNvPr>
          <p:cNvSpPr/>
          <p:nvPr/>
        </p:nvSpPr>
        <p:spPr>
          <a:xfrm>
            <a:off x="-955443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5C1117B-2C74-C848-8B64-66C8E9CD0346}"/>
              </a:ext>
            </a:extLst>
          </p:cNvPr>
          <p:cNvSpPr/>
          <p:nvPr/>
        </p:nvSpPr>
        <p:spPr>
          <a:xfrm>
            <a:off x="1478719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318D6B5-047E-844E-A706-E9AB734B7B84}"/>
              </a:ext>
            </a:extLst>
          </p:cNvPr>
          <p:cNvSpPr/>
          <p:nvPr/>
        </p:nvSpPr>
        <p:spPr>
          <a:xfrm>
            <a:off x="1257427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3A4E31D-CB77-5441-AE80-52587BFE5C11}"/>
              </a:ext>
            </a:extLst>
          </p:cNvPr>
          <p:cNvSpPr/>
          <p:nvPr/>
        </p:nvSpPr>
        <p:spPr>
          <a:xfrm>
            <a:off x="593566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B3AA766-3933-1347-9882-BE50334E2B20}"/>
              </a:ext>
            </a:extLst>
          </p:cNvPr>
          <p:cNvSpPr/>
          <p:nvPr/>
        </p:nvSpPr>
        <p:spPr>
          <a:xfrm>
            <a:off x="372279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F8AEBDC-77A3-384D-920C-CD6BF5344168}"/>
              </a:ext>
            </a:extLst>
          </p:cNvPr>
          <p:cNvSpPr/>
          <p:nvPr/>
        </p:nvSpPr>
        <p:spPr>
          <a:xfrm>
            <a:off x="150992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000D7E8-5CE2-B04A-87D8-6560D25D56DF}"/>
              </a:ext>
            </a:extLst>
          </p:cNvPr>
          <p:cNvSpPr/>
          <p:nvPr/>
        </p:nvSpPr>
        <p:spPr>
          <a:xfrm>
            <a:off x="-70295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487D11E-B422-5841-987F-1CA39A455288}"/>
              </a:ext>
            </a:extLst>
          </p:cNvPr>
          <p:cNvSpPr/>
          <p:nvPr/>
        </p:nvSpPr>
        <p:spPr>
          <a:xfrm>
            <a:off x="-291582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944890D-053B-6540-A508-300838D0A0FC}"/>
              </a:ext>
            </a:extLst>
          </p:cNvPr>
          <p:cNvSpPr/>
          <p:nvPr/>
        </p:nvSpPr>
        <p:spPr>
          <a:xfrm>
            <a:off x="-512869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F840BEA-8F49-DC42-90B2-6D06987B994D}"/>
              </a:ext>
            </a:extLst>
          </p:cNvPr>
          <p:cNvSpPr/>
          <p:nvPr/>
        </p:nvSpPr>
        <p:spPr>
          <a:xfrm>
            <a:off x="-734156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AD72000-AF82-894D-B091-BF18CE13AD0A}"/>
              </a:ext>
            </a:extLst>
          </p:cNvPr>
          <p:cNvSpPr/>
          <p:nvPr/>
        </p:nvSpPr>
        <p:spPr>
          <a:xfrm>
            <a:off x="1036140" y="3661221"/>
            <a:ext cx="128814" cy="128814"/>
          </a:xfrm>
          <a:prstGeom prst="ellipse">
            <a:avLst/>
          </a:prstGeom>
          <a:solidFill>
            <a:srgbClr val="CCDE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43566D8-F7E7-3042-8317-BB2348664B7B}"/>
              </a:ext>
            </a:extLst>
          </p:cNvPr>
          <p:cNvSpPr/>
          <p:nvPr/>
        </p:nvSpPr>
        <p:spPr>
          <a:xfrm>
            <a:off x="814853" y="3661221"/>
            <a:ext cx="128814" cy="1288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9AD3DA-56FE-CB4A-96ED-784D7E9A6934}"/>
              </a:ext>
            </a:extLst>
          </p:cNvPr>
          <p:cNvSpPr/>
          <p:nvPr/>
        </p:nvSpPr>
        <p:spPr>
          <a:xfrm>
            <a:off x="2530255" y="2847813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2015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wis721 LtCn BT" charset="0"/>
              <a:ea typeface="ＭＳ Ｐゴシック" charset="0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FB6D37-C9EF-7340-A250-F5D8DB214DB2}"/>
              </a:ext>
            </a:extLst>
          </p:cNvPr>
          <p:cNvSpPr/>
          <p:nvPr/>
        </p:nvSpPr>
        <p:spPr>
          <a:xfrm>
            <a:off x="-5068" y="2847813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2014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wis721 LtCn BT" charset="0"/>
              <a:ea typeface="ＭＳ Ｐゴシック" charset="0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B3AFFF-F34F-6C46-B527-BCACD4440FE2}"/>
              </a:ext>
            </a:extLst>
          </p:cNvPr>
          <p:cNvSpPr/>
          <p:nvPr/>
        </p:nvSpPr>
        <p:spPr>
          <a:xfrm>
            <a:off x="5151306" y="2847813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2016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wis721 LtCn BT" charset="0"/>
              <a:ea typeface="ＭＳ Ｐゴシック" charset="0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2A6865-5C33-7547-A527-A21626E06581}"/>
              </a:ext>
            </a:extLst>
          </p:cNvPr>
          <p:cNvSpPr/>
          <p:nvPr/>
        </p:nvSpPr>
        <p:spPr>
          <a:xfrm>
            <a:off x="7968586" y="2847813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2017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wis721 LtCn BT" charset="0"/>
              <a:ea typeface="ＭＳ Ｐゴシック" charset="0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270608-31D6-D24E-B4E6-513698953C1F}"/>
              </a:ext>
            </a:extLst>
          </p:cNvPr>
          <p:cNvSpPr/>
          <p:nvPr/>
        </p:nvSpPr>
        <p:spPr>
          <a:xfrm>
            <a:off x="10585777" y="2827717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2018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07749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182880" indent="0">
              <a:buFontTx/>
              <a:buNone/>
              <a:defRPr>
                <a:solidFill>
                  <a:schemeClr val="tx1"/>
                </a:solidFill>
              </a:defRPr>
            </a:lvl2pPr>
            <a:lvl3pPr marL="365760" indent="0">
              <a:buFontTx/>
              <a:buNone/>
              <a:defRPr>
                <a:solidFill>
                  <a:schemeClr val="tx1"/>
                </a:solidFill>
              </a:defRPr>
            </a:lvl3pPr>
            <a:lvl4pPr marL="548640" indent="0">
              <a:buFontTx/>
              <a:buNone/>
              <a:defRPr>
                <a:solidFill>
                  <a:schemeClr val="tx1"/>
                </a:solidFill>
              </a:defRPr>
            </a:lvl4pPr>
            <a:lvl5pPr marL="73152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5pPr>
            <a:lvl6pPr marL="914400"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914400" marR="0" lvl="4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A : Bullets with Circl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6300269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9" name="Picture Placeholder 8"/>
          <p:cNvSpPr>
            <a:spLocks noGrp="1" noChangeAspect="1"/>
          </p:cNvSpPr>
          <p:nvPr>
            <p:ph type="pic" sz="quarter" idx="10"/>
          </p:nvPr>
        </p:nvSpPr>
        <p:spPr>
          <a:xfrm>
            <a:off x="7498080" y="2468880"/>
            <a:ext cx="3081338" cy="3081528"/>
          </a:xfrm>
          <a:prstGeom prst="ellipse">
            <a:avLst/>
          </a:prstGeom>
          <a:pattFill prst="smCheck">
            <a:fgClr>
              <a:schemeClr val="bg1">
                <a:lumMod val="9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A: No Bullets with Circl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45B767-FC84-460F-8679-CA4BD7D8E8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40547443"/>
              </p:ext>
            </p:extLst>
          </p:nvPr>
        </p:nvGraphicFramePr>
        <p:xfrm>
          <a:off x="457200" y="1554480"/>
          <a:ext cx="9948041" cy="24942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537138">
                  <a:extLst>
                    <a:ext uri="{9D8B030D-6E8A-4147-A177-3AD203B41FA5}">
                      <a16:colId xmlns:a16="http://schemas.microsoft.com/office/drawing/2014/main" val="1387655485"/>
                    </a:ext>
                  </a:extLst>
                </a:gridCol>
                <a:gridCol w="1379483">
                  <a:extLst>
                    <a:ext uri="{9D8B030D-6E8A-4147-A177-3AD203B41FA5}">
                      <a16:colId xmlns:a16="http://schemas.microsoft.com/office/drawing/2014/main" val="1156917295"/>
                    </a:ext>
                  </a:extLst>
                </a:gridCol>
                <a:gridCol w="1765738">
                  <a:extLst>
                    <a:ext uri="{9D8B030D-6E8A-4147-A177-3AD203B41FA5}">
                      <a16:colId xmlns:a16="http://schemas.microsoft.com/office/drawing/2014/main" val="858385717"/>
                    </a:ext>
                  </a:extLst>
                </a:gridCol>
                <a:gridCol w="2640724">
                  <a:extLst>
                    <a:ext uri="{9D8B030D-6E8A-4147-A177-3AD203B41FA5}">
                      <a16:colId xmlns:a16="http://schemas.microsoft.com/office/drawing/2014/main" val="2689819785"/>
                    </a:ext>
                  </a:extLst>
                </a:gridCol>
                <a:gridCol w="2624958">
                  <a:extLst>
                    <a:ext uri="{9D8B030D-6E8A-4147-A177-3AD203B41FA5}">
                      <a16:colId xmlns:a16="http://schemas.microsoft.com/office/drawing/2014/main" val="289482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Arial Bold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18pt Font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White on Navy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Usually Center Aligned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Headings Capitalized; Middle Height Aligned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2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ERCOT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grey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 usually left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4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# values right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2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3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9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17686"/>
                  </a:ext>
                </a:extLst>
              </a:tr>
            </a:tbl>
          </a:graphicData>
        </a:graphic>
      </p:graphicFrame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3: Plus Subhead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554480"/>
            <a:ext cx="10988566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i="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Heading listed here.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594DF3A-4A16-4F7E-BAA5-E0098437E31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4795707"/>
              </p:ext>
            </p:extLst>
          </p:nvPr>
        </p:nvGraphicFramePr>
        <p:xfrm>
          <a:off x="457200" y="2011680"/>
          <a:ext cx="10988565" cy="24942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697916">
                  <a:extLst>
                    <a:ext uri="{9D8B030D-6E8A-4147-A177-3AD203B41FA5}">
                      <a16:colId xmlns:a16="http://schemas.microsoft.com/office/drawing/2014/main" val="1387655485"/>
                    </a:ext>
                  </a:extLst>
                </a:gridCol>
                <a:gridCol w="1523771">
                  <a:extLst>
                    <a:ext uri="{9D8B030D-6E8A-4147-A177-3AD203B41FA5}">
                      <a16:colId xmlns:a16="http://schemas.microsoft.com/office/drawing/2014/main" val="1156917295"/>
                    </a:ext>
                  </a:extLst>
                </a:gridCol>
                <a:gridCol w="1950427">
                  <a:extLst>
                    <a:ext uri="{9D8B030D-6E8A-4147-A177-3AD203B41FA5}">
                      <a16:colId xmlns:a16="http://schemas.microsoft.com/office/drawing/2014/main" val="858385717"/>
                    </a:ext>
                  </a:extLst>
                </a:gridCol>
                <a:gridCol w="2916933">
                  <a:extLst>
                    <a:ext uri="{9D8B030D-6E8A-4147-A177-3AD203B41FA5}">
                      <a16:colId xmlns:a16="http://schemas.microsoft.com/office/drawing/2014/main" val="2689819785"/>
                    </a:ext>
                  </a:extLst>
                </a:gridCol>
                <a:gridCol w="2899518">
                  <a:extLst>
                    <a:ext uri="{9D8B030D-6E8A-4147-A177-3AD203B41FA5}">
                      <a16:colId xmlns:a16="http://schemas.microsoft.com/office/drawing/2014/main" val="289482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Arial Bold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18pt Font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White on Navy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Center or Left Aligned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Headings Capitalized; Middle Height Aligned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2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ERCOT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grey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 usually left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4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# values right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2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3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9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17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00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>
                <a:solidFill>
                  <a:schemeClr val="tx1"/>
                </a:solidFill>
              </a:defRPr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154436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Font typeface="ArialMT" charset="0"/>
              <a:buNone/>
              <a:defRPr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Font typeface="Arial" charset="0"/>
              <a:buNone/>
              <a:defRPr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Font typeface="ArialMT" charset="0"/>
              <a:buNone/>
              <a:defRPr>
                <a:solidFill>
                  <a:schemeClr val="tx1"/>
                </a:solidFill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baseline="0">
                <a:solidFill>
                  <a:schemeClr val="tx1"/>
                </a:solidFill>
              </a:defRPr>
            </a:lvl5pPr>
            <a:lvl6pPr marL="914400">
              <a:spcBef>
                <a:spcPts val="600"/>
              </a:spcBef>
              <a:defRPr baseline="0"/>
            </a:lvl6pPr>
            <a:lvl7pPr marL="914400"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731520" marR="0" lvl="5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Sixth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: Plus Subhead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8000" cy="3966643"/>
          </a:xfrm>
        </p:spPr>
        <p:txBody>
          <a:bodyPr wrap="square"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1554480"/>
            <a:ext cx="9398001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: Plus Subhead –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0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8000" cy="3966643"/>
          </a:xfrm>
        </p:spPr>
        <p:txBody>
          <a:bodyPr wrap="square">
            <a:noAutofit/>
          </a:bodyPr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182880" indent="0">
              <a:buFontTx/>
              <a:buNone/>
              <a:defRPr>
                <a:solidFill>
                  <a:schemeClr val="tx1"/>
                </a:solidFill>
              </a:defRPr>
            </a:lvl2pPr>
            <a:lvl3pPr marL="365760" indent="0">
              <a:buFontTx/>
              <a:buNone/>
              <a:defRPr>
                <a:solidFill>
                  <a:schemeClr val="tx1"/>
                </a:solidFill>
              </a:defRPr>
            </a:lvl3pPr>
            <a:lvl4pPr marL="548640" indent="0">
              <a:buFontTx/>
              <a:buNone/>
              <a:defRPr>
                <a:solidFill>
                  <a:schemeClr val="tx1"/>
                </a:solidFill>
              </a:defRPr>
            </a:lvl4pPr>
            <a:lvl5pPr marL="73152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914400" marR="0" lvl="4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Sixth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1554480"/>
            <a:ext cx="9398001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4480"/>
            <a:ext cx="4586288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buClr>
                <a:schemeClr val="tx1"/>
              </a:buCl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3520" y="1554480"/>
            <a:ext cx="4572000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4480"/>
            <a:ext cx="4586288" cy="2077492"/>
          </a:xfrm>
        </p:spPr>
        <p:txBody>
          <a:bodyPr/>
          <a:lstStyle>
            <a:lvl1pPr marL="0" indent="0">
              <a:buNone/>
              <a:defRPr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  <a:lvl6pPr marL="914400" indent="0"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3520" y="1554480"/>
            <a:ext cx="4572000" cy="2077492"/>
          </a:xfrm>
        </p:spPr>
        <p:txBody>
          <a:bodyPr/>
          <a:lstStyle>
            <a:lvl1pPr marL="0" indent="0">
              <a:buNone/>
              <a:defRPr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  <a:lvl6pPr marL="914400" indent="0"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303520" y="15544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Clr>
                <a:schemeClr val="tx1"/>
              </a:buClr>
              <a:buFontTx/>
              <a:buNone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5pPr>
            <a:lvl6pPr marL="731520" indent="0">
              <a:spcBef>
                <a:spcPts val="600"/>
              </a:spcBef>
              <a:buClr>
                <a:schemeClr val="tx1"/>
              </a:buClr>
              <a:buFontTx/>
              <a:buNone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303520" y="15544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Clr>
                <a:schemeClr val="tx1"/>
              </a:buClr>
              <a:buFontTx/>
              <a:buNone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5pPr>
            <a:lvl6pPr marL="731520" indent="0">
              <a:spcBef>
                <a:spcPts val="600"/>
              </a:spcBef>
              <a:buClr>
                <a:schemeClr val="tx1"/>
              </a:buClr>
              <a:buFontTx/>
              <a:buNone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4575879" cy="338554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200" b="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680"/>
            <a:ext cx="4575878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548640" indent="-182880">
              <a:buClr>
                <a:schemeClr val="tx1"/>
              </a:buClr>
              <a:buFont typeface="ArialMT" charset="0"/>
              <a:buChar char="›"/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09728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baseline="0">
                <a:solidFill>
                  <a:schemeClr val="tx1"/>
                </a:solidFill>
              </a:defRPr>
            </a:lvl5pPr>
            <a:lvl6pPr marL="914400" indent="-182880">
              <a:buFont typeface="ArialMT" charset="0"/>
              <a:buChar char="›"/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3520" y="1554480"/>
            <a:ext cx="4570840" cy="33855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2200" b="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3520" y="2011680"/>
            <a:ext cx="4570839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097280" indent="-182880">
              <a:buClr>
                <a:schemeClr val="tx1"/>
              </a:buClr>
              <a:buFont typeface="Arial" charset="0"/>
              <a:buChar char="•"/>
              <a:defRPr>
                <a:solidFill>
                  <a:schemeClr val="tx1"/>
                </a:solidFill>
              </a:defRPr>
            </a:lvl5pPr>
            <a:lvl6pPr marL="914400" indent="-182880">
              <a:buFont typeface="ArialMT" charset="0"/>
              <a:buChar char="›"/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4575879" cy="338554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20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680"/>
            <a:ext cx="4575878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9144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baseline="0"/>
            </a:lvl5pPr>
            <a:lvl6pPr marL="731520" indent="0">
              <a:buFontTx/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3520" y="1554480"/>
            <a:ext cx="4570840" cy="33855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220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3520" y="2011680"/>
            <a:ext cx="4570839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914400" indent="0">
              <a:buClr>
                <a:schemeClr val="tx1"/>
              </a:buClr>
              <a:buFontTx/>
              <a:buNone/>
              <a:defRPr/>
            </a:lvl5pPr>
            <a:lvl6pPr marL="731520" indent="0">
              <a:buFontTx/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Deck: Special Sub &amp;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212080" y="20116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457200" y="1554480"/>
            <a:ext cx="9398000" cy="338554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Deck: Special Sub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7999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457200" y="1554480"/>
            <a:ext cx="9398000" cy="338554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75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dision Energy: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0"/>
          </p:nvPr>
        </p:nvSpPr>
        <p:spPr>
          <a:xfrm>
            <a:off x="812800" y="1825625"/>
            <a:ext cx="9398000" cy="754053"/>
          </a:xfrm>
        </p:spPr>
        <p:txBody>
          <a:bodyPr/>
          <a:lstStyle>
            <a:lvl1pPr>
              <a:spcBef>
                <a:spcPts val="1800"/>
              </a:spcBef>
              <a:defRPr sz="2400">
                <a:solidFill>
                  <a:schemeClr val="accent5"/>
                </a:solidFill>
              </a:defRPr>
            </a:lvl1pPr>
            <a:lvl2pPr>
              <a:defRPr sz="2000">
                <a:solidFill>
                  <a:schemeClr val="accent5"/>
                </a:solidFill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8A82A5-A38D-4FB2-94E3-98EE16D2B781}"/>
              </a:ext>
            </a:extLst>
          </p:cNvPr>
          <p:cNvSpPr/>
          <p:nvPr userDrawn="1"/>
        </p:nvSpPr>
        <p:spPr>
          <a:xfrm>
            <a:off x="10480430" y="10048"/>
            <a:ext cx="1701521" cy="898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95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9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5625"/>
            <a:ext cx="9398001" cy="207749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182880" indent="0">
              <a:buFontTx/>
              <a:buNone/>
              <a:defRPr>
                <a:solidFill>
                  <a:schemeClr val="tx1"/>
                </a:solidFill>
              </a:defRPr>
            </a:lvl2pPr>
            <a:lvl3pPr marL="365760" indent="0">
              <a:buFontTx/>
              <a:buNone/>
              <a:defRPr>
                <a:solidFill>
                  <a:schemeClr val="tx1"/>
                </a:solidFill>
              </a:defRPr>
            </a:lvl3pPr>
            <a:lvl4pPr marL="548640" indent="0">
              <a:buFontTx/>
              <a:buNone/>
              <a:defRPr>
                <a:solidFill>
                  <a:schemeClr val="tx1"/>
                </a:solidFill>
              </a:defRPr>
            </a:lvl4pPr>
            <a:lvl5pPr marL="73152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5pPr>
            <a:lvl6pPr marL="914400"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9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1A : Bullets with Circl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5625"/>
            <a:ext cx="6300269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 noChangeAspect="1"/>
          </p:cNvSpPr>
          <p:nvPr>
            <p:ph type="pic" sz="quarter" idx="10"/>
          </p:nvPr>
        </p:nvSpPr>
        <p:spPr>
          <a:xfrm>
            <a:off x="7454900" y="1822450"/>
            <a:ext cx="3081338" cy="3081528"/>
          </a:xfrm>
          <a:prstGeom prst="ellipse">
            <a:avLst/>
          </a:prstGeom>
          <a:pattFill prst="smCheck">
            <a:fgClr>
              <a:schemeClr val="bg1">
                <a:lumMod val="9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2224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1A: No Bullets with Circl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5625"/>
            <a:ext cx="6300269" cy="2077492"/>
          </a:xfrm>
        </p:spPr>
        <p:txBody>
          <a:bodyPr/>
          <a:lstStyle>
            <a:lvl1pPr marL="0" indent="0">
              <a:buClr>
                <a:schemeClr val="tx1"/>
              </a:buClr>
              <a:buNone/>
              <a:defRPr>
                <a:solidFill>
                  <a:schemeClr val="tx1"/>
                </a:solidFill>
              </a:defRPr>
            </a:lvl1pPr>
            <a:lvl2pPr marL="182880" indent="0">
              <a:buClr>
                <a:schemeClr val="tx1"/>
              </a:buClr>
              <a:buNone/>
              <a:defRPr>
                <a:solidFill>
                  <a:schemeClr val="tx1"/>
                </a:solidFill>
              </a:defRPr>
            </a:lvl2pPr>
            <a:lvl3pPr marL="365760" indent="0">
              <a:buClr>
                <a:schemeClr val="tx1"/>
              </a:buClr>
              <a:buNone/>
              <a:defRPr>
                <a:solidFill>
                  <a:schemeClr val="tx1"/>
                </a:solidFill>
              </a:defRPr>
            </a:lvl3pPr>
            <a:lvl4pPr marL="548640" indent="0">
              <a:buClr>
                <a:schemeClr val="tx1"/>
              </a:buClr>
              <a:buNone/>
              <a:defRPr>
                <a:solidFill>
                  <a:schemeClr val="tx1"/>
                </a:solidFill>
              </a:defRPr>
            </a:lvl4pPr>
            <a:lvl5pPr marL="731520" indent="0">
              <a:buClr>
                <a:schemeClr val="tx1"/>
              </a:buClr>
              <a:buNone/>
              <a:defRPr>
                <a:solidFill>
                  <a:schemeClr val="tx1"/>
                </a:solidFill>
              </a:defRPr>
            </a:lvl5pPr>
            <a:lvl6pPr marL="9144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 noChangeAspect="1"/>
          </p:cNvSpPr>
          <p:nvPr>
            <p:ph type="pic" sz="quarter" idx="10"/>
          </p:nvPr>
        </p:nvSpPr>
        <p:spPr>
          <a:xfrm>
            <a:off x="7454900" y="1822450"/>
            <a:ext cx="3081338" cy="3081528"/>
          </a:xfrm>
          <a:prstGeom prst="ellipse">
            <a:avLst/>
          </a:prstGeom>
          <a:pattFill prst="smCheck">
            <a:fgClr>
              <a:schemeClr val="bg1">
                <a:lumMod val="9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6189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5625"/>
            <a:ext cx="9398001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>
                <a:solidFill>
                  <a:schemeClr val="tx1"/>
                </a:solidFill>
              </a:defRPr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4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25625"/>
            <a:ext cx="9398001" cy="2154436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Font typeface="ArialMT" charset="0"/>
              <a:buNone/>
              <a:defRPr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Font typeface="Arial" charset="0"/>
              <a:buNone/>
              <a:defRPr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Font typeface="ArialMT" charset="0"/>
              <a:buNone/>
              <a:defRPr>
                <a:solidFill>
                  <a:schemeClr val="tx1"/>
                </a:solidFill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baseline="0">
                <a:solidFill>
                  <a:schemeClr val="tx1"/>
                </a:solidFill>
              </a:defRPr>
            </a:lvl5pPr>
            <a:lvl6pPr marL="914400">
              <a:spcBef>
                <a:spcPts val="600"/>
              </a:spcBef>
              <a:defRPr baseline="0"/>
            </a:lvl6pPr>
            <a:lvl7pPr marL="914400"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5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: Plus Subhead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03225"/>
            <a:ext cx="9398001" cy="938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1" y="2225151"/>
            <a:ext cx="9398000" cy="3966643"/>
          </a:xfrm>
        </p:spPr>
        <p:txBody>
          <a:bodyPr wrap="square"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2800" y="1816295"/>
            <a:ext cx="9398001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910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: Plus Subhead –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03225"/>
            <a:ext cx="9398000" cy="938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1" y="2225151"/>
            <a:ext cx="9398000" cy="3966643"/>
          </a:xfrm>
        </p:spPr>
        <p:txBody>
          <a:bodyPr wrap="square">
            <a:noAutofit/>
          </a:bodyPr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182880" indent="0">
              <a:buFontTx/>
              <a:buNone/>
              <a:defRPr>
                <a:solidFill>
                  <a:schemeClr val="tx1"/>
                </a:solidFill>
              </a:defRPr>
            </a:lvl2pPr>
            <a:lvl3pPr marL="365760" indent="0">
              <a:buFontTx/>
              <a:buNone/>
              <a:defRPr>
                <a:solidFill>
                  <a:schemeClr val="tx1"/>
                </a:solidFill>
              </a:defRPr>
            </a:lvl3pPr>
            <a:lvl4pPr marL="548640" indent="0">
              <a:buFontTx/>
              <a:buNone/>
              <a:defRPr>
                <a:solidFill>
                  <a:schemeClr val="tx1"/>
                </a:solidFill>
              </a:defRPr>
            </a:lvl4pPr>
            <a:lvl5pPr marL="73152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2800" y="1816295"/>
            <a:ext cx="9398001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197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5625"/>
            <a:ext cx="4586288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buClr>
                <a:schemeClr val="tx1"/>
              </a:buCl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825625"/>
            <a:ext cx="4572000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6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5625"/>
            <a:ext cx="4586288" cy="2077492"/>
          </a:xfrm>
        </p:spPr>
        <p:txBody>
          <a:bodyPr/>
          <a:lstStyle>
            <a:lvl1pPr marL="0" indent="0">
              <a:buNone/>
              <a:defRPr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  <a:lvl6pPr marL="9144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825625"/>
            <a:ext cx="4572000" cy="2077492"/>
          </a:xfrm>
        </p:spPr>
        <p:txBody>
          <a:bodyPr/>
          <a:lstStyle>
            <a:lvl1pPr marL="0" indent="0">
              <a:buNone/>
              <a:defRPr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  <a:lvl6pPr marL="9144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2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1" y="1825625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642496" y="1825625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77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1" y="1825625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Clr>
                <a:schemeClr val="tx1"/>
              </a:buClr>
              <a:buFontTx/>
              <a:buNone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5pPr>
            <a:lvl6pPr marL="731520" indent="0">
              <a:spcBef>
                <a:spcPts val="600"/>
              </a:spcBef>
              <a:buClr>
                <a:schemeClr val="tx1"/>
              </a:buClr>
              <a:buFontTx/>
              <a:buNone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642496" y="1825625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Clr>
                <a:schemeClr val="tx1"/>
              </a:buClr>
              <a:buFontTx/>
              <a:buNone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5pPr>
            <a:lvl6pPr marL="731520" indent="0">
              <a:spcBef>
                <a:spcPts val="600"/>
              </a:spcBef>
              <a:buClr>
                <a:schemeClr val="tx1"/>
              </a:buClr>
              <a:buFontTx/>
              <a:buNone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2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097519"/>
            <a:ext cx="4575879" cy="338554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200" b="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1" y="2505075"/>
            <a:ext cx="4575878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548640" indent="-182880">
              <a:buClr>
                <a:schemeClr val="tx1"/>
              </a:buClr>
              <a:buFont typeface="ArialMT" charset="0"/>
              <a:buChar char="›"/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09728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baseline="0">
                <a:solidFill>
                  <a:schemeClr val="tx1"/>
                </a:solidFill>
              </a:defRPr>
            </a:lvl5pPr>
            <a:lvl6pPr marL="914400" indent="-182880">
              <a:buFont typeface="ArialMT" charset="0"/>
              <a:buChar char="›"/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9963" y="2097519"/>
            <a:ext cx="4570840" cy="33855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2200" b="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9963" y="2505075"/>
            <a:ext cx="4570839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097280" indent="-182880">
              <a:buClr>
                <a:schemeClr val="tx1"/>
              </a:buClr>
              <a:buFont typeface="Arial" charset="0"/>
              <a:buChar char="•"/>
              <a:defRPr>
                <a:solidFill>
                  <a:schemeClr val="tx1"/>
                </a:solidFill>
              </a:defRPr>
            </a:lvl5pPr>
            <a:lvl6pPr marL="914400" indent="-182880">
              <a:buFont typeface="ArialMT" charset="0"/>
              <a:buChar char="›"/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85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097519"/>
            <a:ext cx="4575879" cy="338554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20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1" y="2505075"/>
            <a:ext cx="4575878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9144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baseline="0"/>
            </a:lvl5pPr>
            <a:lvl6pPr marL="731520" indent="0">
              <a:buFontTx/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9963" y="2097519"/>
            <a:ext cx="4570840" cy="33855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220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9963" y="2505075"/>
            <a:ext cx="4570839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914400" indent="0">
              <a:buClr>
                <a:schemeClr val="tx1"/>
              </a:buClr>
              <a:buFontTx/>
              <a:buNone/>
              <a:defRPr/>
            </a:lvl5pPr>
            <a:lvl6pPr marL="731520" indent="0">
              <a:buFontTx/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297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59074"/>
            <a:ext cx="4575879" cy="276999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cap="all" spc="3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1" y="2505075"/>
            <a:ext cx="4575878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9963" y="2186774"/>
            <a:ext cx="4570840" cy="249299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1800" b="0" kern="1200" cap="all" spc="3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MT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9963" y="2505075"/>
            <a:ext cx="4570839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 baseline="0"/>
            </a:lvl5pPr>
            <a:lvl6pPr>
              <a:buClr>
                <a:schemeClr val="tx1"/>
              </a:buCl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435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59074"/>
            <a:ext cx="4575879" cy="276999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cap="all" spc="3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1" y="2505075"/>
            <a:ext cx="4575878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 typeface="Arial" charset="0"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731520" indent="0">
              <a:buClr>
                <a:schemeClr val="tx1"/>
              </a:buClr>
              <a:buFontTx/>
              <a:buNone/>
              <a:defRPr baseline="0"/>
            </a:lvl5pPr>
            <a:lvl6pPr marL="914400" indent="0">
              <a:buFont typeface="Arial" charset="0"/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9963" y="2186774"/>
            <a:ext cx="4570840" cy="249299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1800" b="0" kern="1200" cap="all" spc="3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MT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9963" y="2505075"/>
            <a:ext cx="4570839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731520" indent="0">
              <a:buClr>
                <a:schemeClr val="tx1"/>
              </a:buClr>
              <a:buFontTx/>
              <a:buNone/>
              <a:defRPr baseline="0"/>
            </a:lvl5pPr>
            <a:lvl6pPr marL="914400" indent="0">
              <a:buFontTx/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950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view Deck: Special Sub &amp;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1" y="2016818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642496" y="2016818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812800" y="1341874"/>
            <a:ext cx="9398000" cy="338554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869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view Deck: Special Sub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016818"/>
            <a:ext cx="9397999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812800" y="1341874"/>
            <a:ext cx="9398000" cy="338554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5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24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73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y Triangle: 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buClr>
                <a:schemeClr val="tx1"/>
              </a:buCl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431177" cy="748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8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Triangle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431177" cy="748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7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Triangle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431177" cy="748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2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: Title,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431177" cy="748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61463"/>
            <a:ext cx="1219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56"/>
          <p:cNvSpPr txBox="1"/>
          <p:nvPr/>
        </p:nvSpPr>
        <p:spPr>
          <a:xfrm>
            <a:off x="11685639" y="6488543"/>
            <a:ext cx="25603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fld id="{D1AA04A4-778A-0849-9783-F4498A39C9A4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 algn="ctr"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2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431177" cy="748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61463"/>
            <a:ext cx="1219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56"/>
          <p:cNvSpPr txBox="1"/>
          <p:nvPr/>
        </p:nvSpPr>
        <p:spPr>
          <a:xfrm>
            <a:off x="11685639" y="6488543"/>
            <a:ext cx="25603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fld id="{D1AA04A4-778A-0849-9783-F4498A39C9A4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 algn="ctr"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88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431177" cy="748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261463"/>
            <a:ext cx="1219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6"/>
          <p:cNvSpPr txBox="1"/>
          <p:nvPr/>
        </p:nvSpPr>
        <p:spPr>
          <a:xfrm>
            <a:off x="11685639" y="6488543"/>
            <a:ext cx="25603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fld id="{D1AA04A4-778A-0849-9783-F4498A39C9A4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 algn="ctr"/>
              <a:t>‹#›</a:t>
            </a:fld>
            <a:endParaRPr lang="en-US" sz="10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02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496" y="0"/>
            <a:ext cx="74615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8300" y="2555490"/>
            <a:ext cx="6141231" cy="1333698"/>
          </a:xfrm>
        </p:spPr>
        <p:txBody>
          <a:bodyPr wrap="square" anchor="b" anchorCtr="0">
            <a:spAutoFit/>
          </a:bodyPr>
          <a:lstStyle>
            <a:lvl1pPr marL="0" marR="4233" algn="l" defTabSz="761970" rtl="0" eaLnBrk="1" latinLnBrk="0" hangingPunct="1">
              <a:lnSpc>
                <a:spcPct val="87000"/>
              </a:lnSpc>
              <a:defRPr lang="en-US" sz="5000" kern="1200" spc="-104" dirty="0">
                <a:solidFill>
                  <a:srgbClr val="F04E25"/>
                </a:solidFill>
                <a:latin typeface="+mn-lt"/>
                <a:ea typeface="+mn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8300" y="4316083"/>
            <a:ext cx="6164029" cy="461665"/>
          </a:xfrm>
        </p:spPr>
        <p:txBody>
          <a:bodyPr wrap="square" anchor="t" anchorCtr="0">
            <a:spAutoFit/>
          </a:bodyPr>
          <a:lstStyle>
            <a:lvl1pPr marL="0" indent="0" algn="l" defTabSz="761970" rtl="0" eaLnBrk="1" latinLnBrk="0" hangingPunct="1">
              <a:spcBef>
                <a:spcPts val="0"/>
              </a:spcBef>
              <a:buNone/>
              <a:defRPr lang="en-US" sz="3000" kern="1200" spc="-46" dirty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83241" y="6400800"/>
            <a:ext cx="1537708" cy="336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2"/>
          <p:cNvSpPr/>
          <p:nvPr userDrawn="1"/>
        </p:nvSpPr>
        <p:spPr>
          <a:xfrm>
            <a:off x="-1526" y="6312992"/>
            <a:ext cx="3154045" cy="545465"/>
          </a:xfrm>
          <a:custGeom>
            <a:avLst/>
            <a:gdLst/>
            <a:ahLst/>
            <a:cxnLst/>
            <a:rect l="l" t="t" r="r" b="b"/>
            <a:pathLst>
              <a:path w="3154045" h="545465">
                <a:moveTo>
                  <a:pt x="0" y="0"/>
                </a:moveTo>
                <a:lnTo>
                  <a:pt x="0" y="545007"/>
                </a:lnTo>
                <a:lnTo>
                  <a:pt x="3153740" y="54500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89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56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pos="1032">
          <p15:clr>
            <a:srgbClr val="FBAE40"/>
          </p15:clr>
        </p15:guide>
        <p15:guide id="5" orient="horz" pos="1632">
          <p15:clr>
            <a:srgbClr val="FBAE40"/>
          </p15:clr>
        </p15:guide>
        <p15:guide id="6" orient="horz" pos="295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sion Energy: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57200" y="1554480"/>
            <a:ext cx="9398000" cy="369332"/>
          </a:xfrm>
        </p:spPr>
        <p:txBody>
          <a:bodyPr/>
          <a:lstStyle>
            <a:lvl1pPr marL="0" indent="0">
              <a:buClr>
                <a:schemeClr val="tx1"/>
              </a:buClr>
              <a:buFont typeface="Arial" panose="020B0604020202020204" pitchFamily="34" charset="0"/>
              <a:buNone/>
              <a:defRPr sz="2400">
                <a:solidFill>
                  <a:schemeClr val="accent5"/>
                </a:solidFill>
              </a:defRPr>
            </a:lvl1pPr>
            <a:lvl2pPr>
              <a:buClr>
                <a:schemeClr val="accent5"/>
              </a:buClr>
              <a:defRPr sz="2000">
                <a:solidFill>
                  <a:schemeClr val="accent5"/>
                </a:solidFill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9171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184697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07749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182880" indent="0">
              <a:buFontTx/>
              <a:buNone/>
              <a:defRPr>
                <a:solidFill>
                  <a:schemeClr val="tx1"/>
                </a:solidFill>
              </a:defRPr>
            </a:lvl2pPr>
            <a:lvl3pPr marL="365760" indent="0">
              <a:buFontTx/>
              <a:buNone/>
              <a:defRPr>
                <a:solidFill>
                  <a:schemeClr val="tx1"/>
                </a:solidFill>
              </a:defRPr>
            </a:lvl3pPr>
            <a:lvl4pPr marL="548640" indent="0">
              <a:buFontTx/>
              <a:buNone/>
              <a:defRPr>
                <a:solidFill>
                  <a:schemeClr val="tx1"/>
                </a:solidFill>
              </a:defRPr>
            </a:lvl4pPr>
            <a:lvl5pPr marL="73152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5pPr>
            <a:lvl6pPr marL="914400"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914400" marR="0" lvl="4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753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A : Bullets with Circl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6300269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9" name="Picture Placeholder 8"/>
          <p:cNvSpPr>
            <a:spLocks noGrp="1" noChangeAspect="1"/>
          </p:cNvSpPr>
          <p:nvPr>
            <p:ph type="pic" sz="quarter" idx="10"/>
          </p:nvPr>
        </p:nvSpPr>
        <p:spPr>
          <a:xfrm>
            <a:off x="7498080" y="2468880"/>
            <a:ext cx="3081338" cy="3081528"/>
          </a:xfrm>
          <a:prstGeom prst="ellipse">
            <a:avLst/>
          </a:prstGeom>
          <a:pattFill prst="smCheck">
            <a:fgClr>
              <a:schemeClr val="bg1">
                <a:lumMod val="9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5184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A: No Bullets with Circl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45B767-FC84-460F-8679-CA4BD7D8E8DC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457200" y="1554480"/>
          <a:ext cx="9948041" cy="24942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537138">
                  <a:extLst>
                    <a:ext uri="{9D8B030D-6E8A-4147-A177-3AD203B41FA5}">
                      <a16:colId xmlns:a16="http://schemas.microsoft.com/office/drawing/2014/main" val="1387655485"/>
                    </a:ext>
                  </a:extLst>
                </a:gridCol>
                <a:gridCol w="1379483">
                  <a:extLst>
                    <a:ext uri="{9D8B030D-6E8A-4147-A177-3AD203B41FA5}">
                      <a16:colId xmlns:a16="http://schemas.microsoft.com/office/drawing/2014/main" val="1156917295"/>
                    </a:ext>
                  </a:extLst>
                </a:gridCol>
                <a:gridCol w="1765738">
                  <a:extLst>
                    <a:ext uri="{9D8B030D-6E8A-4147-A177-3AD203B41FA5}">
                      <a16:colId xmlns:a16="http://schemas.microsoft.com/office/drawing/2014/main" val="858385717"/>
                    </a:ext>
                  </a:extLst>
                </a:gridCol>
                <a:gridCol w="2640724">
                  <a:extLst>
                    <a:ext uri="{9D8B030D-6E8A-4147-A177-3AD203B41FA5}">
                      <a16:colId xmlns:a16="http://schemas.microsoft.com/office/drawing/2014/main" val="2689819785"/>
                    </a:ext>
                  </a:extLst>
                </a:gridCol>
                <a:gridCol w="2624958">
                  <a:extLst>
                    <a:ext uri="{9D8B030D-6E8A-4147-A177-3AD203B41FA5}">
                      <a16:colId xmlns:a16="http://schemas.microsoft.com/office/drawing/2014/main" val="289482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Arial Bold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18pt Font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White on Navy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Usually Center Aligned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Headings Capitalized; Middle Height Aligned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2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ERCOT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grey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 usually left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4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# values right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2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3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9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17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3: Plus Subhead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554480"/>
            <a:ext cx="10988566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i="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Heading listed here.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594DF3A-4A16-4F7E-BAA5-E0098437E312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457200" y="2011680"/>
          <a:ext cx="10988565" cy="24942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697916">
                  <a:extLst>
                    <a:ext uri="{9D8B030D-6E8A-4147-A177-3AD203B41FA5}">
                      <a16:colId xmlns:a16="http://schemas.microsoft.com/office/drawing/2014/main" val="1387655485"/>
                    </a:ext>
                  </a:extLst>
                </a:gridCol>
                <a:gridCol w="1523771">
                  <a:extLst>
                    <a:ext uri="{9D8B030D-6E8A-4147-A177-3AD203B41FA5}">
                      <a16:colId xmlns:a16="http://schemas.microsoft.com/office/drawing/2014/main" val="1156917295"/>
                    </a:ext>
                  </a:extLst>
                </a:gridCol>
                <a:gridCol w="1950427">
                  <a:extLst>
                    <a:ext uri="{9D8B030D-6E8A-4147-A177-3AD203B41FA5}">
                      <a16:colId xmlns:a16="http://schemas.microsoft.com/office/drawing/2014/main" val="858385717"/>
                    </a:ext>
                  </a:extLst>
                </a:gridCol>
                <a:gridCol w="2916933">
                  <a:extLst>
                    <a:ext uri="{9D8B030D-6E8A-4147-A177-3AD203B41FA5}">
                      <a16:colId xmlns:a16="http://schemas.microsoft.com/office/drawing/2014/main" val="2689819785"/>
                    </a:ext>
                  </a:extLst>
                </a:gridCol>
                <a:gridCol w="2899518">
                  <a:extLst>
                    <a:ext uri="{9D8B030D-6E8A-4147-A177-3AD203B41FA5}">
                      <a16:colId xmlns:a16="http://schemas.microsoft.com/office/drawing/2014/main" val="289482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Arial Bold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18pt Font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White on Navy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Center or Left Aligned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Headings Capitalized; Middle Height Aligned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2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ERCOT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grey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 usually left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4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# values right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2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3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9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17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56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>
                <a:solidFill>
                  <a:schemeClr val="tx1"/>
                </a:solidFill>
              </a:defRPr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2558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154436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Font typeface="ArialMT" charset="0"/>
              <a:buNone/>
              <a:defRPr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Font typeface="Arial" charset="0"/>
              <a:buNone/>
              <a:defRPr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Font typeface="ArialMT" charset="0"/>
              <a:buNone/>
              <a:defRPr>
                <a:solidFill>
                  <a:schemeClr val="tx1"/>
                </a:solidFill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baseline="0">
                <a:solidFill>
                  <a:schemeClr val="tx1"/>
                </a:solidFill>
              </a:defRPr>
            </a:lvl5pPr>
            <a:lvl6pPr marL="914400">
              <a:spcBef>
                <a:spcPts val="600"/>
              </a:spcBef>
              <a:defRPr baseline="0"/>
            </a:lvl6pPr>
            <a:lvl7pPr marL="914400"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731520" marR="0" lvl="5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Sixth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166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: Plus Subhead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8000" cy="3966643"/>
          </a:xfrm>
        </p:spPr>
        <p:txBody>
          <a:bodyPr wrap="square"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1554480"/>
            <a:ext cx="9398001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2890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: Plus Subhead –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0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8000" cy="3966643"/>
          </a:xfrm>
        </p:spPr>
        <p:txBody>
          <a:bodyPr wrap="square">
            <a:noAutofit/>
          </a:bodyPr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182880" indent="0">
              <a:buFontTx/>
              <a:buNone/>
              <a:defRPr>
                <a:solidFill>
                  <a:schemeClr val="tx1"/>
                </a:solidFill>
              </a:defRPr>
            </a:lvl2pPr>
            <a:lvl3pPr marL="365760" indent="0">
              <a:buFontTx/>
              <a:buNone/>
              <a:defRPr>
                <a:solidFill>
                  <a:schemeClr val="tx1"/>
                </a:solidFill>
              </a:defRPr>
            </a:lvl3pPr>
            <a:lvl4pPr marL="548640" indent="0">
              <a:buFontTx/>
              <a:buNone/>
              <a:defRPr>
                <a:solidFill>
                  <a:schemeClr val="tx1"/>
                </a:solidFill>
              </a:defRPr>
            </a:lvl4pPr>
            <a:lvl5pPr marL="73152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914400" marR="0" lvl="4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Sixth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1554480"/>
            <a:ext cx="9398001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695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4480"/>
            <a:ext cx="4586288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buClr>
                <a:schemeClr val="tx1"/>
              </a:buCl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3520" y="1554480"/>
            <a:ext cx="4572000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3006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4480"/>
            <a:ext cx="4586288" cy="2077492"/>
          </a:xfrm>
        </p:spPr>
        <p:txBody>
          <a:bodyPr/>
          <a:lstStyle>
            <a:lvl1pPr marL="0" indent="0">
              <a:buNone/>
              <a:defRPr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  <a:lvl6pPr marL="914400" indent="0"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3520" y="1554480"/>
            <a:ext cx="4572000" cy="2077492"/>
          </a:xfrm>
        </p:spPr>
        <p:txBody>
          <a:bodyPr/>
          <a:lstStyle>
            <a:lvl1pPr marL="0" indent="0">
              <a:buNone/>
              <a:defRPr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  <a:lvl6pPr marL="914400" indent="0"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205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303520" y="15544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5240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Clr>
                <a:schemeClr val="tx1"/>
              </a:buClr>
              <a:buFontTx/>
              <a:buNone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5pPr>
            <a:lvl6pPr marL="731520" indent="0">
              <a:spcBef>
                <a:spcPts val="600"/>
              </a:spcBef>
              <a:buClr>
                <a:schemeClr val="tx1"/>
              </a:buClr>
              <a:buFontTx/>
              <a:buNone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303520" y="15544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Clr>
                <a:schemeClr val="tx1"/>
              </a:buClr>
              <a:buFontTx/>
              <a:buNone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5pPr>
            <a:lvl6pPr marL="731520" indent="0">
              <a:spcBef>
                <a:spcPts val="600"/>
              </a:spcBef>
              <a:buClr>
                <a:schemeClr val="tx1"/>
              </a:buClr>
              <a:buFontTx/>
              <a:buNone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2933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4575879" cy="338554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200" b="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680"/>
            <a:ext cx="4575878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548640" indent="-182880">
              <a:buClr>
                <a:schemeClr val="tx1"/>
              </a:buClr>
              <a:buFont typeface="ArialMT" charset="0"/>
              <a:buChar char="›"/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09728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baseline="0">
                <a:solidFill>
                  <a:schemeClr val="tx1"/>
                </a:solidFill>
              </a:defRPr>
            </a:lvl5pPr>
            <a:lvl6pPr marL="914400" indent="-182880">
              <a:buFont typeface="ArialMT" charset="0"/>
              <a:buChar char="›"/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3520" y="1554480"/>
            <a:ext cx="4570840" cy="33855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2200" b="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3520" y="2011680"/>
            <a:ext cx="4570839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097280" indent="-182880">
              <a:buClr>
                <a:schemeClr val="tx1"/>
              </a:buClr>
              <a:buFont typeface="Arial" charset="0"/>
              <a:buChar char="•"/>
              <a:defRPr>
                <a:solidFill>
                  <a:schemeClr val="tx1"/>
                </a:solidFill>
              </a:defRPr>
            </a:lvl5pPr>
            <a:lvl6pPr marL="914400" indent="-182880">
              <a:buFont typeface="ArialMT" charset="0"/>
              <a:buChar char="›"/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7786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4575879" cy="338554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20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680"/>
            <a:ext cx="4575878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9144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baseline="0"/>
            </a:lvl5pPr>
            <a:lvl6pPr marL="731520" indent="0">
              <a:buFontTx/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3520" y="1554480"/>
            <a:ext cx="4570840" cy="33855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220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3520" y="2011680"/>
            <a:ext cx="4570839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914400" indent="0">
              <a:buClr>
                <a:schemeClr val="tx1"/>
              </a:buClr>
              <a:buFontTx/>
              <a:buNone/>
              <a:defRPr/>
            </a:lvl5pPr>
            <a:lvl6pPr marL="731520" indent="0">
              <a:buFontTx/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0388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Deck: Special Sub &amp;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212080" y="20116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457200" y="1554480"/>
            <a:ext cx="9398000" cy="338554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1321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Deck: Special Sub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7999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457200" y="1554480"/>
            <a:ext cx="9398000" cy="338554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89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006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542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: Edison Energy // Custom Image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1"/>
          </p:nvPr>
        </p:nvSpPr>
        <p:spPr>
          <a:xfrm>
            <a:off x="1160412" y="2547787"/>
            <a:ext cx="2926080" cy="2923597"/>
          </a:xfrm>
          <a:prstGeom prst="ellipse">
            <a:avLst/>
          </a:prstGeom>
          <a:pattFill prst="trellis">
            <a:fgClr>
              <a:schemeClr val="bg1">
                <a:lumMod val="9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4421605" cy="60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8201" y="3340771"/>
            <a:ext cx="6705599" cy="133882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marR="4233" algn="l" defTabSz="761970" rtl="0" eaLnBrk="1" latinLnBrk="0" hangingPunct="1">
              <a:lnSpc>
                <a:spcPct val="87000"/>
              </a:lnSpc>
              <a:defRPr lang="en-US" sz="5000" kern="1200" spc="-104" dirty="0">
                <a:solidFill>
                  <a:srgbClr val="F04E25"/>
                </a:solidFill>
                <a:latin typeface="+mn-lt"/>
                <a:ea typeface="+mn-ea"/>
                <a:cs typeface="Arial"/>
              </a:defRPr>
            </a:lvl1pPr>
          </a:lstStyle>
          <a:p>
            <a:r>
              <a:rPr lang="en-US" dirty="0"/>
              <a:t>Click to edit 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6667" y="5470177"/>
            <a:ext cx="6697133" cy="430887"/>
          </a:xfrm>
        </p:spPr>
        <p:txBody>
          <a:bodyPr>
            <a:spAutoFit/>
          </a:bodyPr>
          <a:lstStyle>
            <a:lvl1pPr marL="0" indent="0" algn="l" defTabSz="76197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2800" kern="1200" spc="-46" dirty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770395" y="6256421"/>
            <a:ext cx="4421605" cy="60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4648201" y="2249124"/>
            <a:ext cx="6705599" cy="307777"/>
          </a:xfrm>
        </p:spPr>
        <p:txBody>
          <a:bodyPr wrap="square" anchor="b" anchorCtr="0">
            <a:spAutoFit/>
          </a:bodyPr>
          <a:lstStyle>
            <a:lvl1pPr marL="0" indent="0" algn="l" defTabSz="761970" rtl="0" eaLnBrk="1" fontAlgn="b" latinLnBrk="0" hangingPunct="0">
              <a:spcBef>
                <a:spcPts val="0"/>
              </a:spcBef>
              <a:buFontTx/>
              <a:buNone/>
              <a:defRPr lang="en-US" sz="2000" kern="1200" cap="all" spc="25" baseline="0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10583" indent="0" algn="l" defTabSz="761970" rtl="0" eaLnBrk="1" latinLnBrk="0" hangingPunct="1">
              <a:buFontTx/>
              <a:buNone/>
              <a:defRPr lang="en-US" sz="2000" kern="1200" spc="25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0583" indent="0" algn="l" defTabSz="761970" rtl="0" eaLnBrk="1" latinLnBrk="0" hangingPunct="1">
              <a:buFontTx/>
              <a:buNone/>
              <a:defRPr lang="en-US" sz="2000" kern="1200" spc="25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0583" indent="0" algn="l" defTabSz="761970" rtl="0" eaLnBrk="1" latinLnBrk="0" hangingPunct="1">
              <a:buFontTx/>
              <a:buNone/>
              <a:defRPr lang="en-US" sz="2000" kern="1200" spc="25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10583" indent="0" algn="l" defTabSz="761970" rtl="0" eaLnBrk="1" latinLnBrk="0" hangingPunct="1">
              <a:buFontTx/>
              <a:buNone/>
              <a:defRPr lang="en-US" sz="2000" kern="1200" spc="25" dirty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</a:lstStyle>
          <a:p>
            <a:pPr lvl="0"/>
            <a:r>
              <a:rPr lang="en-US" dirty="0"/>
              <a:t>Date Goes Here</a:t>
            </a:r>
          </a:p>
        </p:txBody>
      </p:sp>
      <p:sp>
        <p:nvSpPr>
          <p:cNvPr id="80" name="Rectangle 79"/>
          <p:cNvSpPr/>
          <p:nvPr userDrawn="1"/>
        </p:nvSpPr>
        <p:spPr>
          <a:xfrm>
            <a:off x="10250905" y="294773"/>
            <a:ext cx="1941095" cy="854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9274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4" pos="2928">
          <p15:clr>
            <a:srgbClr val="FBAE40"/>
          </p15:clr>
        </p15:guide>
        <p15:guide id="5" orient="horz" pos="1614">
          <p15:clr>
            <a:srgbClr val="FBAE40"/>
          </p15:clr>
        </p15:guide>
        <p15:guide id="6" pos="7152">
          <p15:clr>
            <a:srgbClr val="FBAE40"/>
          </p15:clr>
        </p15:guide>
        <p15:guide id="7" orient="horz" pos="3443">
          <p15:clr>
            <a:srgbClr val="FBAE40"/>
          </p15:clr>
        </p15:guide>
        <p15:guide id="10" orient="horz" pos="2856">
          <p15:clr>
            <a:srgbClr val="FBAE40"/>
          </p15:clr>
        </p15:guide>
        <p15:guide id="11" orient="horz" pos="2448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61A6F8-DFED-4ADA-B67E-D7006C7F6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481EEA7-FA1A-4406-99BD-AABAF03BF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8660564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FA1E2-66C9-4720-BB28-E030F21C8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13693-6E81-4BEC-AF62-F45ABCAC9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9BD8-E3CF-4724-B68D-70B5B28115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8841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8FA1E2-66C9-4720-BB28-E030F21C8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761347"/>
            <a:ext cx="11111474" cy="535531"/>
          </a:xfrm>
        </p:spPr>
        <p:txBody>
          <a:bodyPr anchor="t" anchorCtr="0">
            <a:sp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13693-6E81-4BEC-AF62-F45ABCAC9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227" y="3278583"/>
            <a:ext cx="4010140" cy="2803080"/>
          </a:xfrm>
        </p:spPr>
        <p:txBody>
          <a:bodyPr/>
          <a:lstStyle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9BD8-E3CF-4724-B68D-70B5B28115ED}" type="slidenum">
              <a:rPr lang="fr-FR" smtClean="0"/>
              <a:t>‹#›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69C0850-6BDA-4C63-916D-3B34316CA8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4226" y="1740090"/>
            <a:ext cx="4010140" cy="1177119"/>
          </a:xfrm>
        </p:spPr>
        <p:txBody>
          <a:bodyPr anchor="ctr" anchorCtr="0">
            <a:normAutofit/>
          </a:bodyPr>
          <a:lstStyle>
            <a:lvl1pPr algn="ctr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178154BE-A30C-431C-A428-FFA3B2AE8F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1251" y="3278583"/>
            <a:ext cx="4010140" cy="2803080"/>
          </a:xfrm>
        </p:spPr>
        <p:txBody>
          <a:bodyPr/>
          <a:lstStyle>
            <a:lvl2pPr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0F58CE5B-D590-4424-8514-F25098409E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1250" y="1740090"/>
            <a:ext cx="4010140" cy="1177119"/>
          </a:xfrm>
        </p:spPr>
        <p:txBody>
          <a:bodyPr anchor="ctr" anchorCtr="0">
            <a:normAutofit/>
          </a:bodyPr>
          <a:lstStyle>
            <a:lvl1pPr algn="ctr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BE09493-01F9-4FCB-9367-7F2A827F0C79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454225" y="6160769"/>
            <a:ext cx="9107165" cy="375752"/>
          </a:xfrm>
        </p:spPr>
        <p:txBody>
          <a:bodyPr>
            <a:normAutofit/>
          </a:bodyPr>
          <a:lstStyle>
            <a:lvl1pPr>
              <a:defRPr sz="800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55548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13693-6E81-4BEC-AF62-F45ABCAC9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800" y="4462158"/>
            <a:ext cx="4732019" cy="1646822"/>
          </a:xfrm>
        </p:spPr>
        <p:txBody>
          <a:bodyPr/>
          <a:lstStyle>
            <a:lvl1pPr algn="ctr">
              <a:defRPr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9BD8-E3CF-4724-B68D-70B5B28115ED}" type="slidenum">
              <a:rPr lang="fr-FR" smtClean="0"/>
              <a:t>‹#›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69C0850-6BDA-4C63-916D-3B34316CA8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0801" y="2730853"/>
            <a:ext cx="4732020" cy="1177119"/>
          </a:xfrm>
        </p:spPr>
        <p:txBody>
          <a:bodyPr anchor="ctr" anchorCtr="0">
            <a:normAutofit/>
          </a:bodyPr>
          <a:lstStyle>
            <a:lvl1pPr algn="ctr">
              <a:lnSpc>
                <a:spcPct val="90000"/>
              </a:lnSpc>
              <a:defRPr sz="28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BE09493-01F9-4FCB-9367-7F2A827F0C79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030801" y="6160769"/>
            <a:ext cx="10191430" cy="375752"/>
          </a:xfrm>
        </p:spPr>
        <p:txBody>
          <a:bodyPr>
            <a:normAutofit/>
          </a:bodyPr>
          <a:lstStyle>
            <a:lvl1pPr>
              <a:defRPr sz="800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14018456-4535-4094-B247-8D37457F4DBC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6490212" y="4462158"/>
            <a:ext cx="4732019" cy="1646822"/>
          </a:xfrm>
        </p:spPr>
        <p:txBody>
          <a:bodyPr/>
          <a:lstStyle>
            <a:lvl1pPr algn="ctr">
              <a:defRPr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D770E7AA-BFE0-4F33-B7C6-20F1E79584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90213" y="2730853"/>
            <a:ext cx="4732020" cy="1177119"/>
          </a:xfrm>
        </p:spPr>
        <p:txBody>
          <a:bodyPr anchor="ctr" anchorCtr="0">
            <a:normAutofit/>
          </a:bodyPr>
          <a:lstStyle>
            <a:lvl1pPr algn="ctr">
              <a:lnSpc>
                <a:spcPct val="90000"/>
              </a:lnSpc>
              <a:defRPr sz="28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D999120D-B174-4620-86AD-F0CCF1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761347"/>
            <a:ext cx="11111474" cy="535531"/>
          </a:xfrm>
        </p:spPr>
        <p:txBody>
          <a:bodyPr anchor="t" anchorCtr="0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543073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13693-6E81-4BEC-AF62-F45ABCAC90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4656" y="2180417"/>
            <a:ext cx="1698185" cy="526298"/>
          </a:xfrm>
        </p:spPr>
        <p:txBody>
          <a:bodyPr wrap="square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2600" b="1">
                <a:solidFill>
                  <a:srgbClr val="15AF97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b="0">
                <a:solidFill>
                  <a:srgbClr val="15AF97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6D29BD8-E3CF-4724-B68D-70B5B28115E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AF89F54-8095-4E7B-A177-D369B0F129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54400" y="2057400"/>
            <a:ext cx="7872413" cy="4024313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178154BE-A30C-431C-A428-FFA3B2AE8FA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4400" y="1810265"/>
            <a:ext cx="1820985" cy="569387"/>
          </a:xfrm>
        </p:spPr>
        <p:txBody>
          <a:bodyPr wrap="square">
            <a:spAutoFit/>
          </a:bodyPr>
          <a:lstStyle>
            <a:lvl1pPr algn="ctr">
              <a:spcAft>
                <a:spcPts val="0"/>
              </a:spcAft>
              <a:defRPr b="1" cap="all" baseline="0">
                <a:solidFill>
                  <a:srgbClr val="575756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b="1"/>
            </a:lvl2pPr>
            <a:lvl3pPr marL="0" indent="0" algn="ctr">
              <a:spcBef>
                <a:spcPts val="0"/>
              </a:spcBef>
              <a:buFontTx/>
              <a:buNone/>
              <a:defRPr/>
            </a:lvl3pPr>
          </a:lstStyle>
          <a:p>
            <a:pPr lvl="0"/>
            <a:r>
              <a:rPr lang="fr-FR" dirty="0"/>
              <a:t>country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212256B1-5C69-456C-AE8B-7179912DACE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152875" y="6160769"/>
            <a:ext cx="9886250" cy="123111"/>
          </a:xfrm>
        </p:spPr>
        <p:txBody>
          <a:bodyPr>
            <a:spAutoFit/>
          </a:bodyPr>
          <a:lstStyle>
            <a:lvl1pPr>
              <a:defRPr sz="800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C11A1C84-A701-4202-A3F7-FB75B012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761347"/>
            <a:ext cx="11111474" cy="535531"/>
          </a:xfrm>
        </p:spPr>
        <p:txBody>
          <a:bodyPr anchor="t" anchorCtr="0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00776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13693-6E81-4BEC-AF62-F45ABCAC9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875" y="3767993"/>
            <a:ext cx="3067434" cy="2315566"/>
          </a:xfrm>
        </p:spPr>
        <p:txBody>
          <a:bodyPr/>
          <a:lstStyle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6D29BD8-E3CF-4724-B68D-70B5B28115E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69C0850-6BDA-4C63-916D-3B34316CA8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9478" y="2462470"/>
            <a:ext cx="2250831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37D41844-D6EE-47E8-8382-57C65C4F5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52525" y="2484306"/>
            <a:ext cx="817563" cy="86369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F3DD426-3565-46C6-A1DE-A4D117EB084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562283" y="3767993"/>
            <a:ext cx="3067434" cy="2315566"/>
          </a:xfrm>
        </p:spPr>
        <p:txBody>
          <a:bodyPr/>
          <a:lstStyle>
            <a:lvl2pPr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5ACE474D-DA2A-4CB7-AB45-39EB451790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78886" y="2462470"/>
            <a:ext cx="2250831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pour une image  8">
            <a:extLst>
              <a:ext uri="{FF2B5EF4-FFF2-40B4-BE49-F238E27FC236}">
                <a16:creationId xmlns:a16="http://schemas.microsoft.com/office/drawing/2014/main" id="{A0153E04-EFF2-4FE6-AF6C-20BCADB87CF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61933" y="2484306"/>
            <a:ext cx="817563" cy="86369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F8591202-1586-4715-877A-97B3824E0B9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71691" y="3767991"/>
            <a:ext cx="3067434" cy="2315567"/>
          </a:xfrm>
        </p:spPr>
        <p:txBody>
          <a:bodyPr/>
          <a:lstStyle>
            <a:lvl2pPr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5F52AA93-826A-48A2-96DD-7EFBED25541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8294" y="2462470"/>
            <a:ext cx="2250831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20" name="Espace réservé pour une image  8">
            <a:extLst>
              <a:ext uri="{FF2B5EF4-FFF2-40B4-BE49-F238E27FC236}">
                <a16:creationId xmlns:a16="http://schemas.microsoft.com/office/drawing/2014/main" id="{C6673218-D26B-42C5-AE69-3B868088293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71341" y="2484306"/>
            <a:ext cx="817563" cy="86369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B3E0A546-6E9B-4080-9B9A-5923ADFA7A5D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152875" y="6160769"/>
            <a:ext cx="9886250" cy="123111"/>
          </a:xfrm>
        </p:spPr>
        <p:txBody>
          <a:bodyPr>
            <a:spAutoFit/>
          </a:bodyPr>
          <a:lstStyle>
            <a:lvl1pPr>
              <a:defRPr sz="800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79659F50-688F-4FF4-9DB6-029B149DA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761347"/>
            <a:ext cx="11111474" cy="535531"/>
          </a:xfrm>
        </p:spPr>
        <p:txBody>
          <a:bodyPr anchor="t" anchorCtr="0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241125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6D29BD8-E3CF-4724-B68D-70B5B28115E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E4D5B0-C826-4F18-8026-895396069869}"/>
              </a:ext>
            </a:extLst>
          </p:cNvPr>
          <p:cNvSpPr/>
          <p:nvPr userDrawn="1"/>
        </p:nvSpPr>
        <p:spPr>
          <a:xfrm>
            <a:off x="1727200" y="1729408"/>
            <a:ext cx="3913550" cy="33505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334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8FA1E2-66C9-4720-BB28-E030F21C8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00" y="2103437"/>
            <a:ext cx="3913550" cy="1325563"/>
          </a:xfrm>
        </p:spPr>
        <p:txBody>
          <a:bodyPr lIns="72000" tIns="72000" rIns="72000" bIns="72000"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69C0850-6BDA-4C63-916D-3B34316CA8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7200" y="3411569"/>
            <a:ext cx="3913550" cy="1504467"/>
          </a:xfrm>
        </p:spPr>
        <p:txBody>
          <a:bodyPr lIns="72000" tIns="72000" rIns="72000" bIns="72000" anchor="t" anchorCtr="0">
            <a:normAutofit/>
          </a:bodyPr>
          <a:lstStyle>
            <a:lvl1pPr algn="ctr">
              <a:lnSpc>
                <a:spcPct val="100000"/>
              </a:lnSpc>
              <a:defRPr sz="1800" b="0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8D63E49-4431-4170-BDA5-8133BF6CDC8E}"/>
              </a:ext>
            </a:extLst>
          </p:cNvPr>
          <p:cNvCxnSpPr/>
          <p:nvPr userDrawn="1"/>
        </p:nvCxnSpPr>
        <p:spPr>
          <a:xfrm>
            <a:off x="1727200" y="5113071"/>
            <a:ext cx="3913550" cy="0"/>
          </a:xfrm>
          <a:prstGeom prst="line">
            <a:avLst/>
          </a:prstGeom>
          <a:ln w="50800">
            <a:solidFill>
              <a:srgbClr val="009F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75CE50C-96CA-4AA5-963B-90B420803359}"/>
              </a:ext>
            </a:extLst>
          </p:cNvPr>
          <p:cNvSpPr/>
          <p:nvPr userDrawn="1"/>
        </p:nvSpPr>
        <p:spPr>
          <a:xfrm>
            <a:off x="6551251" y="1729408"/>
            <a:ext cx="3913550" cy="33505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334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874F9283-82E1-41C7-B8A9-3F5E0BDD7B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51251" y="3411569"/>
            <a:ext cx="3913550" cy="1504467"/>
          </a:xfrm>
        </p:spPr>
        <p:txBody>
          <a:bodyPr lIns="72000" tIns="72000" rIns="72000" bIns="72000" anchor="t" anchorCtr="0">
            <a:normAutofit/>
          </a:bodyPr>
          <a:lstStyle>
            <a:lvl1pPr algn="ctr">
              <a:lnSpc>
                <a:spcPct val="100000"/>
              </a:lnSpc>
              <a:defRPr sz="1800" b="0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0F58CE5B-D590-4424-8514-F25098409E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51251" y="2103436"/>
            <a:ext cx="3913549" cy="1325564"/>
          </a:xfrm>
        </p:spPr>
        <p:txBody>
          <a:bodyPr lIns="72000" tIns="72000" rIns="72000" bIns="72000" anchor="ctr" anchorCtr="0">
            <a:normAutofit/>
          </a:bodyPr>
          <a:lstStyle>
            <a:lvl1pPr algn="ctr">
              <a:lnSpc>
                <a:spcPct val="90000"/>
              </a:lnSpc>
              <a:defRPr sz="2400" b="1">
                <a:solidFill>
                  <a:srgbClr val="009FE3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0F4BC3C-B6B0-4B02-B149-BCE8CA782E03}"/>
              </a:ext>
            </a:extLst>
          </p:cNvPr>
          <p:cNvCxnSpPr/>
          <p:nvPr userDrawn="1"/>
        </p:nvCxnSpPr>
        <p:spPr>
          <a:xfrm>
            <a:off x="6551251" y="5113071"/>
            <a:ext cx="3913550" cy="0"/>
          </a:xfrm>
          <a:prstGeom prst="line">
            <a:avLst/>
          </a:prstGeom>
          <a:ln w="50800">
            <a:solidFill>
              <a:srgbClr val="009F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1048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6D29BD8-E3CF-4724-B68D-70B5B28115E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3F09E28D-677B-4C1F-8A6A-53BD06A951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36372" y="1143000"/>
            <a:ext cx="2851382" cy="4564917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pour une image  8">
            <a:extLst>
              <a:ext uri="{FF2B5EF4-FFF2-40B4-BE49-F238E27FC236}">
                <a16:creationId xmlns:a16="http://schemas.microsoft.com/office/drawing/2014/main" id="{8E30308A-4863-4962-9C38-768987736B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70310" y="1143000"/>
            <a:ext cx="2851382" cy="4564917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8FA1E2-66C9-4720-BB28-E030F21C8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6372" y="1322361"/>
            <a:ext cx="2851382" cy="1068454"/>
          </a:xfrm>
        </p:spPr>
        <p:txBody>
          <a:bodyPr lIns="72000" tIns="72000" rIns="72000" bIns="7200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0F58CE5B-D590-4424-8514-F25098409E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0311" y="1322361"/>
            <a:ext cx="2851382" cy="1068454"/>
          </a:xfrm>
        </p:spPr>
        <p:txBody>
          <a:bodyPr lIns="72000" tIns="72000" rIns="72000" bIns="72000" anchor="t" anchorCtr="0">
            <a:normAutofit/>
          </a:bodyPr>
          <a:lstStyle>
            <a:lvl1pPr algn="ctr">
              <a:lnSpc>
                <a:spcPct val="9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</a:p>
        </p:txBody>
      </p:sp>
      <p:sp>
        <p:nvSpPr>
          <p:cNvPr id="18" name="Espace réservé pour une image  8">
            <a:extLst>
              <a:ext uri="{FF2B5EF4-FFF2-40B4-BE49-F238E27FC236}">
                <a16:creationId xmlns:a16="http://schemas.microsoft.com/office/drawing/2014/main" id="{4263D2E9-938D-4AD6-B371-80698ED8E2D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04248" y="1143000"/>
            <a:ext cx="2851382" cy="4564917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FB6C0224-B9B2-4075-8AB4-F6858D97B9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04249" y="1322361"/>
            <a:ext cx="2851382" cy="1068454"/>
          </a:xfrm>
        </p:spPr>
        <p:txBody>
          <a:bodyPr lIns="72000" tIns="72000" rIns="72000" bIns="72000" anchor="t" anchorCtr="0">
            <a:normAutofit/>
          </a:bodyPr>
          <a:lstStyle>
            <a:lvl1pPr algn="ctr">
              <a:lnSpc>
                <a:spcPct val="9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533771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13693-6E81-4BEC-AF62-F45ABCAC9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94" y="3212519"/>
            <a:ext cx="2709737" cy="271730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1300"/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6D29BD8-E3CF-4724-B68D-70B5B28115E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69C0850-6BDA-4C63-916D-3B34316CA8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5551" y="1777542"/>
            <a:ext cx="2100580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B3E0A546-6E9B-4080-9B9A-5923ADFA7A5D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16394" y="6160769"/>
            <a:ext cx="9886250" cy="123111"/>
          </a:xfrm>
        </p:spPr>
        <p:txBody>
          <a:bodyPr>
            <a:spAutoFit/>
          </a:bodyPr>
          <a:lstStyle>
            <a:lvl1pPr>
              <a:defRPr sz="800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04B4B2B-0454-4EE4-90C1-88B19D81FB4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28638" y="1949351"/>
            <a:ext cx="696912" cy="6985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A145A1FE-1DF9-4CA1-B184-DEB02293C46C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3653891" y="3212519"/>
            <a:ext cx="2521451" cy="271730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1300"/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8299C5B3-F65C-4AC0-974F-B206636FC8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2776" y="1777542"/>
            <a:ext cx="1912294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23" name="Espace réservé pour une image  9">
            <a:extLst>
              <a:ext uri="{FF2B5EF4-FFF2-40B4-BE49-F238E27FC236}">
                <a16:creationId xmlns:a16="http://schemas.microsoft.com/office/drawing/2014/main" id="{5F30BDF6-21E0-4631-8225-503D9E2BF30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665863" y="1949351"/>
            <a:ext cx="696912" cy="698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56C2486A-272E-4EBB-AB04-F06C1B6A49AB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503102" y="3212519"/>
            <a:ext cx="2521451" cy="271730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1300"/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BFA1CBC8-3407-42D1-95AA-97073F5BF5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102376" y="1777542"/>
            <a:ext cx="1912294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26" name="Espace réservé pour une image  9">
            <a:extLst>
              <a:ext uri="{FF2B5EF4-FFF2-40B4-BE49-F238E27FC236}">
                <a16:creationId xmlns:a16="http://schemas.microsoft.com/office/drawing/2014/main" id="{E34199E8-FD2C-42D1-A53E-4D06BF9BD8A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05463" y="1949351"/>
            <a:ext cx="696912" cy="698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9D7B5670-25CF-4E8F-A936-DA49688599C2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9352314" y="3212519"/>
            <a:ext cx="2521451" cy="271730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1300"/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478FE948-5DB1-4AB2-8427-F5A5DE24E9A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961471" y="1777542"/>
            <a:ext cx="1912294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20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29" name="Espace réservé pour une image  9">
            <a:extLst>
              <a:ext uri="{FF2B5EF4-FFF2-40B4-BE49-F238E27FC236}">
                <a16:creationId xmlns:a16="http://schemas.microsoft.com/office/drawing/2014/main" id="{E6706111-A16F-4F9B-AD93-339F3229835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264558" y="1949351"/>
            <a:ext cx="696912" cy="698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306B1A7E-59B3-488B-8A40-F4B3DAF0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761347"/>
            <a:ext cx="11111474" cy="535531"/>
          </a:xfrm>
        </p:spPr>
        <p:txBody>
          <a:bodyPr anchor="t" anchorCtr="0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013446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13693-6E81-4BEC-AF62-F45ABCAC90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5708" y="5064094"/>
            <a:ext cx="1698185" cy="674544"/>
          </a:xfrm>
        </p:spPr>
        <p:txBody>
          <a:bodyPr wrap="square">
            <a:spAutoFit/>
          </a:bodyPr>
          <a:lstStyle>
            <a:lvl1pPr algn="ctr">
              <a:lnSpc>
                <a:spcPct val="90000"/>
              </a:lnSpc>
              <a:spcAft>
                <a:spcPts val="400"/>
              </a:spcAft>
              <a:defRPr sz="3200" b="1">
                <a:solidFill>
                  <a:srgbClr val="009FE3"/>
                </a:solidFill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1300" b="0">
                <a:solidFill>
                  <a:srgbClr val="575756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AF89F54-8095-4E7B-A177-D369B0F129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72457" y="776287"/>
            <a:ext cx="10261600" cy="370862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9547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9BD8-E3CF-4724-B68D-70B5B28115ED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AF89F54-8095-4E7B-A177-D369B0F129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72457" y="776287"/>
            <a:ext cx="10261600" cy="3708627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E63C995F-03B3-4333-9704-7CE177C5879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72458" y="5064125"/>
            <a:ext cx="1712128" cy="101758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logo</a:t>
            </a:r>
          </a:p>
        </p:txBody>
      </p:sp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2872BBE3-4D96-44E7-A3DA-0306AEBE9CD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109826" y="5064125"/>
            <a:ext cx="1712128" cy="101758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logo</a:t>
            </a:r>
          </a:p>
        </p:txBody>
      </p:sp>
      <p:sp>
        <p:nvSpPr>
          <p:cNvPr id="9" name="Espace réservé pour une image  3">
            <a:extLst>
              <a:ext uri="{FF2B5EF4-FFF2-40B4-BE49-F238E27FC236}">
                <a16:creationId xmlns:a16="http://schemas.microsoft.com/office/drawing/2014/main" id="{8F9D2E8E-976F-4F19-87D2-7083DFFD4C9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247194" y="5064125"/>
            <a:ext cx="1712128" cy="101758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logo</a:t>
            </a:r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066EACEB-8BDC-4996-8E7E-5B8967D150F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384562" y="5064125"/>
            <a:ext cx="1712128" cy="101758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logo</a:t>
            </a:r>
          </a:p>
        </p:txBody>
      </p:sp>
      <p:sp>
        <p:nvSpPr>
          <p:cNvPr id="13" name="Espace réservé pour une image  3">
            <a:extLst>
              <a:ext uri="{FF2B5EF4-FFF2-40B4-BE49-F238E27FC236}">
                <a16:creationId xmlns:a16="http://schemas.microsoft.com/office/drawing/2014/main" id="{6B6E0571-2D03-42ED-9AE1-8C57A75CA40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521929" y="5064125"/>
            <a:ext cx="1712128" cy="101758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1432171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9BD8-E3CF-4724-B68D-70B5B28115ED}" type="slidenum">
              <a:rPr lang="fr-FR" smtClean="0"/>
              <a:t>‹#›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69C0850-6BDA-4C63-916D-3B34316CA8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0801" y="2089265"/>
            <a:ext cx="4732020" cy="1177119"/>
          </a:xfrm>
        </p:spPr>
        <p:txBody>
          <a:bodyPr anchor="ctr" anchorCtr="0">
            <a:normAutofit/>
          </a:bodyPr>
          <a:lstStyle>
            <a:lvl1pPr algn="ctr">
              <a:lnSpc>
                <a:spcPct val="90000"/>
              </a:lnSpc>
              <a:defRPr sz="28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BE09493-01F9-4FCB-9367-7F2A827F0C79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030801" y="6160769"/>
            <a:ext cx="10191430" cy="123111"/>
          </a:xfrm>
        </p:spPr>
        <p:txBody>
          <a:bodyPr>
            <a:spAutoFit/>
          </a:bodyPr>
          <a:lstStyle>
            <a:lvl1pPr>
              <a:defRPr sz="800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14018456-4535-4094-B247-8D37457F4DBC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6490212" y="3826233"/>
            <a:ext cx="4732019" cy="215444"/>
          </a:xfrm>
        </p:spPr>
        <p:txBody>
          <a:bodyPr wrap="square">
            <a:spAutoFit/>
          </a:bodyPr>
          <a:lstStyle>
            <a:lvl1pPr algn="ctr">
              <a:defRPr b="1">
                <a:solidFill>
                  <a:srgbClr val="009FE3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D770E7AA-BFE0-4F33-B7C6-20F1E79584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90213" y="2089265"/>
            <a:ext cx="4732020" cy="1177119"/>
          </a:xfrm>
        </p:spPr>
        <p:txBody>
          <a:bodyPr anchor="ctr" anchorCtr="0">
            <a:normAutofit/>
          </a:bodyPr>
          <a:lstStyle>
            <a:lvl1pPr algn="ctr">
              <a:lnSpc>
                <a:spcPct val="90000"/>
              </a:lnSpc>
              <a:defRPr sz="28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D999120D-B174-4620-86AD-F0CCF1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761347"/>
            <a:ext cx="11111474" cy="535531"/>
          </a:xfrm>
        </p:spPr>
        <p:txBody>
          <a:bodyPr anchor="t" anchorCtr="0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204FE04D-4A46-486F-9738-FDC0A4E293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61523" y="3799337"/>
            <a:ext cx="1698185" cy="674544"/>
          </a:xfrm>
        </p:spPr>
        <p:txBody>
          <a:bodyPr wrap="square">
            <a:spAutoFit/>
          </a:bodyPr>
          <a:lstStyle>
            <a:lvl1pPr algn="ctr">
              <a:lnSpc>
                <a:spcPct val="90000"/>
              </a:lnSpc>
              <a:spcAft>
                <a:spcPts val="400"/>
              </a:spcAft>
              <a:defRPr sz="3200" b="1">
                <a:solidFill>
                  <a:srgbClr val="009FE3"/>
                </a:solidFill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1300" b="0">
                <a:solidFill>
                  <a:srgbClr val="575756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2AE54AD-004B-43A4-BC09-AFA4F108615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023693" y="4143364"/>
            <a:ext cx="3665059" cy="809908"/>
          </a:xfrm>
        </p:spPr>
        <p:txBody>
          <a:bodyPr/>
          <a:lstStyle/>
          <a:p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F52C7B46-88EC-4FA4-AB8B-AECE1C882200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470123" y="3799337"/>
            <a:ext cx="1698185" cy="674544"/>
          </a:xfrm>
        </p:spPr>
        <p:txBody>
          <a:bodyPr wrap="square">
            <a:spAutoFit/>
          </a:bodyPr>
          <a:lstStyle>
            <a:lvl1pPr algn="ctr">
              <a:lnSpc>
                <a:spcPct val="90000"/>
              </a:lnSpc>
              <a:spcAft>
                <a:spcPts val="400"/>
              </a:spcAft>
              <a:defRPr sz="3200" b="1">
                <a:solidFill>
                  <a:srgbClr val="009FE3"/>
                </a:solidFill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1300" b="0">
                <a:solidFill>
                  <a:srgbClr val="575756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718320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987E75-E083-4C5F-A4DC-17C62A5EE7B2}"/>
              </a:ext>
            </a:extLst>
          </p:cNvPr>
          <p:cNvSpPr/>
          <p:nvPr userDrawn="1"/>
        </p:nvSpPr>
        <p:spPr>
          <a:xfrm>
            <a:off x="242372" y="242372"/>
            <a:ext cx="11707256" cy="637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13693-6E81-4BEC-AF62-F45ABCAC9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869" y="3305172"/>
            <a:ext cx="2443262" cy="271730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1300" b="1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A95C45-7A00-4781-A4A1-85AE06AC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9BD8-E3CF-4724-B68D-70B5B28115ED}" type="slidenum">
              <a:rPr lang="fr-FR" smtClean="0"/>
              <a:t>‹#›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69C0850-6BDA-4C63-916D-3B34316CA8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07525" y="1949350"/>
            <a:ext cx="1718605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18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B3E0A546-6E9B-4080-9B9A-5923ADFA7A5D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82868" y="6160769"/>
            <a:ext cx="9619775" cy="123111"/>
          </a:xfrm>
        </p:spPr>
        <p:txBody>
          <a:bodyPr wrap="square">
            <a:spAutoFit/>
          </a:bodyPr>
          <a:lstStyle>
            <a:lvl1pPr>
              <a:defRPr sz="800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04B4B2B-0454-4EE4-90C1-88B19D81FB4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6768" y="2104778"/>
            <a:ext cx="696912" cy="6985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A145A1FE-1DF9-4CA1-B184-DEB02293C46C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3568503" y="3305172"/>
            <a:ext cx="2606839" cy="271730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1300" b="1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3" name="Espace réservé pour une image  9">
            <a:extLst>
              <a:ext uri="{FF2B5EF4-FFF2-40B4-BE49-F238E27FC236}">
                <a16:creationId xmlns:a16="http://schemas.microsoft.com/office/drawing/2014/main" id="{5F30BDF6-21E0-4631-8225-503D9E2BF30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587901" y="2121918"/>
            <a:ext cx="696912" cy="698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56C2486A-272E-4EBB-AB04-F06C1B6A49AB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455373" y="3305172"/>
            <a:ext cx="2521451" cy="271730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1300" b="1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9D7B5670-25CF-4E8F-A936-DA49688599C2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9256855" y="3305172"/>
            <a:ext cx="2457004" cy="271730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1300" b="1">
                <a:solidFill>
                  <a:srgbClr val="575756"/>
                </a:solidFill>
              </a:defRPr>
            </a:lvl1pPr>
            <a:lvl2pPr>
              <a:spcAft>
                <a:spcPts val="200"/>
              </a:spcAft>
              <a:defRPr b="1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306B1A7E-59B3-488B-8A40-F4B3DAF0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761347"/>
            <a:ext cx="11111474" cy="535531"/>
          </a:xfrm>
        </p:spPr>
        <p:txBody>
          <a:bodyPr anchor="t" anchorCtr="0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AF01CB71-1508-446A-93DF-A28EEE24597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88658" y="1949350"/>
            <a:ext cx="1814315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18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20" name="Espace réservé pour une image  9">
            <a:extLst>
              <a:ext uri="{FF2B5EF4-FFF2-40B4-BE49-F238E27FC236}">
                <a16:creationId xmlns:a16="http://schemas.microsoft.com/office/drawing/2014/main" id="{ED14504F-D3BD-4A94-A740-061FD2F74F4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461062" y="2121918"/>
            <a:ext cx="696912" cy="698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id="{15AE969B-F4AE-4132-BED3-8D9F4066EDA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1310" y="1949350"/>
            <a:ext cx="1731204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18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2" name="Espace réservé pour une image  9">
            <a:extLst>
              <a:ext uri="{FF2B5EF4-FFF2-40B4-BE49-F238E27FC236}">
                <a16:creationId xmlns:a16="http://schemas.microsoft.com/office/drawing/2014/main" id="{03C49652-C361-4D9E-8EFE-2477E1B41D6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192408" y="2121918"/>
            <a:ext cx="696912" cy="698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3" name="Espace réservé du texte 6">
            <a:extLst>
              <a:ext uri="{FF2B5EF4-FFF2-40B4-BE49-F238E27FC236}">
                <a16:creationId xmlns:a16="http://schemas.microsoft.com/office/drawing/2014/main" id="{B8A8B540-1132-43AA-9A25-122E08D54F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82654" y="1949350"/>
            <a:ext cx="1731204" cy="1009357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1800" b="1">
                <a:solidFill>
                  <a:srgbClr val="15AF97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3099100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21874-47A1-4CB8-A4B5-305B6E5E4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762000"/>
            <a:ext cx="10458450" cy="5333999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9D59081-9D83-C44E-8EE2-79CD04D0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0284" y="6547321"/>
            <a:ext cx="389921" cy="339188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6D29BD8-E3CF-4724-B68D-70B5B28115E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9338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hapt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82655" y="2844000"/>
            <a:ext cx="6952383" cy="1188000"/>
          </a:xfrm>
          <a:noFill/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Chapter title</a:t>
            </a:r>
          </a:p>
        </p:txBody>
      </p:sp>
      <p:sp>
        <p:nvSpPr>
          <p:cNvPr id="17" name="Espace réservé pour une image  61"/>
          <p:cNvSpPr>
            <a:spLocks noGrp="1"/>
          </p:cNvSpPr>
          <p:nvPr>
            <p:ph type="pic" sz="quarter" idx="29" hasCustomPrompt="1"/>
          </p:nvPr>
        </p:nvSpPr>
        <p:spPr bwMode="gray">
          <a:xfrm>
            <a:off x="7838400" y="0"/>
            <a:ext cx="4353600" cy="6858000"/>
          </a:xfrm>
          <a:solidFill>
            <a:schemeClr val="bg2"/>
          </a:solidFill>
        </p:spPr>
        <p:txBody>
          <a:bodyPr lIns="36000" tIns="1620000" rIns="36000" anchor="ctr" anchorCtr="0"/>
          <a:lstStyle>
            <a:lvl1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Select the icon to insert a picture then place the visual into background position (Right click with the mouse / Send to back)</a:t>
            </a:r>
          </a:p>
        </p:txBody>
      </p:sp>
      <p:sp>
        <p:nvSpPr>
          <p:cNvPr id="11" name="Espace réservé de la date 1"/>
          <p:cNvSpPr>
            <a:spLocks noGrp="1"/>
          </p:cNvSpPr>
          <p:nvPr>
            <p:ph type="dt" sz="half" idx="26"/>
          </p:nvPr>
        </p:nvSpPr>
        <p:spPr bwMode="gray">
          <a:xfrm>
            <a:off x="5" y="6694488"/>
            <a:ext cx="436033" cy="163512"/>
          </a:xfrm>
        </p:spPr>
        <p:txBody>
          <a:bodyPr/>
          <a:lstStyle>
            <a:lvl1pPr>
              <a:defRPr sz="100">
                <a:solidFill>
                  <a:schemeClr val="bg2">
                    <a:alpha val="0"/>
                  </a:schemeClr>
                </a:solidFill>
              </a:defRPr>
            </a:lvl1pPr>
          </a:lstStyle>
          <a:p>
            <a:pPr algn="l"/>
            <a:fld id="{D2089496-3946-4100-92B6-B4F4D71DA671}" type="datetime1">
              <a:rPr lang="fr-FR" smtClean="0">
                <a:solidFill>
                  <a:srgbClr val="B1B1B1">
                    <a:alpha val="0"/>
                  </a:srgbClr>
                </a:solidFill>
              </a:rPr>
              <a:t>23/10/2018</a:t>
            </a:fld>
            <a:endParaRPr lang="en-US" dirty="0">
              <a:solidFill>
                <a:srgbClr val="B1B1B1">
                  <a:alpha val="0"/>
                </a:srgbClr>
              </a:solidFill>
            </a:endParaRPr>
          </a:p>
        </p:txBody>
      </p:sp>
      <p:sp>
        <p:nvSpPr>
          <p:cNvPr id="12" name="Espace réservé du pied de page 2"/>
          <p:cNvSpPr>
            <a:spLocks noGrp="1"/>
          </p:cNvSpPr>
          <p:nvPr>
            <p:ph type="ftr" sz="quarter" idx="27"/>
          </p:nvPr>
        </p:nvSpPr>
        <p:spPr bwMode="gray">
          <a:xfrm>
            <a:off x="5" y="6694488"/>
            <a:ext cx="436033" cy="163512"/>
          </a:xfrm>
        </p:spPr>
        <p:txBody>
          <a:bodyPr/>
          <a:lstStyle>
            <a:lvl1pPr>
              <a:defRPr sz="100">
                <a:solidFill>
                  <a:schemeClr val="bg2">
                    <a:alpha val="0"/>
                  </a:schemeClr>
                </a:solidFill>
              </a:defRPr>
            </a:lvl1pPr>
          </a:lstStyle>
          <a:p>
            <a:pPr algn="l"/>
            <a:r>
              <a:rPr lang="en-US" dirty="0">
                <a:solidFill>
                  <a:srgbClr val="B1B1B1">
                    <a:alpha val="0"/>
                  </a:srgbClr>
                </a:solidFill>
              </a:rPr>
              <a:t>ENGIE Renewables Presentation </a:t>
            </a:r>
            <a:r>
              <a:rPr lang="en-US">
                <a:solidFill>
                  <a:srgbClr val="B1B1B1">
                    <a:alpha val="0"/>
                  </a:srgbClr>
                </a:solidFill>
              </a:rPr>
              <a:t>for Ball Corporation </a:t>
            </a:r>
            <a:r>
              <a:rPr lang="en-US" dirty="0">
                <a:solidFill>
                  <a:srgbClr val="B1B1B1">
                    <a:alpha val="0"/>
                  </a:srgbClr>
                </a:solidFill>
              </a:rPr>
              <a:t>April 17, 2018</a:t>
            </a:r>
          </a:p>
        </p:txBody>
      </p:sp>
      <p:sp>
        <p:nvSpPr>
          <p:cNvPr id="16" name="Espace réservé du numéro de diapositive 3"/>
          <p:cNvSpPr>
            <a:spLocks noGrp="1"/>
          </p:cNvSpPr>
          <p:nvPr>
            <p:ph type="sldNum" sz="quarter" idx="28"/>
          </p:nvPr>
        </p:nvSpPr>
        <p:spPr bwMode="gray">
          <a:xfrm>
            <a:off x="1" y="6694495"/>
            <a:ext cx="436032" cy="163511"/>
          </a:xfrm>
        </p:spPr>
        <p:txBody>
          <a:bodyPr/>
          <a:lstStyle>
            <a:lvl1pPr>
              <a:defRPr sz="100">
                <a:solidFill>
                  <a:schemeClr val="bg2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en-US" smtClean="0">
                <a:solidFill>
                  <a:srgbClr val="B1B1B1">
                    <a:alpha val="0"/>
                  </a:srgbClr>
                </a:solidFill>
              </a:rPr>
              <a:pPr/>
              <a:t>‹#›</a:t>
            </a:fld>
            <a:endParaRPr lang="en-US" dirty="0">
              <a:solidFill>
                <a:srgbClr val="B1B1B1">
                  <a:alpha val="0"/>
                </a:srgbClr>
              </a:solidFill>
            </a:endParaRPr>
          </a:p>
        </p:txBody>
      </p:sp>
      <p:sp>
        <p:nvSpPr>
          <p:cNvPr id="19" name="Espace réservé du texte 56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0" y="4500000"/>
            <a:ext cx="4320000" cy="1296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 </a:t>
            </a:r>
          </a:p>
        </p:txBody>
      </p:sp>
      <p:sp>
        <p:nvSpPr>
          <p:cNvPr id="20" name="Espace réservé du texte 56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0" y="432000"/>
            <a:ext cx="1920000" cy="360000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 </a:t>
            </a:r>
          </a:p>
        </p:txBody>
      </p:sp>
      <p:sp>
        <p:nvSpPr>
          <p:cNvPr id="21" name="Espace réservé du texte 56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0" y="828000"/>
            <a:ext cx="4800000" cy="1980000"/>
          </a:xfr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 </a:t>
            </a:r>
          </a:p>
        </p:txBody>
      </p:sp>
      <p:sp>
        <p:nvSpPr>
          <p:cNvPr id="22" name="Espace réservé du texte 56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0" y="3816000"/>
            <a:ext cx="1920000" cy="360000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 </a:t>
            </a:r>
          </a:p>
        </p:txBody>
      </p:sp>
      <p:sp>
        <p:nvSpPr>
          <p:cNvPr id="23" name="Espace réservé du texte 56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1" y="5940000"/>
            <a:ext cx="12191611" cy="360000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899095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1pPr marL="0" indent="0">
              <a:buFontTx/>
              <a:buNone/>
              <a:defRPr sz="1500"/>
            </a:lvl1pPr>
            <a:lvl2pPr marL="161996" indent="-161996">
              <a:buClr>
                <a:schemeClr val="accent1"/>
              </a:buClr>
              <a:buSzPct val="70000"/>
              <a:buFont typeface="Wingdings" panose="05000000000000000000" pitchFamily="2" charset="2"/>
              <a:buChar char=""/>
              <a:defRPr sz="1350"/>
            </a:lvl2pPr>
            <a:lvl3pPr>
              <a:defRPr sz="1200"/>
            </a:lvl3pPr>
            <a:lvl4pPr>
              <a:defRPr sz="1050" baseline="0"/>
            </a:lvl4pPr>
            <a:lvl5pPr>
              <a:defRPr sz="900"/>
            </a:lvl5pPr>
          </a:lstStyle>
          <a:p>
            <a:pPr lvl="0"/>
            <a:r>
              <a:rPr lang="en-US" noProof="0" dirty="0"/>
              <a:t>Text level 1</a:t>
            </a:r>
          </a:p>
          <a:p>
            <a:pPr lvl="1"/>
            <a:r>
              <a:rPr lang="en-US" noProof="0" dirty="0"/>
              <a:t>Text level 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36036" y="333381"/>
            <a:ext cx="11319933" cy="899381"/>
          </a:xfrm>
        </p:spPr>
        <p:txBody>
          <a:bodyPr anchor="ctr" anchorCtr="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725" b="1">
                <a:solidFill>
                  <a:schemeClr val="accent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5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noProof="0" dirty="0"/>
              <a:t>TITLE</a:t>
            </a:r>
          </a:p>
          <a:p>
            <a:pPr lvl="1"/>
            <a:r>
              <a:rPr lang="en-US" noProof="0" dirty="0"/>
              <a:t>Sub-title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pPr algn="l"/>
            <a:fld id="{775C96A9-E5BD-4FF2-8058-770359FE18F7}" type="datetime1">
              <a:rPr lang="fr-FR" smtClean="0">
                <a:solidFill>
                  <a:srgbClr val="B1B1B1"/>
                </a:solidFill>
              </a:rPr>
              <a:t>23/10/2018</a:t>
            </a:fld>
            <a:endParaRPr lang="en-US" dirty="0">
              <a:solidFill>
                <a:srgbClr val="B1B1B1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pPr algn="l"/>
            <a:r>
              <a:rPr lang="en-US" dirty="0">
                <a:solidFill>
                  <a:srgbClr val="B1B1B1"/>
                </a:solidFill>
              </a:rPr>
              <a:t>ENGIE Renewables Presentation </a:t>
            </a:r>
            <a:r>
              <a:rPr lang="en-US">
                <a:solidFill>
                  <a:srgbClr val="B1B1B1"/>
                </a:solidFill>
              </a:rPr>
              <a:t>for Ball Corporation </a:t>
            </a:r>
            <a:r>
              <a:rPr lang="en-US" dirty="0">
                <a:solidFill>
                  <a:srgbClr val="B1B1B1"/>
                </a:solidFill>
              </a:rPr>
              <a:t>April 17, 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3"/>
          </p:nvPr>
        </p:nvSpPr>
        <p:spPr bwMode="gray"/>
        <p:txBody>
          <a:bodyPr/>
          <a:lstStyle/>
          <a:p>
            <a:fld id="{733122C9-A0B9-462F-8757-0847AD287B63}" type="slidenum">
              <a:rPr lang="en-US" smtClean="0">
                <a:solidFill>
                  <a:srgbClr val="B1B1B1"/>
                </a:solidFill>
              </a:rPr>
              <a:pPr/>
              <a:t>‹#›</a:t>
            </a:fld>
            <a:endParaRPr lang="en-US" dirty="0">
              <a:solidFill>
                <a:srgbClr val="B1B1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8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47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28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slideLayout" Target="../slideLayouts/slideLayout48.xml"/><Relationship Id="rId30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0" cy="443198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9398001" cy="2077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431" y="396052"/>
            <a:ext cx="1243581" cy="4556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7D36DFA-A913-4F68-9A7E-61E7C019466A}"/>
              </a:ext>
            </a:extLst>
          </p:cNvPr>
          <p:cNvSpPr/>
          <p:nvPr userDrawn="1"/>
        </p:nvSpPr>
        <p:spPr>
          <a:xfrm>
            <a:off x="10480430" y="10048"/>
            <a:ext cx="1701521" cy="898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54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694" r:id="rId2"/>
    <p:sldLayoutId id="2147483680" r:id="rId3"/>
    <p:sldLayoutId id="2147483764" r:id="rId4"/>
    <p:sldLayoutId id="2147483765" r:id="rId5"/>
    <p:sldLayoutId id="2147483774" r:id="rId6"/>
    <p:sldLayoutId id="2147483695" r:id="rId7"/>
    <p:sldLayoutId id="2147483696" r:id="rId8"/>
    <p:sldLayoutId id="2147483686" r:id="rId9"/>
    <p:sldLayoutId id="2147483693" r:id="rId10"/>
    <p:sldLayoutId id="2147483681" r:id="rId11"/>
    <p:sldLayoutId id="2147483714" r:id="rId12"/>
    <p:sldLayoutId id="2147483754" r:id="rId13"/>
    <p:sldLayoutId id="2147483755" r:id="rId14"/>
    <p:sldLayoutId id="2147483691" r:id="rId15"/>
    <p:sldLayoutId id="2147483729" r:id="rId16"/>
    <p:sldLayoutId id="2147483756" r:id="rId17"/>
    <p:sldLayoutId id="2147483757" r:id="rId18"/>
    <p:sldLayoutId id="2147483687" r:id="rId19"/>
    <p:sldLayoutId id="2147483688" r:id="rId20"/>
    <p:sldLayoutId id="2147483807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3200" kern="1200" spc="-12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1"/>
        </a:buClr>
        <a:buFont typeface="ArialMT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MT" charset="0"/>
        <a:buChar char="›"/>
        <a:defRPr sz="1800" kern="1200" baseline="0">
          <a:solidFill>
            <a:schemeClr val="tx1"/>
          </a:solidFill>
          <a:latin typeface="+mj-lt"/>
          <a:ea typeface="Arial" charset="0"/>
          <a:cs typeface="Arial" charset="0"/>
        </a:defRPr>
      </a:lvl3pPr>
      <a:lvl4pPr marL="73152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MT" charset="0"/>
        <a:buChar char="›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3" orient="horz" pos="792">
          <p15:clr>
            <a:srgbClr val="F26B43"/>
          </p15:clr>
        </p15:guide>
        <p15:guide id="4" orient="horz" pos="1148">
          <p15:clr>
            <a:srgbClr val="F26B43"/>
          </p15:clr>
        </p15:guide>
        <p15:guide id="5" pos="512">
          <p15:clr>
            <a:srgbClr val="F26B43"/>
          </p15:clr>
        </p15:guide>
        <p15:guide id="6" pos="6432" userDrawn="1">
          <p15:clr>
            <a:srgbClr val="F26B43"/>
          </p15:clr>
        </p15:guide>
        <p15:guide id="7" orient="horz" pos="254">
          <p15:clr>
            <a:srgbClr val="F26B43"/>
          </p15:clr>
        </p15:guide>
        <p15:guide id="8" pos="7152" userDrawn="1">
          <p15:clr>
            <a:srgbClr val="F26B43"/>
          </p15:clr>
        </p15:guide>
        <p15:guide id="9" orient="horz" pos="3895" userDrawn="1">
          <p15:clr>
            <a:srgbClr val="F26B43"/>
          </p15:clr>
        </p15:guide>
        <p15:guide id="10" pos="3480" userDrawn="1">
          <p15:clr>
            <a:srgbClr val="F26B43"/>
          </p15:clr>
        </p15:guide>
        <p15:guide id="11" pos="3552" userDrawn="1">
          <p15:clr>
            <a:srgbClr val="F26B43"/>
          </p15:clr>
        </p15:guide>
        <p15:guide id="12" pos="3401" userDrawn="1">
          <p15:clr>
            <a:srgbClr val="F26B43"/>
          </p15:clr>
        </p15:guide>
        <p15:guide id="13" pos="663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898676"/>
            <a:ext cx="9398000" cy="443198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825625"/>
            <a:ext cx="9398001" cy="2077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object 18"/>
          <p:cNvSpPr/>
          <p:nvPr/>
        </p:nvSpPr>
        <p:spPr>
          <a:xfrm>
            <a:off x="9047721" y="6314631"/>
            <a:ext cx="3144308" cy="543454"/>
          </a:xfrm>
          <a:custGeom>
            <a:avLst/>
            <a:gdLst/>
            <a:ahLst/>
            <a:cxnLst/>
            <a:rect l="l" t="t" r="r" b="b"/>
            <a:pathLst>
              <a:path w="3773169" h="652145">
                <a:moveTo>
                  <a:pt x="3773131" y="0"/>
                </a:moveTo>
                <a:lnTo>
                  <a:pt x="0" y="652043"/>
                </a:lnTo>
                <a:lnTo>
                  <a:pt x="3773131" y="652043"/>
                </a:lnTo>
                <a:lnTo>
                  <a:pt x="3773131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1250"/>
          </a:p>
        </p:txBody>
      </p:sp>
      <p:sp>
        <p:nvSpPr>
          <p:cNvPr id="9" name="object 19"/>
          <p:cNvSpPr txBox="1"/>
          <p:nvPr/>
        </p:nvSpPr>
        <p:spPr>
          <a:xfrm>
            <a:off x="11755949" y="3916280"/>
            <a:ext cx="115416" cy="2304076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0583" algn="r">
              <a:lnSpc>
                <a:spcPts val="933"/>
              </a:lnSpc>
            </a:pP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©</a:t>
            </a:r>
            <a:r>
              <a:rPr sz="850" spc="-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 </a:t>
            </a:r>
            <a:r>
              <a:rPr sz="850" spc="17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2</a:t>
            </a:r>
            <a:r>
              <a:rPr sz="850" spc="-37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0</a:t>
            </a:r>
            <a:r>
              <a:rPr sz="850" spc="-71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1</a:t>
            </a: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7</a:t>
            </a:r>
            <a:r>
              <a:rPr sz="850" spc="-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 </a:t>
            </a:r>
            <a:r>
              <a:rPr sz="850" spc="8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E</a:t>
            </a:r>
            <a:r>
              <a:rPr sz="850" spc="12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di</a:t>
            </a:r>
            <a:r>
              <a:rPr sz="850" spc="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s</a:t>
            </a:r>
            <a:r>
              <a:rPr sz="850" spc="8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o</a:t>
            </a: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n</a:t>
            </a:r>
            <a:r>
              <a:rPr sz="850" spc="-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 </a:t>
            </a:r>
            <a:r>
              <a:rPr sz="850" spc="12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E</a:t>
            </a:r>
            <a:r>
              <a:rPr sz="850" spc="8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n</a:t>
            </a:r>
            <a:r>
              <a:rPr sz="850" spc="17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e</a:t>
            </a:r>
            <a:r>
              <a:rPr sz="850" spc="-8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r</a:t>
            </a:r>
            <a:r>
              <a:rPr sz="850" spc="8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g</a:t>
            </a:r>
            <a:r>
              <a:rPr sz="850" spc="-5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y</a:t>
            </a: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.</a:t>
            </a:r>
            <a:r>
              <a:rPr sz="850" spc="-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 </a:t>
            </a:r>
            <a:r>
              <a:rPr sz="850" spc="12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A</a:t>
            </a:r>
            <a:r>
              <a:rPr sz="850" spc="17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l</a:t>
            </a: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l</a:t>
            </a:r>
            <a:r>
              <a:rPr sz="850" spc="-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 </a:t>
            </a: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R</a:t>
            </a:r>
            <a:r>
              <a:rPr sz="850" spc="8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i</a:t>
            </a:r>
            <a:r>
              <a:rPr sz="850" spc="12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g</a:t>
            </a:r>
            <a:r>
              <a:rPr sz="850" spc="-12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h</a:t>
            </a:r>
            <a:r>
              <a:rPr sz="850" spc="8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t</a:t>
            </a: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s</a:t>
            </a:r>
            <a:r>
              <a:rPr sz="850" spc="-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 </a:t>
            </a:r>
            <a:r>
              <a:rPr sz="850" spc="-17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R</a:t>
            </a: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e</a:t>
            </a:r>
            <a:r>
              <a:rPr sz="850" spc="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s</a:t>
            </a:r>
            <a:r>
              <a:rPr sz="850" spc="17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e</a:t>
            </a:r>
            <a:r>
              <a:rPr sz="850" spc="42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r</a:t>
            </a:r>
            <a:r>
              <a:rPr sz="850" spc="-21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v</a:t>
            </a:r>
            <a:r>
              <a:rPr sz="850" spc="4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e</a:t>
            </a:r>
            <a:r>
              <a:rPr sz="85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cs typeface="Century Gothic"/>
              </a:rPr>
              <a:t>d.</a:t>
            </a:r>
          </a:p>
        </p:txBody>
      </p:sp>
      <p:sp>
        <p:nvSpPr>
          <p:cNvPr id="11" name="object 56"/>
          <p:cNvSpPr txBox="1"/>
          <p:nvPr/>
        </p:nvSpPr>
        <p:spPr>
          <a:xfrm>
            <a:off x="11685639" y="6488543"/>
            <a:ext cx="25603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fld id="{D1AA04A4-778A-0849-9783-F4498A39C9A4}" type="slidenum">
              <a:rPr lang="en-US" sz="1000" smtClean="0">
                <a:solidFill>
                  <a:schemeClr val="bg1"/>
                </a:solidFill>
              </a:rPr>
              <a:pPr algn="ctr"/>
              <a:t>‹#›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12" name="object 53"/>
          <p:cNvSpPr/>
          <p:nvPr/>
        </p:nvSpPr>
        <p:spPr>
          <a:xfrm>
            <a:off x="0" y="0"/>
            <a:ext cx="3097742" cy="535517"/>
          </a:xfrm>
          <a:custGeom>
            <a:avLst/>
            <a:gdLst/>
            <a:ahLst/>
            <a:cxnLst/>
            <a:rect l="l" t="t" r="r" b="b"/>
            <a:pathLst>
              <a:path w="3717290" h="642620">
                <a:moveTo>
                  <a:pt x="3716705" y="0"/>
                </a:moveTo>
                <a:lnTo>
                  <a:pt x="0" y="0"/>
                </a:lnTo>
                <a:lnTo>
                  <a:pt x="0" y="642302"/>
                </a:lnTo>
                <a:lnTo>
                  <a:pt x="3716705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25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431" y="396052"/>
            <a:ext cx="1243581" cy="455663"/>
          </a:xfrm>
          <a:prstGeom prst="rect">
            <a:avLst/>
          </a:prstGeom>
        </p:spPr>
      </p:pic>
      <p:sp>
        <p:nvSpPr>
          <p:cNvPr id="10" name="object 19"/>
          <p:cNvSpPr txBox="1"/>
          <p:nvPr userDrawn="1"/>
        </p:nvSpPr>
        <p:spPr>
          <a:xfrm rot="16200000">
            <a:off x="1784941" y="5555810"/>
            <a:ext cx="115416" cy="2059697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0583" algn="l">
              <a:lnSpc>
                <a:spcPts val="933"/>
              </a:lnSpc>
            </a:pPr>
            <a:r>
              <a:rPr lang="en-US" sz="850" dirty="0">
                <a:solidFill>
                  <a:schemeClr val="tx2"/>
                </a:solidFill>
                <a:latin typeface="+mn-lt"/>
                <a:cs typeface="Century Gothic"/>
              </a:rPr>
              <a:t>CONFIDENTIAL</a:t>
            </a:r>
            <a:endParaRPr sz="850" dirty="0">
              <a:solidFill>
                <a:schemeClr val="tx2"/>
              </a:solidFill>
              <a:latin typeface="+mn-lt"/>
              <a:cs typeface="Century Gothic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A6C2A6-92B3-4280-AD0A-1C812A0B984C}"/>
              </a:ext>
            </a:extLst>
          </p:cNvPr>
          <p:cNvSpPr/>
          <p:nvPr userDrawn="1"/>
        </p:nvSpPr>
        <p:spPr>
          <a:xfrm>
            <a:off x="10480430" y="10048"/>
            <a:ext cx="1701521" cy="898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161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3200" kern="1200" spc="-12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1"/>
        </a:buClr>
        <a:buFont typeface="ArialMT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MT" charset="0"/>
        <a:buChar char="›"/>
        <a:defRPr sz="1800" kern="1200" baseline="0">
          <a:solidFill>
            <a:schemeClr val="tx1"/>
          </a:solidFill>
          <a:latin typeface="+mj-lt"/>
          <a:ea typeface="Arial" charset="0"/>
          <a:cs typeface="Arial" charset="0"/>
        </a:defRPr>
      </a:lvl3pPr>
      <a:lvl4pPr marL="73152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MT" charset="0"/>
        <a:buChar char="›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3" orient="horz" pos="792">
          <p15:clr>
            <a:srgbClr val="F26B43"/>
          </p15:clr>
        </p15:guide>
        <p15:guide id="4" orient="horz" pos="1148">
          <p15:clr>
            <a:srgbClr val="F26B43"/>
          </p15:clr>
        </p15:guide>
        <p15:guide id="5" pos="512">
          <p15:clr>
            <a:srgbClr val="F26B43"/>
          </p15:clr>
        </p15:guide>
        <p15:guide id="6" pos="6432">
          <p15:clr>
            <a:srgbClr val="F26B43"/>
          </p15:clr>
        </p15:guide>
        <p15:guide id="7" orient="horz" pos="254">
          <p15:clr>
            <a:srgbClr val="F26B43"/>
          </p15:clr>
        </p15:guide>
        <p15:guide id="8" pos="7152">
          <p15:clr>
            <a:srgbClr val="F26B43"/>
          </p15:clr>
        </p15:guide>
        <p15:guide id="9" orient="horz" pos="3895">
          <p15:clr>
            <a:srgbClr val="F26B43"/>
          </p15:clr>
        </p15:guide>
        <p15:guide id="10" pos="3480">
          <p15:clr>
            <a:srgbClr val="F26B43"/>
          </p15:clr>
        </p15:guide>
        <p15:guide id="11" pos="3552">
          <p15:clr>
            <a:srgbClr val="F26B43"/>
          </p15:clr>
        </p15:guide>
        <p15:guide id="12" pos="3401">
          <p15:clr>
            <a:srgbClr val="F26B43"/>
          </p15:clr>
        </p15:guide>
        <p15:guide id="13" pos="663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0" cy="443198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9398001" cy="2077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431" y="396052"/>
            <a:ext cx="1243581" cy="4556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7D36DFA-A913-4F68-9A7E-61E7C019466A}"/>
              </a:ext>
            </a:extLst>
          </p:cNvPr>
          <p:cNvSpPr/>
          <p:nvPr userDrawn="1"/>
        </p:nvSpPr>
        <p:spPr>
          <a:xfrm>
            <a:off x="10480430" y="10048"/>
            <a:ext cx="1701521" cy="898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9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  <p:sldLayoutId id="2147483852" r:id="rId18"/>
    <p:sldLayoutId id="2147483853" r:id="rId19"/>
    <p:sldLayoutId id="2147483854" r:id="rId20"/>
    <p:sldLayoutId id="2147483855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3200" kern="1200" spc="-12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1"/>
        </a:buClr>
        <a:buFont typeface="ArialMT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MT" charset="0"/>
        <a:buChar char="›"/>
        <a:defRPr sz="1800" kern="1200" baseline="0">
          <a:solidFill>
            <a:schemeClr val="tx1"/>
          </a:solidFill>
          <a:latin typeface="+mj-lt"/>
          <a:ea typeface="Arial" charset="0"/>
          <a:cs typeface="Arial" charset="0"/>
        </a:defRPr>
      </a:lvl3pPr>
      <a:lvl4pPr marL="73152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MT" charset="0"/>
        <a:buChar char="›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3" orient="horz" pos="792">
          <p15:clr>
            <a:srgbClr val="F26B43"/>
          </p15:clr>
        </p15:guide>
        <p15:guide id="4" orient="horz" pos="1148">
          <p15:clr>
            <a:srgbClr val="F26B43"/>
          </p15:clr>
        </p15:guide>
        <p15:guide id="5" pos="512">
          <p15:clr>
            <a:srgbClr val="F26B43"/>
          </p15:clr>
        </p15:guide>
        <p15:guide id="6" pos="6432">
          <p15:clr>
            <a:srgbClr val="F26B43"/>
          </p15:clr>
        </p15:guide>
        <p15:guide id="7" orient="horz" pos="254">
          <p15:clr>
            <a:srgbClr val="F26B43"/>
          </p15:clr>
        </p15:guide>
        <p15:guide id="8" pos="7152">
          <p15:clr>
            <a:srgbClr val="F26B43"/>
          </p15:clr>
        </p15:guide>
        <p15:guide id="9" orient="horz" pos="3895">
          <p15:clr>
            <a:srgbClr val="F26B43"/>
          </p15:clr>
        </p15:guide>
        <p15:guide id="10" pos="3480">
          <p15:clr>
            <a:srgbClr val="F26B43"/>
          </p15:clr>
        </p15:guide>
        <p15:guide id="11" pos="3552">
          <p15:clr>
            <a:srgbClr val="F26B43"/>
          </p15:clr>
        </p15:guide>
        <p15:guide id="12" pos="3401">
          <p15:clr>
            <a:srgbClr val="F26B43"/>
          </p15:clr>
        </p15:guide>
        <p15:guide id="13" pos="663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F18DA84-62A9-49F0-8328-14EFBA414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363537"/>
            <a:ext cx="11111474" cy="13255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EE8FBC-4B8D-4EF3-93A6-A75171093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8810" y="3278582"/>
            <a:ext cx="11111474" cy="30998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0975CC-795D-4C23-95A5-CAD0E227D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284" y="6547321"/>
            <a:ext cx="389921" cy="339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fld id="{16D29BD8-E3CF-4724-B68D-70B5B28115ED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744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9FE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Tx/>
        <a:buNone/>
        <a:defRPr sz="1400" kern="1200">
          <a:solidFill>
            <a:srgbClr val="009FE3"/>
          </a:solidFill>
          <a:latin typeface="+mn-lt"/>
          <a:ea typeface="+mn-ea"/>
          <a:cs typeface="+mn-cs"/>
        </a:defRPr>
      </a:lvl1pPr>
      <a:lvl2pPr marL="88900" indent="-889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575756"/>
          </a:solidFill>
          <a:latin typeface="+mn-lt"/>
          <a:ea typeface="+mn-ea"/>
          <a:cs typeface="+mn-cs"/>
        </a:defRPr>
      </a:lvl2pPr>
      <a:lvl3pPr marL="180975" indent="-92075" algn="l" defTabSz="914400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‒"/>
        <a:defRPr sz="1100" kern="1200">
          <a:solidFill>
            <a:srgbClr val="575756"/>
          </a:solidFill>
          <a:latin typeface="+mn-lt"/>
          <a:ea typeface="+mn-ea"/>
          <a:cs typeface="+mn-cs"/>
        </a:defRPr>
      </a:lvl3pPr>
      <a:lvl4pPr marL="180975" indent="-92075" algn="l" defTabSz="914400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‒"/>
        <a:defRPr sz="1100" kern="1200">
          <a:solidFill>
            <a:srgbClr val="575756"/>
          </a:solidFill>
          <a:latin typeface="+mn-lt"/>
          <a:ea typeface="+mn-ea"/>
          <a:cs typeface="+mn-cs"/>
        </a:defRPr>
      </a:lvl4pPr>
      <a:lvl5pPr marL="180975" indent="-92075" algn="l" defTabSz="914400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‒"/>
        <a:defRPr sz="1100" kern="1200">
          <a:solidFill>
            <a:srgbClr val="57575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14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9" t="-174" r="10049" b="174"/>
          <a:stretch/>
        </p:blipFill>
        <p:spPr>
          <a:xfrm>
            <a:off x="7392767" y="-14835"/>
            <a:ext cx="3274942" cy="687283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BD261A3-FEF7-405B-AC85-D4E27861663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577B47-A247-452B-9E47-D5A7915196D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3B09F64-CF53-4BB1-A8FB-55CB521B870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" y="1219336"/>
            <a:ext cx="1920000" cy="360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3E14E41-59F8-4DDD-9A14-1F2E8E764C8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re 13">
            <a:extLst>
              <a:ext uri="{FF2B5EF4-FFF2-40B4-BE49-F238E27FC236}">
                <a16:creationId xmlns:a16="http://schemas.microsoft.com/office/drawing/2014/main" id="{B3F5FA99-0BEC-4CE3-AE85-F3495080E433}"/>
              </a:ext>
            </a:extLst>
          </p:cNvPr>
          <p:cNvSpPr txBox="1">
            <a:spLocks/>
          </p:cNvSpPr>
          <p:nvPr/>
        </p:nvSpPr>
        <p:spPr>
          <a:xfrm>
            <a:off x="784343" y="792000"/>
            <a:ext cx="11111474" cy="53553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+mn-lt"/>
              </a:rPr>
              <a:t>ENGIE Overview</a:t>
            </a:r>
            <a:endParaRPr lang="fr-F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6927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D9FC85-93F7-4087-8413-42605D38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4657"/>
            <a:ext cx="12192000" cy="359664"/>
          </a:xfrm>
          <a:prstGeom prst="rect">
            <a:avLst/>
          </a:prstGeom>
        </p:spPr>
      </p:pic>
      <p:sp>
        <p:nvSpPr>
          <p:cNvPr id="12" name="ZoneTexte 6">
            <a:extLst>
              <a:ext uri="{FF2B5EF4-FFF2-40B4-BE49-F238E27FC236}">
                <a16:creationId xmlns:a16="http://schemas.microsoft.com/office/drawing/2014/main" id="{F8A12359-4A0A-4CDE-AC3F-3416D9CF0126}"/>
              </a:ext>
            </a:extLst>
          </p:cNvPr>
          <p:cNvSpPr txBox="1"/>
          <p:nvPr/>
        </p:nvSpPr>
        <p:spPr>
          <a:xfrm>
            <a:off x="1227066" y="1327531"/>
            <a:ext cx="10369152" cy="132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867" dirty="0"/>
              <a:t> </a:t>
            </a:r>
          </a:p>
          <a:p>
            <a:r>
              <a:rPr lang="en-US" dirty="0"/>
              <a:t>ENGIE is a global energy and services group, with wide expertise and strong international positions in the fields of </a:t>
            </a:r>
            <a:r>
              <a:rPr lang="en-US" b="1" dirty="0">
                <a:solidFill>
                  <a:srgbClr val="009FE3"/>
                </a:solidFill>
              </a:rPr>
              <a:t>electricity</a:t>
            </a:r>
            <a:r>
              <a:rPr lang="en-US" dirty="0"/>
              <a:t>, </a:t>
            </a:r>
            <a:r>
              <a:rPr lang="en-US" b="1" dirty="0">
                <a:solidFill>
                  <a:srgbClr val="009FE3"/>
                </a:solidFill>
              </a:rPr>
              <a:t>natural gas </a:t>
            </a:r>
            <a:r>
              <a:rPr lang="en-US" dirty="0"/>
              <a:t>and </a:t>
            </a:r>
            <a:r>
              <a:rPr lang="en-US" b="1" dirty="0">
                <a:solidFill>
                  <a:srgbClr val="009FE3"/>
                </a:solidFill>
              </a:rPr>
              <a:t>energy services.</a:t>
            </a:r>
            <a:endParaRPr lang="en-US" dirty="0">
              <a:solidFill>
                <a:schemeClr val="accent3"/>
              </a:solidFill>
            </a:endParaRPr>
          </a:p>
          <a:p>
            <a:endParaRPr lang="en-US" sz="1867" dirty="0"/>
          </a:p>
        </p:txBody>
      </p:sp>
      <p:sp>
        <p:nvSpPr>
          <p:cNvPr id="22" name="Titre 13">
            <a:extLst>
              <a:ext uri="{FF2B5EF4-FFF2-40B4-BE49-F238E27FC236}">
                <a16:creationId xmlns:a16="http://schemas.microsoft.com/office/drawing/2014/main" id="{35D52927-EF43-458B-8623-3837858F72B9}"/>
              </a:ext>
            </a:extLst>
          </p:cNvPr>
          <p:cNvSpPr txBox="1">
            <a:spLocks/>
          </p:cNvSpPr>
          <p:nvPr/>
        </p:nvSpPr>
        <p:spPr>
          <a:xfrm>
            <a:off x="784343" y="792000"/>
            <a:ext cx="11111474" cy="53553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+mn-lt"/>
              </a:rPr>
              <a:t>About ENGIE</a:t>
            </a:r>
            <a:endParaRPr lang="fr-FR" dirty="0">
              <a:latin typeface="+mn-lt"/>
            </a:endParaRPr>
          </a:p>
        </p:txBody>
      </p:sp>
      <p:sp>
        <p:nvSpPr>
          <p:cNvPr id="23" name="ZoneTexte 34">
            <a:extLst>
              <a:ext uri="{FF2B5EF4-FFF2-40B4-BE49-F238E27FC236}">
                <a16:creationId xmlns:a16="http://schemas.microsoft.com/office/drawing/2014/main" id="{A94F8EC9-DFE2-45CF-9A20-2CA42F937C35}"/>
              </a:ext>
            </a:extLst>
          </p:cNvPr>
          <p:cNvSpPr txBox="1"/>
          <p:nvPr/>
        </p:nvSpPr>
        <p:spPr>
          <a:xfrm>
            <a:off x="2859445" y="2960485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spc="-51" dirty="0">
                <a:solidFill>
                  <a:srgbClr val="009FE3"/>
                </a:solidFill>
                <a:latin typeface="Arial Black" pitchFamily="34" charset="0"/>
              </a:rPr>
              <a:t>153,090</a:t>
            </a:r>
            <a:endParaRPr lang="fr-FR" sz="1600" b="1" dirty="0">
              <a:solidFill>
                <a:srgbClr val="009FE3"/>
              </a:solidFill>
            </a:endParaRPr>
          </a:p>
          <a:p>
            <a:r>
              <a:rPr lang="en-GB" sz="1600" dirty="0"/>
              <a:t>employees worldwide</a:t>
            </a:r>
          </a:p>
        </p:txBody>
      </p:sp>
      <p:sp>
        <p:nvSpPr>
          <p:cNvPr id="24" name="ZoneTexte 36">
            <a:extLst>
              <a:ext uri="{FF2B5EF4-FFF2-40B4-BE49-F238E27FC236}">
                <a16:creationId xmlns:a16="http://schemas.microsoft.com/office/drawing/2014/main" id="{AB0E10DD-42CE-48BB-9613-5CDC00C964C8}"/>
              </a:ext>
            </a:extLst>
          </p:cNvPr>
          <p:cNvSpPr txBox="1"/>
          <p:nvPr/>
        </p:nvSpPr>
        <p:spPr>
          <a:xfrm>
            <a:off x="6916613" y="2890553"/>
            <a:ext cx="192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Operations in more than</a:t>
            </a:r>
            <a:r>
              <a:rPr lang="en-GB" sz="1600" b="1" dirty="0"/>
              <a:t> </a:t>
            </a:r>
            <a:r>
              <a:rPr lang="fr-FR" sz="1600" b="1" spc="-51" dirty="0">
                <a:solidFill>
                  <a:schemeClr val="accent6"/>
                </a:solidFill>
                <a:latin typeface="Arial Black" pitchFamily="34" charset="0"/>
                <a:sym typeface="Arial Black"/>
              </a:rPr>
              <a:t>70</a:t>
            </a:r>
            <a:r>
              <a:rPr lang="fr-FR" sz="1600" dirty="0">
                <a:solidFill>
                  <a:schemeClr val="accent6"/>
                </a:solidFill>
              </a:rPr>
              <a:t> </a:t>
            </a:r>
            <a:r>
              <a:rPr lang="fr-FR" sz="1600" dirty="0"/>
              <a:t>countries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72ABD4-C9AB-4D5F-9DB5-16E5DA0F217C}"/>
              </a:ext>
            </a:extLst>
          </p:cNvPr>
          <p:cNvSpPr/>
          <p:nvPr/>
        </p:nvSpPr>
        <p:spPr>
          <a:xfrm>
            <a:off x="6649291" y="4437580"/>
            <a:ext cx="3225370" cy="747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pc="-51" dirty="0">
                <a:solidFill>
                  <a:srgbClr val="00B050"/>
                </a:solidFill>
                <a:latin typeface="Arial Black" pitchFamily="34" charset="0"/>
                <a:sym typeface="Arial Black"/>
              </a:rPr>
              <a:t>$17.9 billion</a:t>
            </a:r>
            <a:r>
              <a:rPr lang="en-US" sz="1600" dirty="0">
                <a:solidFill>
                  <a:srgbClr val="00B050"/>
                </a:solidFill>
                <a:sym typeface="Arial Black"/>
              </a:rPr>
              <a:t> </a:t>
            </a:r>
            <a:r>
              <a:rPr lang="en-US" sz="1600" dirty="0">
                <a:solidFill>
                  <a:schemeClr val="tx1"/>
                </a:solidFill>
                <a:sym typeface="Arial Black"/>
              </a:rPr>
              <a:t>growth investments</a:t>
            </a:r>
            <a:r>
              <a:rPr lang="en-US" sz="1600" dirty="0">
                <a:solidFill>
                  <a:schemeClr val="tx1"/>
                </a:solidFill>
              </a:rPr>
              <a:t> over 2016-2018 including</a:t>
            </a:r>
            <a:r>
              <a:rPr lang="en-US" sz="1600" spc="-51" dirty="0">
                <a:solidFill>
                  <a:schemeClr val="tx1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en-US" sz="1600" spc="-51" dirty="0">
                <a:solidFill>
                  <a:srgbClr val="00B050"/>
                </a:solidFill>
                <a:latin typeface="Arial Black" pitchFamily="34" charset="0"/>
              </a:rPr>
              <a:t>$1 billion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in innovation and digital</a:t>
            </a:r>
          </a:p>
        </p:txBody>
      </p:sp>
      <p:sp>
        <p:nvSpPr>
          <p:cNvPr id="26" name="ZoneTexte 23">
            <a:extLst>
              <a:ext uri="{FF2B5EF4-FFF2-40B4-BE49-F238E27FC236}">
                <a16:creationId xmlns:a16="http://schemas.microsoft.com/office/drawing/2014/main" id="{B0AFA1F2-850A-496B-A89F-6D13804A8C31}"/>
              </a:ext>
            </a:extLst>
          </p:cNvPr>
          <p:cNvSpPr txBox="1"/>
          <p:nvPr/>
        </p:nvSpPr>
        <p:spPr>
          <a:xfrm>
            <a:off x="2453191" y="4262196"/>
            <a:ext cx="266429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spc="-51" dirty="0">
                <a:solidFill>
                  <a:srgbClr val="7030A0"/>
                </a:solidFill>
                <a:latin typeface="Arial Black" pitchFamily="34" charset="0"/>
                <a:sym typeface="Arial Black"/>
              </a:rPr>
              <a:t>$74.7 billion</a:t>
            </a:r>
          </a:p>
          <a:p>
            <a:pPr algn="ctr">
              <a:spcAft>
                <a:spcPts val="1200"/>
              </a:spcAft>
            </a:pPr>
            <a:r>
              <a:rPr lang="fr-FR" sz="1600" dirty="0">
                <a:sym typeface="Arial Black"/>
              </a:rPr>
              <a:t>revenues</a:t>
            </a:r>
          </a:p>
          <a:p>
            <a:pPr algn="ctr"/>
            <a:r>
              <a:rPr lang="fr-FR" sz="1600" spc="-51" dirty="0">
                <a:solidFill>
                  <a:srgbClr val="7030A0"/>
                </a:solidFill>
                <a:latin typeface="Arial Black" pitchFamily="34" charset="0"/>
                <a:sym typeface="Arial Black"/>
              </a:rPr>
              <a:t>$12.2 billion</a:t>
            </a:r>
            <a:endParaRPr lang="fr-FR" sz="1600" dirty="0">
              <a:solidFill>
                <a:srgbClr val="7030A0"/>
              </a:solidFill>
            </a:endParaRPr>
          </a:p>
          <a:p>
            <a:pPr algn="ctr"/>
            <a:r>
              <a:rPr lang="fr-FR" sz="1600" dirty="0"/>
              <a:t>EBITDA</a:t>
            </a:r>
          </a:p>
          <a:p>
            <a:pPr algn="ctr"/>
            <a:endParaRPr lang="fr-FR" sz="1600" dirty="0"/>
          </a:p>
          <a:p>
            <a:pPr algn="ctr"/>
            <a:endParaRPr lang="fr-FR" sz="1600" dirty="0"/>
          </a:p>
        </p:txBody>
      </p:sp>
      <p:pic>
        <p:nvPicPr>
          <p:cNvPr id="27" name="Image 8">
            <a:extLst>
              <a:ext uri="{FF2B5EF4-FFF2-40B4-BE49-F238E27FC236}">
                <a16:creationId xmlns:a16="http://schemas.microsoft.com/office/drawing/2014/main" id="{A18D19E0-0C45-4CCD-BA3F-34E7363326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039" y="2756275"/>
            <a:ext cx="1178369" cy="993197"/>
          </a:xfrm>
          <a:prstGeom prst="rect">
            <a:avLst/>
          </a:prstGeom>
        </p:spPr>
      </p:pic>
      <p:pic>
        <p:nvPicPr>
          <p:cNvPr id="28" name="Image 9">
            <a:extLst>
              <a:ext uri="{FF2B5EF4-FFF2-40B4-BE49-F238E27FC236}">
                <a16:creationId xmlns:a16="http://schemas.microsoft.com/office/drawing/2014/main" id="{5CCCBD39-DB9E-4907-80C1-48E9C463C3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358" y="2652265"/>
            <a:ext cx="1271597" cy="1097207"/>
          </a:xfrm>
          <a:prstGeom prst="rect">
            <a:avLst/>
          </a:prstGeom>
        </p:spPr>
      </p:pic>
      <p:pic>
        <p:nvPicPr>
          <p:cNvPr id="29" name="Image 11">
            <a:extLst>
              <a:ext uri="{FF2B5EF4-FFF2-40B4-BE49-F238E27FC236}">
                <a16:creationId xmlns:a16="http://schemas.microsoft.com/office/drawing/2014/main" id="{14CF86CC-43A1-45CF-A850-3A4012533E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175" y="4330232"/>
            <a:ext cx="1163599" cy="990722"/>
          </a:xfrm>
          <a:prstGeom prst="rect">
            <a:avLst/>
          </a:prstGeom>
        </p:spPr>
      </p:pic>
      <p:pic>
        <p:nvPicPr>
          <p:cNvPr id="30" name="Image 12">
            <a:extLst>
              <a:ext uri="{FF2B5EF4-FFF2-40B4-BE49-F238E27FC236}">
                <a16:creationId xmlns:a16="http://schemas.microsoft.com/office/drawing/2014/main" id="{34FEFED6-3828-4853-93E3-D670E0AF1F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258" y="4269930"/>
            <a:ext cx="1224003" cy="102466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4878E8E-884B-4F9A-AF92-3AE92EEFD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544" y="431536"/>
            <a:ext cx="1920406" cy="11461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D99E66-CA9E-4FB7-B488-8ABF2203ACE3}"/>
              </a:ext>
            </a:extLst>
          </p:cNvPr>
          <p:cNvSpPr/>
          <p:nvPr/>
        </p:nvSpPr>
        <p:spPr>
          <a:xfrm>
            <a:off x="9375091" y="5835497"/>
            <a:ext cx="194796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¨*Figures as of 31 December 2016</a:t>
            </a:r>
          </a:p>
        </p:txBody>
      </p:sp>
    </p:spTree>
    <p:extLst>
      <p:ext uri="{BB962C8B-B14F-4D97-AF65-F5344CB8AC3E}">
        <p14:creationId xmlns:p14="http://schemas.microsoft.com/office/powerpoint/2010/main" val="2093560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3">
            <a:extLst>
              <a:ext uri="{FF2B5EF4-FFF2-40B4-BE49-F238E27FC236}">
                <a16:creationId xmlns:a16="http://schemas.microsoft.com/office/drawing/2014/main" id="{B3F5FA99-0BEC-4CE3-AE85-F3495080E433}"/>
              </a:ext>
            </a:extLst>
          </p:cNvPr>
          <p:cNvSpPr txBox="1">
            <a:spLocks/>
          </p:cNvSpPr>
          <p:nvPr/>
        </p:nvSpPr>
        <p:spPr>
          <a:xfrm>
            <a:off x="784343" y="807902"/>
            <a:ext cx="11111474" cy="53553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ENGIE has 3 core businesses to lead the global energy transition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D9FC85-93F7-4087-8413-42605D38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4657"/>
            <a:ext cx="12192000" cy="359664"/>
          </a:xfrm>
          <a:prstGeom prst="rect">
            <a:avLst/>
          </a:prstGeom>
        </p:spPr>
      </p:pic>
      <p:sp>
        <p:nvSpPr>
          <p:cNvPr id="13" name="Rectangle à coins arrondis 34">
            <a:extLst>
              <a:ext uri="{FF2B5EF4-FFF2-40B4-BE49-F238E27FC236}">
                <a16:creationId xmlns:a16="http://schemas.microsoft.com/office/drawing/2014/main" id="{97BB171B-D846-4D53-84F8-6194986A7C2B}"/>
              </a:ext>
            </a:extLst>
          </p:cNvPr>
          <p:cNvSpPr/>
          <p:nvPr/>
        </p:nvSpPr>
        <p:spPr>
          <a:xfrm>
            <a:off x="1090060" y="2849181"/>
            <a:ext cx="3079337" cy="1899608"/>
          </a:xfrm>
          <a:prstGeom prst="roundRect">
            <a:avLst/>
          </a:prstGeom>
          <a:noFill/>
          <a:ln w="19050" cap="flat" cmpd="sng" algn="ctr">
            <a:solidFill>
              <a:srgbClr val="007873"/>
            </a:solidFill>
            <a:prstDash val="solid"/>
          </a:ln>
          <a:effectLst/>
        </p:spPr>
        <p:txBody>
          <a:bodyPr rtlCol="0" anchor="ctr"/>
          <a:lstStyle/>
          <a:p>
            <a:pPr marL="122764" lvl="1" algn="ctr"/>
            <a:endParaRPr lang="fr-FR" sz="1733" b="1" dirty="0"/>
          </a:p>
          <a:p>
            <a:pPr marL="122764" lvl="1" algn="ctr"/>
            <a:r>
              <a:rPr lang="fr-BE" sz="1733" b="1" dirty="0">
                <a:solidFill>
                  <a:srgbClr val="007873"/>
                </a:solidFill>
              </a:rPr>
              <a:t>Generation of electricity mainly from low CO</a:t>
            </a:r>
            <a:r>
              <a:rPr lang="fr-BE" sz="1733" b="1" baseline="-25000" dirty="0">
                <a:solidFill>
                  <a:srgbClr val="007873"/>
                </a:solidFill>
              </a:rPr>
              <a:t>2 </a:t>
            </a:r>
            <a:r>
              <a:rPr lang="fr-BE" sz="1733" b="1" dirty="0">
                <a:solidFill>
                  <a:srgbClr val="007873"/>
                </a:solidFill>
              </a:rPr>
              <a:t>sources</a:t>
            </a:r>
          </a:p>
          <a:p>
            <a:pPr marL="122764" lvl="1" algn="ctr"/>
            <a:r>
              <a:rPr lang="fr-BE" sz="1733" b="1" dirty="0">
                <a:solidFill>
                  <a:srgbClr val="007873"/>
                </a:solidFill>
              </a:rPr>
              <a:t>(renewables, thermal contracted)</a:t>
            </a:r>
          </a:p>
        </p:txBody>
      </p:sp>
      <p:sp>
        <p:nvSpPr>
          <p:cNvPr id="14" name="Rectangle à coins arrondis 60">
            <a:extLst>
              <a:ext uri="{FF2B5EF4-FFF2-40B4-BE49-F238E27FC236}">
                <a16:creationId xmlns:a16="http://schemas.microsoft.com/office/drawing/2014/main" id="{D117D0A1-F673-484D-871D-81D1859ADA0D}"/>
              </a:ext>
            </a:extLst>
          </p:cNvPr>
          <p:cNvSpPr/>
          <p:nvPr/>
        </p:nvSpPr>
        <p:spPr>
          <a:xfrm>
            <a:off x="7813889" y="2849181"/>
            <a:ext cx="3079337" cy="1899608"/>
          </a:xfrm>
          <a:prstGeom prst="roundRect">
            <a:avLst/>
          </a:prstGeom>
          <a:noFill/>
          <a:ln w="19050" cap="flat" cmpd="sng" algn="ctr">
            <a:solidFill>
              <a:schemeClr val="accent3"/>
            </a:solidFill>
            <a:prstDash val="solid"/>
          </a:ln>
          <a:effectLst/>
        </p:spPr>
        <p:txBody>
          <a:bodyPr rtlCol="0" anchor="ctr"/>
          <a:lstStyle/>
          <a:p>
            <a:pPr marL="122764" lvl="1" algn="ctr"/>
            <a:endParaRPr lang="fr-FR" sz="1733" b="1" dirty="0"/>
          </a:p>
          <a:p>
            <a:pPr marL="0" lvl="1" algn="ctr"/>
            <a:endParaRPr lang="en-US" sz="1733" b="1" dirty="0">
              <a:solidFill>
                <a:schemeClr val="accent3"/>
              </a:solidFill>
            </a:endParaRPr>
          </a:p>
          <a:p>
            <a:pPr marL="0" lvl="1" algn="ctr"/>
            <a:r>
              <a:rPr lang="en-US" sz="1733" b="1" dirty="0">
                <a:solidFill>
                  <a:schemeClr val="accent3"/>
                </a:solidFill>
              </a:rPr>
              <a:t>Customer solutions and services for residentials, professionals, businesses, cities and territories</a:t>
            </a:r>
          </a:p>
          <a:p>
            <a:pPr marL="0" lvl="1" algn="ctr"/>
            <a:endParaRPr lang="en-US" sz="1733" b="1" dirty="0">
              <a:solidFill>
                <a:schemeClr val="accent3"/>
              </a:solidFill>
            </a:endParaRPr>
          </a:p>
        </p:txBody>
      </p:sp>
      <p:sp>
        <p:nvSpPr>
          <p:cNvPr id="15" name="Rectangle à coins arrondis 61">
            <a:extLst>
              <a:ext uri="{FF2B5EF4-FFF2-40B4-BE49-F238E27FC236}">
                <a16:creationId xmlns:a16="http://schemas.microsoft.com/office/drawing/2014/main" id="{809F6A5C-809F-48D3-9B6A-07D09CD3189A}"/>
              </a:ext>
            </a:extLst>
          </p:cNvPr>
          <p:cNvSpPr/>
          <p:nvPr/>
        </p:nvSpPr>
        <p:spPr>
          <a:xfrm>
            <a:off x="4450433" y="2849181"/>
            <a:ext cx="3079337" cy="1899608"/>
          </a:xfrm>
          <a:prstGeom prst="roundRect">
            <a:avLst/>
          </a:prstGeom>
          <a:noFill/>
          <a:ln w="19050" cap="flat" cmpd="sng" algn="ctr">
            <a:solidFill>
              <a:srgbClr val="0078BE"/>
            </a:solidFill>
            <a:prstDash val="solid"/>
          </a:ln>
          <a:effectLst/>
        </p:spPr>
        <p:txBody>
          <a:bodyPr rtlCol="0" anchor="ctr"/>
          <a:lstStyle/>
          <a:p>
            <a:pPr marL="122764" lvl="1" algn="ctr"/>
            <a:endParaRPr lang="en-US" sz="1733" b="1" dirty="0">
              <a:solidFill>
                <a:srgbClr val="0078BE"/>
              </a:solidFill>
            </a:endParaRPr>
          </a:p>
          <a:p>
            <a:pPr marL="122764" lvl="1" algn="ctr"/>
            <a:r>
              <a:rPr lang="en-US" sz="1733" b="1" dirty="0">
                <a:solidFill>
                  <a:srgbClr val="0078BE"/>
                </a:solidFill>
              </a:rPr>
              <a:t>Development and management of global infrastructure and networks </a:t>
            </a:r>
          </a:p>
          <a:p>
            <a:pPr marL="122764" lvl="1" algn="ctr"/>
            <a:r>
              <a:rPr lang="en-US" sz="1733" b="1" dirty="0">
                <a:solidFill>
                  <a:srgbClr val="0078BE"/>
                </a:solidFill>
              </a:rPr>
              <a:t>(gas-electricity)</a:t>
            </a:r>
          </a:p>
        </p:txBody>
      </p:sp>
      <p:pic>
        <p:nvPicPr>
          <p:cNvPr id="16" name="Image 5">
            <a:extLst>
              <a:ext uri="{FF2B5EF4-FFF2-40B4-BE49-F238E27FC236}">
                <a16:creationId xmlns:a16="http://schemas.microsoft.com/office/drawing/2014/main" id="{982068C6-3F5E-4FAC-8E25-D2F2BC34A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971" y="2567251"/>
            <a:ext cx="2495512" cy="634039"/>
          </a:xfrm>
          <a:prstGeom prst="rect">
            <a:avLst/>
          </a:prstGeom>
        </p:spPr>
      </p:pic>
      <p:pic>
        <p:nvPicPr>
          <p:cNvPr id="17" name="Image 7">
            <a:extLst>
              <a:ext uri="{FF2B5EF4-FFF2-40B4-BE49-F238E27FC236}">
                <a16:creationId xmlns:a16="http://schemas.microsoft.com/office/drawing/2014/main" id="{4128E811-3A5A-4FB4-8450-BA7C5FBC7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464" y="2539301"/>
            <a:ext cx="2499360" cy="619760"/>
          </a:xfrm>
          <a:prstGeom prst="rect">
            <a:avLst/>
          </a:prstGeom>
        </p:spPr>
      </p:pic>
      <p:pic>
        <p:nvPicPr>
          <p:cNvPr id="19" name="Image 8">
            <a:extLst>
              <a:ext uri="{FF2B5EF4-FFF2-40B4-BE49-F238E27FC236}">
                <a16:creationId xmlns:a16="http://schemas.microsoft.com/office/drawing/2014/main" id="{9C298459-5824-479D-9CCA-ACA8D53FA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956" y="2539301"/>
            <a:ext cx="2489200" cy="619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FC8C2E-4071-4D16-941C-A61CD39011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544" y="431536"/>
            <a:ext cx="1920406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57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7BC7840-C280-406E-8060-624CB59115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266" y="601920"/>
            <a:ext cx="8579612" cy="863620"/>
          </a:xfrm>
        </p:spPr>
        <p:txBody>
          <a:bodyPr/>
          <a:lstStyle/>
          <a:p>
            <a:r>
              <a:rPr lang="en-US" sz="2400" dirty="0">
                <a:solidFill>
                  <a:srgbClr val="009FE3"/>
                </a:solidFill>
              </a:rPr>
              <a:t>Transforming Infinity Renewables to ENGIE:</a:t>
            </a:r>
          </a:p>
          <a:p>
            <a:r>
              <a:rPr lang="en-US" sz="1800" b="0" i="1" dirty="0">
                <a:solidFill>
                  <a:srgbClr val="009FE3"/>
                </a:solidFill>
              </a:rPr>
              <a:t>Blending strengths to ensure operational and development success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4FA042-0DC9-488A-9920-02AFB904416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408172" y="6209975"/>
            <a:ext cx="576261" cy="333375"/>
          </a:xfrm>
        </p:spPr>
        <p:txBody>
          <a:bodyPr/>
          <a:lstStyle/>
          <a:p>
            <a:fld id="{733122C9-A0B9-462F-8757-0847AD287B63}" type="slidenum">
              <a:rPr lang="en-US" smtClean="0">
                <a:solidFill>
                  <a:srgbClr val="B1B1B1">
                    <a:alpha val="0"/>
                  </a:srgbClr>
                </a:solidFill>
              </a:rPr>
              <a:pPr/>
              <a:t>4</a:t>
            </a:fld>
            <a:endParaRPr lang="en-US" dirty="0">
              <a:solidFill>
                <a:srgbClr val="B1B1B1">
                  <a:alpha val="0"/>
                </a:srgb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E2F8C4-EF69-824B-8EFA-DA38A8011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1157969"/>
            <a:ext cx="10044608" cy="56500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E80736-7AA8-4FD2-ACC7-071E52A01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4460"/>
            <a:ext cx="1920406" cy="1146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77039F-D039-4951-8783-87A37E14A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47281"/>
            <a:ext cx="12192000" cy="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009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926934E-0E9A-4CFA-B463-402FCBE76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656" y="2180417"/>
            <a:ext cx="1698185" cy="1180836"/>
          </a:xfrm>
        </p:spPr>
        <p:txBody>
          <a:bodyPr/>
          <a:lstStyle/>
          <a:p>
            <a:r>
              <a:rPr lang="en-US" dirty="0"/>
              <a:t>150,000</a:t>
            </a:r>
          </a:p>
          <a:p>
            <a:pPr lvl="1"/>
            <a:r>
              <a:rPr lang="en-US" dirty="0"/>
              <a:t>employees</a:t>
            </a:r>
          </a:p>
          <a:p>
            <a:r>
              <a:rPr lang="en-US" dirty="0"/>
              <a:t>$76 </a:t>
            </a:r>
            <a:r>
              <a:rPr lang="en-US" sz="1800" dirty="0"/>
              <a:t>billion</a:t>
            </a:r>
          </a:p>
          <a:p>
            <a:pPr lvl="1"/>
            <a:r>
              <a:rPr lang="en-US" dirty="0"/>
              <a:t>total revenue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07E0F66-F26A-425A-9B2F-BB5E8B13250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13" b="-2113"/>
          <a:stretch/>
        </p:blipFill>
        <p:spPr/>
      </p:pic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id="{7C50CE35-BD31-47BE-84BC-8ECF2E6AD994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NORTH AMERICA</a:t>
            </a:r>
            <a:r>
              <a:rPr lang="en-US" baseline="30000" dirty="0"/>
              <a:t>(1)</a:t>
            </a:r>
          </a:p>
          <a:p>
            <a:pPr lvl="1"/>
            <a:r>
              <a:rPr lang="en-US" dirty="0"/>
              <a:t>$4.6 billion</a:t>
            </a:r>
          </a:p>
          <a:p>
            <a:pPr lvl="2"/>
            <a:r>
              <a:rPr lang="en-US" dirty="0"/>
              <a:t>total revenue</a:t>
            </a:r>
            <a:endParaRPr lang="fr-FR" dirty="0"/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CFD136BF-487E-4AFC-80D0-04FACC5ACA14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/>
              <a:t>(1) Including Mexico. (2) Including Turkey.</a:t>
            </a:r>
            <a:endParaRPr lang="fr-FR" dirty="0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70131FEB-A0AE-47FF-843D-CFEB407C3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422" y="761731"/>
            <a:ext cx="11111474" cy="535531"/>
          </a:xfrm>
        </p:spPr>
        <p:txBody>
          <a:bodyPr/>
          <a:lstStyle/>
          <a:p>
            <a:pPr algn="l"/>
            <a:r>
              <a:rPr lang="en-US" dirty="0"/>
              <a:t>ENGIE is present in 70 countries across 5 continents</a:t>
            </a:r>
            <a:endParaRPr lang="fr-FR" dirty="0"/>
          </a:p>
        </p:txBody>
      </p:sp>
      <p:sp>
        <p:nvSpPr>
          <p:cNvPr id="21" name="Espace réservé du contenu 15">
            <a:extLst>
              <a:ext uri="{FF2B5EF4-FFF2-40B4-BE49-F238E27FC236}">
                <a16:creationId xmlns:a16="http://schemas.microsoft.com/office/drawing/2014/main" id="{60B61A5E-DA6C-4642-AEBC-487B6012F641}"/>
              </a:ext>
            </a:extLst>
          </p:cNvPr>
          <p:cNvSpPr txBox="1">
            <a:spLocks/>
          </p:cNvSpPr>
          <p:nvPr/>
        </p:nvSpPr>
        <p:spPr>
          <a:xfrm>
            <a:off x="3454400" y="4870054"/>
            <a:ext cx="1820985" cy="58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kern="1200" cap="all" baseline="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3pPr>
            <a:lvl4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4pPr>
            <a:lvl5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latin</a:t>
            </a:r>
            <a:r>
              <a:rPr kumimoji="0" lang="en-US" sz="1400" b="1" i="0" u="none" strike="noStrike" kern="1200" cap="all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AMERICA</a:t>
            </a:r>
            <a:r>
              <a:rPr kumimoji="0" lang="en-US" sz="1400" b="1" i="0" u="none" strike="noStrike" kern="1200" cap="all" spc="0" normalizeH="0" baseline="3000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(1)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$5.0 billion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 revenue</a:t>
            </a:r>
          </a:p>
        </p:txBody>
      </p:sp>
      <p:sp>
        <p:nvSpPr>
          <p:cNvPr id="22" name="Espace réservé du contenu 15">
            <a:extLst>
              <a:ext uri="{FF2B5EF4-FFF2-40B4-BE49-F238E27FC236}">
                <a16:creationId xmlns:a16="http://schemas.microsoft.com/office/drawing/2014/main" id="{F535ED9B-EA8C-4D8F-B162-0000FFD73B13}"/>
              </a:ext>
            </a:extLst>
          </p:cNvPr>
          <p:cNvSpPr txBox="1">
            <a:spLocks/>
          </p:cNvSpPr>
          <p:nvPr/>
        </p:nvSpPr>
        <p:spPr>
          <a:xfrm>
            <a:off x="7390606" y="1810265"/>
            <a:ext cx="1820985" cy="58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kern="1200" cap="all" baseline="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3pPr>
            <a:lvl4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4pPr>
            <a:lvl5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europe</a:t>
            </a:r>
            <a:r>
              <a:rPr kumimoji="0" lang="en-US" sz="1400" b="1" i="0" u="none" strike="noStrike" kern="1200" cap="all" spc="0" normalizeH="0" baseline="3000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(2)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$59.9 billion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 revenue</a:t>
            </a:r>
          </a:p>
        </p:txBody>
      </p:sp>
      <p:sp>
        <p:nvSpPr>
          <p:cNvPr id="23" name="Espace réservé du contenu 15">
            <a:extLst>
              <a:ext uri="{FF2B5EF4-FFF2-40B4-BE49-F238E27FC236}">
                <a16:creationId xmlns:a16="http://schemas.microsoft.com/office/drawing/2014/main" id="{98F68D88-F46E-4121-A09F-B45630650F7C}"/>
              </a:ext>
            </a:extLst>
          </p:cNvPr>
          <p:cNvSpPr txBox="1">
            <a:spLocks/>
          </p:cNvSpPr>
          <p:nvPr/>
        </p:nvSpPr>
        <p:spPr>
          <a:xfrm>
            <a:off x="6006124" y="5162441"/>
            <a:ext cx="1820985" cy="58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kern="1200" cap="all" baseline="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3pPr>
            <a:lvl4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4pPr>
            <a:lvl5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africa</a:t>
            </a:r>
            <a:endParaRPr kumimoji="0" lang="en-US" sz="1400" b="1" i="0" u="none" strike="noStrike" kern="1200" cap="all" spc="0" normalizeH="0" baseline="3000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$0.5 billion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 revenue</a:t>
            </a:r>
          </a:p>
        </p:txBody>
      </p:sp>
      <p:sp>
        <p:nvSpPr>
          <p:cNvPr id="24" name="Espace réservé du contenu 15">
            <a:extLst>
              <a:ext uri="{FF2B5EF4-FFF2-40B4-BE49-F238E27FC236}">
                <a16:creationId xmlns:a16="http://schemas.microsoft.com/office/drawing/2014/main" id="{11C63115-F3CC-4F1C-A50D-9E9D4448F730}"/>
              </a:ext>
            </a:extLst>
          </p:cNvPr>
          <p:cNvSpPr txBox="1">
            <a:spLocks/>
          </p:cNvSpPr>
          <p:nvPr/>
        </p:nvSpPr>
        <p:spPr>
          <a:xfrm>
            <a:off x="7962106" y="4870053"/>
            <a:ext cx="1820985" cy="58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kern="1200" cap="all" baseline="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3pPr>
            <a:lvl4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4pPr>
            <a:lvl5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Middle-east</a:t>
            </a:r>
            <a:endParaRPr kumimoji="0" lang="en-US" sz="1400" b="1" i="0" u="none" strike="noStrike" kern="1200" cap="all" spc="0" normalizeH="0" baseline="3000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$1.0 billion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 revenue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Espace réservé du contenu 15">
            <a:extLst>
              <a:ext uri="{FF2B5EF4-FFF2-40B4-BE49-F238E27FC236}">
                <a16:creationId xmlns:a16="http://schemas.microsoft.com/office/drawing/2014/main" id="{9DE8C367-832B-4B8D-9BA6-B5C01F540597}"/>
              </a:ext>
            </a:extLst>
          </p:cNvPr>
          <p:cNvSpPr txBox="1">
            <a:spLocks/>
          </p:cNvSpPr>
          <p:nvPr/>
        </p:nvSpPr>
        <p:spPr>
          <a:xfrm>
            <a:off x="10116851" y="4727446"/>
            <a:ext cx="1820985" cy="58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kern="1200" cap="all" baseline="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3pPr>
            <a:lvl4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4pPr>
            <a:lvl5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oceania</a:t>
            </a:r>
            <a:endParaRPr kumimoji="0" lang="en-US" sz="1400" b="1" i="0" u="none" strike="noStrike" kern="1200" cap="all" spc="0" normalizeH="0" baseline="3000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$2.2 billion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 revenue</a:t>
            </a:r>
          </a:p>
        </p:txBody>
      </p:sp>
      <p:sp>
        <p:nvSpPr>
          <p:cNvPr id="26" name="Espace réservé du contenu 15">
            <a:extLst>
              <a:ext uri="{FF2B5EF4-FFF2-40B4-BE49-F238E27FC236}">
                <a16:creationId xmlns:a16="http://schemas.microsoft.com/office/drawing/2014/main" id="{501EDAFE-3792-4A0B-8D02-728A838B3B64}"/>
              </a:ext>
            </a:extLst>
          </p:cNvPr>
          <p:cNvSpPr txBox="1">
            <a:spLocks/>
          </p:cNvSpPr>
          <p:nvPr/>
        </p:nvSpPr>
        <p:spPr>
          <a:xfrm>
            <a:off x="10200257" y="3216622"/>
            <a:ext cx="1820985" cy="58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kern="1200" cap="all" baseline="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3pPr>
            <a:lvl4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4pPr>
            <a:lvl5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 err="1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asia</a:t>
            </a:r>
            <a:endParaRPr kumimoji="0" lang="en-US" sz="1400" b="1" i="0" u="none" strike="noStrike" kern="1200" cap="all" spc="0" normalizeH="0" baseline="30000" noProof="0" dirty="0">
              <a:ln>
                <a:noFill/>
              </a:ln>
              <a:solidFill>
                <a:srgbClr val="57575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$3.3 billion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 revenue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8EAD64F-2CAF-4749-A632-8E0A2B00D6FC}"/>
              </a:ext>
            </a:extLst>
          </p:cNvPr>
          <p:cNvSpPr/>
          <p:nvPr/>
        </p:nvSpPr>
        <p:spPr>
          <a:xfrm>
            <a:off x="1160324" y="1899039"/>
            <a:ext cx="651947" cy="71438"/>
          </a:xfrm>
          <a:prstGeom prst="roundRect">
            <a:avLst>
              <a:gd name="adj" fmla="val 50000"/>
            </a:avLst>
          </a:prstGeom>
          <a:solidFill>
            <a:srgbClr val="15AF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4C17EB90-E0AE-40D5-9DDA-8A5DA81B4BD6}"/>
              </a:ext>
            </a:extLst>
          </p:cNvPr>
          <p:cNvSpPr/>
          <p:nvPr/>
        </p:nvSpPr>
        <p:spPr>
          <a:xfrm>
            <a:off x="1160324" y="3547208"/>
            <a:ext cx="651947" cy="71438"/>
          </a:xfrm>
          <a:prstGeom prst="roundRect">
            <a:avLst>
              <a:gd name="adj" fmla="val 50000"/>
            </a:avLst>
          </a:prstGeom>
          <a:solidFill>
            <a:srgbClr val="15AF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07CCDC4-C29D-D549-8E87-0DA12A0B7219}"/>
              </a:ext>
            </a:extLst>
          </p:cNvPr>
          <p:cNvSpPr/>
          <p:nvPr/>
        </p:nvSpPr>
        <p:spPr>
          <a:xfrm>
            <a:off x="4283649" y="3684104"/>
            <a:ext cx="225287" cy="225287"/>
          </a:xfrm>
          <a:prstGeom prst="ellipse">
            <a:avLst/>
          </a:prstGeom>
          <a:solidFill>
            <a:srgbClr val="14AF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Espace réservé du contenu 15">
            <a:extLst>
              <a:ext uri="{FF2B5EF4-FFF2-40B4-BE49-F238E27FC236}">
                <a16:creationId xmlns:a16="http://schemas.microsoft.com/office/drawing/2014/main" id="{43D3B358-4C8F-2D42-B9E3-6646E6A58430}"/>
              </a:ext>
            </a:extLst>
          </p:cNvPr>
          <p:cNvSpPr txBox="1">
            <a:spLocks/>
          </p:cNvSpPr>
          <p:nvPr/>
        </p:nvSpPr>
        <p:spPr>
          <a:xfrm>
            <a:off x="2524235" y="3766468"/>
            <a:ext cx="1820985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kern="1200" cap="all" baseline="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3pPr>
            <a:lvl4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4pPr>
            <a:lvl5pPr marL="180975" indent="-920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100" kern="1200">
                <a:solidFill>
                  <a:srgbClr val="5757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>
                <a:ln>
                  <a:noFill/>
                </a:ln>
                <a:solidFill>
                  <a:srgbClr val="14AF9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SANTA BARBARA</a:t>
            </a:r>
            <a:endParaRPr kumimoji="0" lang="en-US" sz="1400" b="1" i="0" u="none" strike="noStrike" kern="1200" cap="all" spc="0" normalizeH="0" baseline="30000" noProof="0" dirty="0">
              <a:ln>
                <a:noFill/>
              </a:ln>
              <a:solidFill>
                <a:srgbClr val="14AF9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4AF9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Wind Business</a:t>
            </a:r>
          </a:p>
        </p:txBody>
      </p:sp>
      <p:sp>
        <p:nvSpPr>
          <p:cNvPr id="28" name="Slide Number Placeholder 1">
            <a:extLst>
              <a:ext uri="{FF2B5EF4-FFF2-40B4-BE49-F238E27FC236}">
                <a16:creationId xmlns:a16="http://schemas.microsoft.com/office/drawing/2014/main" id="{094D52DE-9A97-8144-8F97-EFC86E2C7EE6}"/>
              </a:ext>
            </a:extLst>
          </p:cNvPr>
          <p:cNvSpPr txBox="1">
            <a:spLocks/>
          </p:cNvSpPr>
          <p:nvPr/>
        </p:nvSpPr>
        <p:spPr>
          <a:xfrm>
            <a:off x="11640284" y="6547321"/>
            <a:ext cx="389921" cy="3391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377" rtl="0" eaLnBrk="1" latinLnBrk="0" hangingPunct="1">
              <a:defRPr sz="11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29BD8-E3CF-4724-B68D-70B5B28115ED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FEFEFE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FEFEFE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E07501-031E-4887-893E-2D899337D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87160"/>
            <a:ext cx="12192000" cy="3596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E231B44-A15F-4378-9E93-199A18F77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8620" y="431536"/>
            <a:ext cx="1920406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0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3">
            <a:extLst>
              <a:ext uri="{FF2B5EF4-FFF2-40B4-BE49-F238E27FC236}">
                <a16:creationId xmlns:a16="http://schemas.microsoft.com/office/drawing/2014/main" id="{B3F5FA99-0BEC-4CE3-AE85-F3495080E433}"/>
              </a:ext>
            </a:extLst>
          </p:cNvPr>
          <p:cNvSpPr txBox="1">
            <a:spLocks/>
          </p:cNvSpPr>
          <p:nvPr/>
        </p:nvSpPr>
        <p:spPr>
          <a:xfrm>
            <a:off x="784343" y="807902"/>
            <a:ext cx="11111474" cy="53553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Corporate PPAs by Region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D9FC85-93F7-4087-8413-42605D38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4657"/>
            <a:ext cx="12192000" cy="3596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FC8C2E-4071-4D16-941C-A61CD3901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44" y="431536"/>
            <a:ext cx="1920406" cy="11461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486908-0876-46BF-80E6-25124FE52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583" y="1577683"/>
            <a:ext cx="7020833" cy="37678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6A8A7-8D31-4E8B-B9AD-2E2A1277BE7B}"/>
              </a:ext>
            </a:extLst>
          </p:cNvPr>
          <p:cNvSpPr/>
          <p:nvPr/>
        </p:nvSpPr>
        <p:spPr>
          <a:xfrm>
            <a:off x="8699231" y="5868799"/>
            <a:ext cx="262764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National Renewable Energy Laboratory</a:t>
            </a:r>
          </a:p>
        </p:txBody>
      </p:sp>
    </p:spTree>
    <p:extLst>
      <p:ext uri="{BB962C8B-B14F-4D97-AF65-F5344CB8AC3E}">
        <p14:creationId xmlns:p14="http://schemas.microsoft.com/office/powerpoint/2010/main" val="3880999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3">
            <a:extLst>
              <a:ext uri="{FF2B5EF4-FFF2-40B4-BE49-F238E27FC236}">
                <a16:creationId xmlns:a16="http://schemas.microsoft.com/office/drawing/2014/main" id="{B3F5FA99-0BEC-4CE3-AE85-F3495080E433}"/>
              </a:ext>
            </a:extLst>
          </p:cNvPr>
          <p:cNvSpPr txBox="1">
            <a:spLocks/>
          </p:cNvSpPr>
          <p:nvPr/>
        </p:nvSpPr>
        <p:spPr>
          <a:xfrm>
            <a:off x="784343" y="807902"/>
            <a:ext cx="11111474" cy="53553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Corporate Renewable PPAs by Year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D9FC85-93F7-4087-8413-42605D38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4657"/>
            <a:ext cx="12192000" cy="3596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FC8C2E-4071-4D16-941C-A61CD3901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44" y="431536"/>
            <a:ext cx="1920406" cy="11461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6A8A7-8D31-4E8B-B9AD-2E2A1277BE7B}"/>
              </a:ext>
            </a:extLst>
          </p:cNvPr>
          <p:cNvSpPr/>
          <p:nvPr/>
        </p:nvSpPr>
        <p:spPr>
          <a:xfrm>
            <a:off x="9136552" y="5868799"/>
            <a:ext cx="21275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Business Renewables Center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EBCB68-C26B-472B-A21F-EEE20658E0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195" b="4236"/>
          <a:stretch/>
        </p:blipFill>
        <p:spPr>
          <a:xfrm>
            <a:off x="2600515" y="1607542"/>
            <a:ext cx="6710463" cy="415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34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3">
            <a:extLst>
              <a:ext uri="{FF2B5EF4-FFF2-40B4-BE49-F238E27FC236}">
                <a16:creationId xmlns:a16="http://schemas.microsoft.com/office/drawing/2014/main" id="{B3F5FA99-0BEC-4CE3-AE85-F3495080E433}"/>
              </a:ext>
            </a:extLst>
          </p:cNvPr>
          <p:cNvSpPr txBox="1">
            <a:spLocks/>
          </p:cNvSpPr>
          <p:nvPr/>
        </p:nvSpPr>
        <p:spPr>
          <a:xfrm>
            <a:off x="784343" y="807902"/>
            <a:ext cx="11111474" cy="53553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Corporate Renewable PPAs by State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D9FC85-93F7-4087-8413-42605D38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4657"/>
            <a:ext cx="12192000" cy="3596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FC8C2E-4071-4D16-941C-A61CD3901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44" y="431536"/>
            <a:ext cx="1920406" cy="11461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6A8A7-8D31-4E8B-B9AD-2E2A1277BE7B}"/>
              </a:ext>
            </a:extLst>
          </p:cNvPr>
          <p:cNvSpPr/>
          <p:nvPr/>
        </p:nvSpPr>
        <p:spPr>
          <a:xfrm>
            <a:off x="9136552" y="5868799"/>
            <a:ext cx="21275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Business Renewables Center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C40B43-8578-4287-B491-88F9218CD7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33" t="16802" b="58"/>
          <a:stretch/>
        </p:blipFill>
        <p:spPr>
          <a:xfrm>
            <a:off x="1478943" y="1551552"/>
            <a:ext cx="8814874" cy="43172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3F267F-219B-4E00-83EF-FD82F075F020}"/>
              </a:ext>
            </a:extLst>
          </p:cNvPr>
          <p:cNvSpPr/>
          <p:nvPr/>
        </p:nvSpPr>
        <p:spPr>
          <a:xfrm>
            <a:off x="1478943" y="5275690"/>
            <a:ext cx="1160891" cy="532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634304-0ED0-453A-B34D-5169B484C784}"/>
              </a:ext>
            </a:extLst>
          </p:cNvPr>
          <p:cNvSpPr/>
          <p:nvPr/>
        </p:nvSpPr>
        <p:spPr>
          <a:xfrm>
            <a:off x="9136552" y="5298133"/>
            <a:ext cx="1160891" cy="532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69120"/>
      </p:ext>
    </p:extLst>
  </p:cSld>
  <p:clrMapOvr>
    <a:masterClrMapping/>
  </p:clrMapOvr>
</p:sld>
</file>

<file path=ppt/theme/theme1.xml><?xml version="1.0" encoding="utf-8"?>
<a:theme xmlns:a="http://schemas.openxmlformats.org/drawingml/2006/main" name="Edison Energy: Content Slides">
  <a:themeElements>
    <a:clrScheme name="ee_051517_dark646569">
      <a:dk1>
        <a:srgbClr val="646569"/>
      </a:dk1>
      <a:lt1>
        <a:srgbClr val="FEFEFE"/>
      </a:lt1>
      <a:dk2>
        <a:srgbClr val="EF4C23"/>
      </a:dk2>
      <a:lt2>
        <a:srgbClr val="7D7D80"/>
      </a:lt2>
      <a:accent1>
        <a:srgbClr val="7CACD1"/>
      </a:accent1>
      <a:accent2>
        <a:srgbClr val="69A6AF"/>
      </a:accent2>
      <a:accent3>
        <a:srgbClr val="92ABA0"/>
      </a:accent3>
      <a:accent4>
        <a:srgbClr val="A59382"/>
      </a:accent4>
      <a:accent5>
        <a:srgbClr val="093C71"/>
      </a:accent5>
      <a:accent6>
        <a:srgbClr val="008996"/>
      </a:accent6>
      <a:hlink>
        <a:srgbClr val="69A6AF"/>
      </a:hlink>
      <a:folHlink>
        <a:srgbClr val="CFE1E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7D7D80"/>
    </a:custClr>
    <a:custClr name="Custom Color 2">
      <a:srgbClr val="EF4C23"/>
    </a:custClr>
    <a:custClr name="Custom Color 3">
      <a:srgbClr val="B3B2B1"/>
    </a:custClr>
    <a:custClr name="Custom Color 4">
      <a:srgbClr val="646569"/>
    </a:custClr>
    <a:custClr name="Custom Color 5">
      <a:srgbClr val="414042"/>
    </a:custClr>
    <a:custClr name="Custom Color 6">
      <a:srgbClr val="000000"/>
    </a:custClr>
    <a:custClr name="Custom Color 7">
      <a:srgbClr val="BDAC9A"/>
    </a:custClr>
    <a:custClr name="Custom Color 8">
      <a:srgbClr val="81755F"/>
    </a:custClr>
    <a:custClr name="Custom Color 9">
      <a:srgbClr val="625033"/>
    </a:custClr>
    <a:custClr name="Custom Color 10">
      <a:srgbClr val="493627"/>
    </a:custClr>
    <a:custClr name="Custom Color 11">
      <a:srgbClr val="D9968C"/>
    </a:custClr>
    <a:custClr name="Custom Color 12">
      <a:srgbClr val="BE5350"/>
    </a:custClr>
    <a:custClr name="Custom Color 13">
      <a:srgbClr val="A90D2C"/>
    </a:custClr>
    <a:custClr name="Custom Color 14">
      <a:srgbClr val="790016"/>
    </a:custClr>
    <a:custClr name="Custom Color 15">
      <a:srgbClr val="A28EB9"/>
    </a:custClr>
    <a:custClr name="Custom Color 16">
      <a:srgbClr val="866AA1"/>
    </a:custClr>
    <a:custClr name="Custom Color 17">
      <a:srgbClr val="6A4A86"/>
    </a:custClr>
    <a:custClr name="Custom Color 18">
      <a:srgbClr val="481267"/>
    </a:custClr>
    <a:custClr name="Custom Color 18">
      <a:srgbClr val="7CACD1"/>
    </a:custClr>
    <a:custClr name="Custom Color 18">
      <a:srgbClr val="017CBA"/>
    </a:custClr>
    <a:custClr name="Custom Color 18">
      <a:srgbClr val="093C71"/>
    </a:custClr>
    <a:custClr name="Custom Color 18">
      <a:srgbClr val="243B54"/>
    </a:custClr>
    <a:custClr name="Custom Color 18">
      <a:srgbClr val="6AA6AF"/>
    </a:custClr>
    <a:custClr name="Custom Color 18">
      <a:srgbClr val="008996"/>
    </a:custClr>
    <a:custClr name="Custom Color 18">
      <a:srgbClr val="005D63"/>
    </a:custClr>
    <a:custClr name="Custom Color 18">
      <a:srgbClr val="003E48"/>
    </a:custClr>
    <a:custClr name="Custom Color 18">
      <a:srgbClr val="95B8A2"/>
    </a:custClr>
    <a:custClr name="Custom Color 18">
      <a:srgbClr val="479461"/>
    </a:custClr>
    <a:custClr name="Custom Color 18">
      <a:srgbClr val="28714E"/>
    </a:custClr>
    <a:custClr name="Custom Color 18">
      <a:srgbClr val="004935"/>
    </a:custClr>
  </a:custClrLst>
  <a:extLst>
    <a:ext uri="{05A4C25C-085E-4340-85A3-A5531E510DB2}">
      <thm15:themeFamily xmlns:thm15="http://schemas.microsoft.com/office/thememl/2012/main" name="EE_PPT_Template_061917" id="{00B0B8EF-D163-D04E-9F73-6016BF04346C}" vid="{8D725D2C-ED38-314B-AEF6-EB34531071B3}"/>
    </a:ext>
  </a:extLst>
</a:theme>
</file>

<file path=ppt/theme/theme2.xml><?xml version="1.0" encoding="utf-8"?>
<a:theme xmlns:a="http://schemas.openxmlformats.org/drawingml/2006/main" name="Edison Energy: Content Slides_071017">
  <a:themeElements>
    <a:clrScheme name="ee_051517_dark646569">
      <a:dk1>
        <a:srgbClr val="646569"/>
      </a:dk1>
      <a:lt1>
        <a:srgbClr val="FEFEFE"/>
      </a:lt1>
      <a:dk2>
        <a:srgbClr val="EF4C23"/>
      </a:dk2>
      <a:lt2>
        <a:srgbClr val="7D7D80"/>
      </a:lt2>
      <a:accent1>
        <a:srgbClr val="7CACD1"/>
      </a:accent1>
      <a:accent2>
        <a:srgbClr val="69A6AF"/>
      </a:accent2>
      <a:accent3>
        <a:srgbClr val="92ABA0"/>
      </a:accent3>
      <a:accent4>
        <a:srgbClr val="A59382"/>
      </a:accent4>
      <a:accent5>
        <a:srgbClr val="093C71"/>
      </a:accent5>
      <a:accent6>
        <a:srgbClr val="008996"/>
      </a:accent6>
      <a:hlink>
        <a:srgbClr val="69A6AF"/>
      </a:hlink>
      <a:folHlink>
        <a:srgbClr val="CFE1E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7D7D80"/>
    </a:custClr>
    <a:custClr name="Custom Color 2">
      <a:srgbClr val="EF4C23"/>
    </a:custClr>
    <a:custClr name="Custom Color 3">
      <a:srgbClr val="B3B2B1"/>
    </a:custClr>
    <a:custClr name="Custom Color 4">
      <a:srgbClr val="646569"/>
    </a:custClr>
    <a:custClr name="Custom Color 5">
      <a:srgbClr val="414042"/>
    </a:custClr>
    <a:custClr name="Custom Color 6">
      <a:srgbClr val="000000"/>
    </a:custClr>
    <a:custClr name="Custom Color 7">
      <a:srgbClr val="BDAC9A"/>
    </a:custClr>
    <a:custClr name="Custom Color 8">
      <a:srgbClr val="81755F"/>
    </a:custClr>
    <a:custClr name="Custom Color 9">
      <a:srgbClr val="625033"/>
    </a:custClr>
    <a:custClr name="Custom Color 10">
      <a:srgbClr val="493627"/>
    </a:custClr>
    <a:custClr name="Custom Color 11">
      <a:srgbClr val="D9968C"/>
    </a:custClr>
    <a:custClr name="Custom Color 12">
      <a:srgbClr val="BE5350"/>
    </a:custClr>
    <a:custClr name="Custom Color 13">
      <a:srgbClr val="A90D2C"/>
    </a:custClr>
    <a:custClr name="Custom Color 14">
      <a:srgbClr val="790016"/>
    </a:custClr>
    <a:custClr name="Custom Color 15">
      <a:srgbClr val="A28EB9"/>
    </a:custClr>
    <a:custClr name="Custom Color 16">
      <a:srgbClr val="866AA1"/>
    </a:custClr>
    <a:custClr name="Custom Color 17">
      <a:srgbClr val="6A4A86"/>
    </a:custClr>
    <a:custClr name="Custom Color 18">
      <a:srgbClr val="481267"/>
    </a:custClr>
    <a:custClr name="Custom Color 18">
      <a:srgbClr val="7CACD1"/>
    </a:custClr>
    <a:custClr name="Custom Color 18">
      <a:srgbClr val="017CBA"/>
    </a:custClr>
    <a:custClr name="Custom Color 18">
      <a:srgbClr val="093C71"/>
    </a:custClr>
    <a:custClr name="Custom Color 18">
      <a:srgbClr val="243B54"/>
    </a:custClr>
    <a:custClr name="Custom Color 18">
      <a:srgbClr val="6AA6AF"/>
    </a:custClr>
    <a:custClr name="Custom Color 18">
      <a:srgbClr val="008996"/>
    </a:custClr>
    <a:custClr name="Custom Color 18">
      <a:srgbClr val="005D63"/>
    </a:custClr>
    <a:custClr name="Custom Color 18">
      <a:srgbClr val="003E48"/>
    </a:custClr>
    <a:custClr name="Custom Color 18">
      <a:srgbClr val="95B8A2"/>
    </a:custClr>
    <a:custClr name="Custom Color 18">
      <a:srgbClr val="479461"/>
    </a:custClr>
    <a:custClr name="Custom Color 18">
      <a:srgbClr val="28714E"/>
    </a:custClr>
    <a:custClr name="Custom Color 18">
      <a:srgbClr val="004935"/>
    </a:custClr>
  </a:custClrLst>
  <a:extLst>
    <a:ext uri="{05A4C25C-085E-4340-85A3-A5531E510DB2}">
      <thm15:themeFamily xmlns:thm15="http://schemas.microsoft.com/office/thememl/2012/main" name="EE_PPT_Template_061917" id="{00B0B8EF-D163-D04E-9F73-6016BF04346C}" vid="{8D725D2C-ED38-314B-AEF6-EB34531071B3}"/>
    </a:ext>
  </a:extLst>
</a:theme>
</file>

<file path=ppt/theme/theme3.xml><?xml version="1.0" encoding="utf-8"?>
<a:theme xmlns:a="http://schemas.openxmlformats.org/drawingml/2006/main" name="1_Edison Energy: Content Slides">
  <a:themeElements>
    <a:clrScheme name="ee_051517_dark646569">
      <a:dk1>
        <a:srgbClr val="646569"/>
      </a:dk1>
      <a:lt1>
        <a:srgbClr val="FEFEFE"/>
      </a:lt1>
      <a:dk2>
        <a:srgbClr val="EF4C23"/>
      </a:dk2>
      <a:lt2>
        <a:srgbClr val="7D7D80"/>
      </a:lt2>
      <a:accent1>
        <a:srgbClr val="7CACD1"/>
      </a:accent1>
      <a:accent2>
        <a:srgbClr val="69A6AF"/>
      </a:accent2>
      <a:accent3>
        <a:srgbClr val="92ABA0"/>
      </a:accent3>
      <a:accent4>
        <a:srgbClr val="A59382"/>
      </a:accent4>
      <a:accent5>
        <a:srgbClr val="093C71"/>
      </a:accent5>
      <a:accent6>
        <a:srgbClr val="008996"/>
      </a:accent6>
      <a:hlink>
        <a:srgbClr val="69A6AF"/>
      </a:hlink>
      <a:folHlink>
        <a:srgbClr val="CFE1E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7D7D80"/>
    </a:custClr>
    <a:custClr name="Custom Color 2">
      <a:srgbClr val="EF4C23"/>
    </a:custClr>
    <a:custClr name="Custom Color 3">
      <a:srgbClr val="B3B2B1"/>
    </a:custClr>
    <a:custClr name="Custom Color 4">
      <a:srgbClr val="646569"/>
    </a:custClr>
    <a:custClr name="Custom Color 5">
      <a:srgbClr val="414042"/>
    </a:custClr>
    <a:custClr name="Custom Color 6">
      <a:srgbClr val="000000"/>
    </a:custClr>
    <a:custClr name="Custom Color 7">
      <a:srgbClr val="BDAC9A"/>
    </a:custClr>
    <a:custClr name="Custom Color 8">
      <a:srgbClr val="81755F"/>
    </a:custClr>
    <a:custClr name="Custom Color 9">
      <a:srgbClr val="625033"/>
    </a:custClr>
    <a:custClr name="Custom Color 10">
      <a:srgbClr val="493627"/>
    </a:custClr>
    <a:custClr name="Custom Color 11">
      <a:srgbClr val="D9968C"/>
    </a:custClr>
    <a:custClr name="Custom Color 12">
      <a:srgbClr val="BE5350"/>
    </a:custClr>
    <a:custClr name="Custom Color 13">
      <a:srgbClr val="A90D2C"/>
    </a:custClr>
    <a:custClr name="Custom Color 14">
      <a:srgbClr val="790016"/>
    </a:custClr>
    <a:custClr name="Custom Color 15">
      <a:srgbClr val="A28EB9"/>
    </a:custClr>
    <a:custClr name="Custom Color 16">
      <a:srgbClr val="866AA1"/>
    </a:custClr>
    <a:custClr name="Custom Color 17">
      <a:srgbClr val="6A4A86"/>
    </a:custClr>
    <a:custClr name="Custom Color 18">
      <a:srgbClr val="481267"/>
    </a:custClr>
    <a:custClr name="Custom Color 18">
      <a:srgbClr val="7CACD1"/>
    </a:custClr>
    <a:custClr name="Custom Color 18">
      <a:srgbClr val="017CBA"/>
    </a:custClr>
    <a:custClr name="Custom Color 18">
      <a:srgbClr val="093C71"/>
    </a:custClr>
    <a:custClr name="Custom Color 18">
      <a:srgbClr val="243B54"/>
    </a:custClr>
    <a:custClr name="Custom Color 18">
      <a:srgbClr val="6AA6AF"/>
    </a:custClr>
    <a:custClr name="Custom Color 18">
      <a:srgbClr val="008996"/>
    </a:custClr>
    <a:custClr name="Custom Color 18">
      <a:srgbClr val="005D63"/>
    </a:custClr>
    <a:custClr name="Custom Color 18">
      <a:srgbClr val="003E48"/>
    </a:custClr>
    <a:custClr name="Custom Color 18">
      <a:srgbClr val="95B8A2"/>
    </a:custClr>
    <a:custClr name="Custom Color 18">
      <a:srgbClr val="479461"/>
    </a:custClr>
    <a:custClr name="Custom Color 18">
      <a:srgbClr val="28714E"/>
    </a:custClr>
    <a:custClr name="Custom Color 18">
      <a:srgbClr val="004935"/>
    </a:custClr>
  </a:custClrLst>
  <a:extLst>
    <a:ext uri="{05A4C25C-085E-4340-85A3-A5531E510DB2}">
      <thm15:themeFamily xmlns:thm15="http://schemas.microsoft.com/office/thememl/2012/main" name="EE_PPT_Template_061917" id="{00B0B8EF-D163-D04E-9F73-6016BF04346C}" vid="{8D725D2C-ED38-314B-AEF6-EB34531071B3}"/>
    </a:ext>
  </a:extLst>
</a:theme>
</file>

<file path=ppt/theme/theme4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C6512CBC6EC4DA1DACB4B5CE28604" ma:contentTypeVersion="9" ma:contentTypeDescription="Create a new document." ma:contentTypeScope="" ma:versionID="1804c9bb93f0edf3f5c3b3e535b62f38">
  <xsd:schema xmlns:xsd="http://www.w3.org/2001/XMLSchema" xmlns:xs="http://www.w3.org/2001/XMLSchema" xmlns:p="http://schemas.microsoft.com/office/2006/metadata/properties" xmlns:ns2="60a99bf5-7015-49c0-a3f5-9af912067a39" xmlns:ns3="9a79bff9-4883-4bb6-afc5-b858ecc580dc" targetNamespace="http://schemas.microsoft.com/office/2006/metadata/properties" ma:root="true" ma:fieldsID="aed6cd45f627d05bec4cf1b05b93ba42" ns2:_="" ns3:_="">
    <xsd:import namespace="60a99bf5-7015-49c0-a3f5-9af912067a39"/>
    <xsd:import namespace="9a79bff9-4883-4bb6-afc5-b858ecc580d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a99bf5-7015-49c0-a3f5-9af912067a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9bff9-4883-4bb6-afc5-b858ecc58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D74385-BAA8-40F0-B86F-49B4E1FCCB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234CF7-F788-48BE-AC05-502AD59D896C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9a79bff9-4883-4bb6-afc5-b858ecc580d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60a99bf5-7015-49c0-a3f5-9af912067a3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5C754DC-C542-4B55-AFEC-CE40893305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a99bf5-7015-49c0-a3f5-9af912067a39"/>
    <ds:schemaRef ds:uri="9a79bff9-4883-4bb6-afc5-b858ecc580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EE_PPT_Template_061917</Template>
  <TotalTime>14526</TotalTime>
  <Words>224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ＭＳ Ｐゴシック</vt:lpstr>
      <vt:lpstr>Arial</vt:lpstr>
      <vt:lpstr>Arial Black</vt:lpstr>
      <vt:lpstr>ArialMT</vt:lpstr>
      <vt:lpstr>Calibri</vt:lpstr>
      <vt:lpstr>Century Gothic</vt:lpstr>
      <vt:lpstr>Swis721 LtCn BT</vt:lpstr>
      <vt:lpstr>Wingdings</vt:lpstr>
      <vt:lpstr>Edison Energy: Content Slides</vt:lpstr>
      <vt:lpstr>Edison Energy: Content Slides_071017</vt:lpstr>
      <vt:lpstr>1_Edison Energy: Content Slides</vt:lpstr>
      <vt:lpstr>2_Thème Office</vt:lpstr>
      <vt:lpstr>PowerPoint Presentation</vt:lpstr>
      <vt:lpstr>PowerPoint Presentation</vt:lpstr>
      <vt:lpstr>PowerPoint Presentation</vt:lpstr>
      <vt:lpstr>PowerPoint Presentation</vt:lpstr>
      <vt:lpstr>ENGIE is present in 70 countries across 5 continents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Edison Energy: The main title of the presentation</dc:title>
  <dc:creator>Paula Mattson</dc:creator>
  <cp:lastModifiedBy>JAMIS Alexandra (ENGIE North America)</cp:lastModifiedBy>
  <cp:revision>364</cp:revision>
  <cp:lastPrinted>2018-10-20T22:20:46Z</cp:lastPrinted>
  <dcterms:created xsi:type="dcterms:W3CDTF">2018-01-18T21:52:14Z</dcterms:created>
  <dcterms:modified xsi:type="dcterms:W3CDTF">2018-10-23T19:25:09Z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0x0101006EFC6512CBC6EC4DA1DACB4B5CE28604</vt:lpwstr>
  </property>
</Properties>
</file>