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4"/>
    <p:sldMasterId id="2147483714" r:id="rId5"/>
  </p:sldMasterIdLst>
  <p:notesMasterIdLst>
    <p:notesMasterId r:id="rId14"/>
  </p:notesMasterIdLst>
  <p:handoutMasterIdLst>
    <p:handoutMasterId r:id="rId15"/>
  </p:handoutMasterIdLst>
  <p:sldIdLst>
    <p:sldId id="497" r:id="rId6"/>
    <p:sldId id="655" r:id="rId7"/>
    <p:sldId id="672" r:id="rId8"/>
    <p:sldId id="721" r:id="rId9"/>
    <p:sldId id="722" r:id="rId10"/>
    <p:sldId id="723" r:id="rId11"/>
    <p:sldId id="724" r:id="rId12"/>
    <p:sldId id="673" r:id="rId13"/>
  </p:sldIdLst>
  <p:sldSz cx="12192000" cy="6858000"/>
  <p:notesSz cx="7010400" cy="92964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44" userDrawn="1">
          <p15:clr>
            <a:srgbClr val="A4A3A4"/>
          </p15:clr>
        </p15:guide>
        <p15:guide id="2" pos="5784" userDrawn="1">
          <p15:clr>
            <a:srgbClr val="A4A3A4"/>
          </p15:clr>
        </p15:guide>
        <p15:guide id="3" orient="horz" pos="1152" userDrawn="1">
          <p15:clr>
            <a:srgbClr val="A4A3A4"/>
          </p15:clr>
        </p15:guide>
        <p15:guide id="4" pos="1920" userDrawn="1">
          <p15:clr>
            <a:srgbClr val="A4A3A4"/>
          </p15:clr>
        </p15:guide>
        <p15:guide id="5" orient="horz" pos="288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352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mden Holland" initials="CH" lastIdx="8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FFFE"/>
    <a:srgbClr val="E08459"/>
    <a:srgbClr val="000000"/>
    <a:srgbClr val="6C6C6C"/>
    <a:srgbClr val="C00000"/>
    <a:srgbClr val="C10000"/>
    <a:srgbClr val="9BBB59"/>
    <a:srgbClr val="BFBFBF"/>
    <a:srgbClr val="6E2FA2"/>
    <a:srgbClr val="6F30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22" autoAdjust="0"/>
    <p:restoredTop sz="86986" autoAdjust="0"/>
  </p:normalViewPr>
  <p:slideViewPr>
    <p:cSldViewPr snapToGrid="0" snapToObjects="1">
      <p:cViewPr varScale="1">
        <p:scale>
          <a:sx n="80" d="100"/>
          <a:sy n="80" d="100"/>
        </p:scale>
        <p:origin x="941" y="62"/>
      </p:cViewPr>
      <p:guideLst>
        <p:guide orient="horz" pos="744"/>
        <p:guide pos="5784"/>
        <p:guide orient="horz" pos="1152"/>
        <p:guide pos="1920"/>
        <p:guide orient="horz" pos="2880"/>
        <p:guide orient="horz" pos="1296"/>
        <p:guide orient="horz" pos="352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708735126346369"/>
          <c:y val="4.1702646934952299E-2"/>
          <c:w val="0.81191769342044062"/>
          <c:h val="0.78223533202578488"/>
        </c:manualLayout>
      </c:layout>
      <c:scatterChart>
        <c:scatterStyle val="lineMarker"/>
        <c:varyColors val="0"/>
        <c:ser>
          <c:idx val="0"/>
          <c:order val="0"/>
          <c:tx>
            <c:strRef>
              <c:f>'Triple H'!$AR$17</c:f>
              <c:strCache>
                <c:ptCount val="1"/>
                <c:pt idx="0">
                  <c:v>mkt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44"/>
            <c:marker>
              <c:symbol val="circle"/>
              <c:size val="5"/>
              <c:spPr>
                <a:solidFill>
                  <a:schemeClr val="accent1"/>
                </a:solidFill>
                <a:ln w="19050">
                  <a:solidFill>
                    <a:srgbClr val="FF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01FF-4FF1-B384-A43B14E528E3}"/>
              </c:ext>
            </c:extLst>
          </c:dPt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39000208489888238"/>
                  <c:y val="-2.6504540185471406E-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'Triple H'!$AQ$18:$AQ$64</c:f>
              <c:numCache>
                <c:formatCode>"$"#,##0.00</c:formatCode>
                <c:ptCount val="47"/>
                <c:pt idx="1">
                  <c:v>4.918619047619047</c:v>
                </c:pt>
                <c:pt idx="2">
                  <c:v>4.6340909090909088</c:v>
                </c:pt>
                <c:pt idx="3">
                  <c:v>4.5953333333333335</c:v>
                </c:pt>
                <c:pt idx="4">
                  <c:v>4.5901904761904762</c:v>
                </c:pt>
                <c:pt idx="5">
                  <c:v>4.0758181818181809</c:v>
                </c:pt>
                <c:pt idx="6">
                  <c:v>3.9043809523809525</c:v>
                </c:pt>
                <c:pt idx="7">
                  <c:v>3.9219047619047624</c:v>
                </c:pt>
                <c:pt idx="8">
                  <c:v>3.7946521739130437</c:v>
                </c:pt>
                <c:pt idx="9">
                  <c:v>4.0972105263157887</c:v>
                </c:pt>
                <c:pt idx="10">
                  <c:v>3.4787727272727271</c:v>
                </c:pt>
                <c:pt idx="11">
                  <c:v>3.0020000000000002</c:v>
                </c:pt>
                <c:pt idx="12">
                  <c:v>2.8498999999999999</c:v>
                </c:pt>
                <c:pt idx="13">
                  <c:v>2.8338181818181818</c:v>
                </c:pt>
                <c:pt idx="14">
                  <c:v>2.6121428571428575</c:v>
                </c:pt>
                <c:pt idx="15">
                  <c:v>2.83975</c:v>
                </c:pt>
                <c:pt idx="16">
                  <c:v>2.7734545454545452</c:v>
                </c:pt>
                <c:pt idx="17">
                  <c:v>2.8439545454545456</c:v>
                </c:pt>
                <c:pt idx="18">
                  <c:v>2.7763333333333331</c:v>
                </c:pt>
                <c:pt idx="19">
                  <c:v>2.6691904761904759</c:v>
                </c:pt>
                <c:pt idx="20">
                  <c:v>2.3695454545454542</c:v>
                </c:pt>
                <c:pt idx="21">
                  <c:v>2.0895263157894735</c:v>
                </c:pt>
                <c:pt idx="22">
                  <c:v>1.934318181818182</c:v>
                </c:pt>
                <c:pt idx="23">
                  <c:v>2.2896842105263162</c:v>
                </c:pt>
                <c:pt idx="24">
                  <c:v>2.0072000000000001</c:v>
                </c:pt>
                <c:pt idx="25">
                  <c:v>1.7091363636363639</c:v>
                </c:pt>
                <c:pt idx="26">
                  <c:v>1.921238095238095</c:v>
                </c:pt>
                <c:pt idx="27">
                  <c:v>1.9190952380952382</c:v>
                </c:pt>
                <c:pt idx="28">
                  <c:v>2.548</c:v>
                </c:pt>
                <c:pt idx="29">
                  <c:v>2.8089500000000003</c:v>
                </c:pt>
                <c:pt idx="30">
                  <c:v>2.8171739130434785</c:v>
                </c:pt>
                <c:pt idx="31">
                  <c:v>3.0017142857142862</c:v>
                </c:pt>
                <c:pt idx="32">
                  <c:v>2.9834285714285711</c:v>
                </c:pt>
                <c:pt idx="33">
                  <c:v>2.4938000000000002</c:v>
                </c:pt>
                <c:pt idx="34">
                  <c:v>3.5909047619047616</c:v>
                </c:pt>
                <c:pt idx="35">
                  <c:v>3.3183500000000001</c:v>
                </c:pt>
                <c:pt idx="36">
                  <c:v>2.8672631578947372</c:v>
                </c:pt>
                <c:pt idx="37">
                  <c:v>2.8593478260869567</c:v>
                </c:pt>
                <c:pt idx="38">
                  <c:v>3.0952499999999996</c:v>
                </c:pt>
                <c:pt idx="39">
                  <c:v>3.1590454545454549</c:v>
                </c:pt>
                <c:pt idx="40">
                  <c:v>2.9759545454545449</c:v>
                </c:pt>
                <c:pt idx="41">
                  <c:v>2.9916</c:v>
                </c:pt>
                <c:pt idx="42">
                  <c:v>2.8961304347826089</c:v>
                </c:pt>
                <c:pt idx="43">
                  <c:v>2.9830000000000001</c:v>
                </c:pt>
                <c:pt idx="44">
                  <c:v>2.88</c:v>
                </c:pt>
                <c:pt idx="45">
                  <c:v>3.01</c:v>
                </c:pt>
                <c:pt idx="46">
                  <c:v>2.81</c:v>
                </c:pt>
              </c:numCache>
            </c:numRef>
          </c:xVal>
          <c:yVal>
            <c:numRef>
              <c:f>'Triple H'!$AR$18:$AR$64</c:f>
              <c:numCache>
                <c:formatCode>"$"#,##0.00_);[Red]\("$"#,##0.00\)</c:formatCode>
                <c:ptCount val="47"/>
                <c:pt idx="1">
                  <c:v>43.292780254814957</c:v>
                </c:pt>
                <c:pt idx="2">
                  <c:v>32.199659336968189</c:v>
                </c:pt>
                <c:pt idx="3">
                  <c:v>39.473316967900558</c:v>
                </c:pt>
                <c:pt idx="4">
                  <c:v>33.476997915473042</c:v>
                </c:pt>
                <c:pt idx="5">
                  <c:v>32.010578533171859</c:v>
                </c:pt>
                <c:pt idx="6">
                  <c:v>36.348574000164099</c:v>
                </c:pt>
                <c:pt idx="7">
                  <c:v>33.947773575530064</c:v>
                </c:pt>
                <c:pt idx="8">
                  <c:v>34.961080244422561</c:v>
                </c:pt>
                <c:pt idx="9">
                  <c:v>33.75077663207157</c:v>
                </c:pt>
                <c:pt idx="10">
                  <c:v>31.519283600649519</c:v>
                </c:pt>
                <c:pt idx="11">
                  <c:v>26.288678877753821</c:v>
                </c:pt>
                <c:pt idx="12">
                  <c:v>25.635094288270672</c:v>
                </c:pt>
                <c:pt idx="13">
                  <c:v>25.377632295619087</c:v>
                </c:pt>
                <c:pt idx="14">
                  <c:v>27.510606777899024</c:v>
                </c:pt>
                <c:pt idx="15">
                  <c:v>25.428715982293046</c:v>
                </c:pt>
                <c:pt idx="16">
                  <c:v>25.25833718840752</c:v>
                </c:pt>
                <c:pt idx="17">
                  <c:v>27.450434104268517</c:v>
                </c:pt>
                <c:pt idx="18">
                  <c:v>25.459753994836735</c:v>
                </c:pt>
                <c:pt idx="19">
                  <c:v>25.868213294271406</c:v>
                </c:pt>
                <c:pt idx="20">
                  <c:v>23.55757321609337</c:v>
                </c:pt>
                <c:pt idx="21">
                  <c:v>22.756041078061351</c:v>
                </c:pt>
                <c:pt idx="22">
                  <c:v>18.483223709306667</c:v>
                </c:pt>
                <c:pt idx="23">
                  <c:v>22.434932939531286</c:v>
                </c:pt>
                <c:pt idx="24">
                  <c:v>18.911722231936274</c:v>
                </c:pt>
                <c:pt idx="25">
                  <c:v>18.906171905150163</c:v>
                </c:pt>
                <c:pt idx="26">
                  <c:v>20.453543882041465</c:v>
                </c:pt>
                <c:pt idx="27">
                  <c:v>19.235801457512668</c:v>
                </c:pt>
                <c:pt idx="28">
                  <c:v>25.744345151139779</c:v>
                </c:pt>
                <c:pt idx="29">
                  <c:v>29.042594882820499</c:v>
                </c:pt>
                <c:pt idx="30">
                  <c:v>27.950504439726757</c:v>
                </c:pt>
                <c:pt idx="31">
                  <c:v>29.918537837314197</c:v>
                </c:pt>
                <c:pt idx="32">
                  <c:v>30.312536631556434</c:v>
                </c:pt>
                <c:pt idx="33">
                  <c:v>23.221045141603501</c:v>
                </c:pt>
                <c:pt idx="34">
                  <c:v>34.307765225823928</c:v>
                </c:pt>
                <c:pt idx="35">
                  <c:v>29.005986358664391</c:v>
                </c:pt>
                <c:pt idx="36">
                  <c:v>24.302055820962732</c:v>
                </c:pt>
                <c:pt idx="37">
                  <c:v>29.052231712001515</c:v>
                </c:pt>
                <c:pt idx="38">
                  <c:v>33.549976389969153</c:v>
                </c:pt>
                <c:pt idx="39">
                  <c:v>29.907546546069746</c:v>
                </c:pt>
                <c:pt idx="40">
                  <c:v>23.861546508305221</c:v>
                </c:pt>
                <c:pt idx="41">
                  <c:v>26.728248863926876</c:v>
                </c:pt>
                <c:pt idx="42">
                  <c:v>24.572936651774274</c:v>
                </c:pt>
                <c:pt idx="43">
                  <c:v>25.464013931669086</c:v>
                </c:pt>
                <c:pt idx="44">
                  <c:v>22.491805436324935</c:v>
                </c:pt>
                <c:pt idx="45">
                  <c:v>24.424924042404246</c:v>
                </c:pt>
                <c:pt idx="46">
                  <c:v>27.479097741438135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01FF-4FF1-B384-A43B14E528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99247264"/>
        <c:axId val="699251528"/>
      </c:scatterChart>
      <c:valAx>
        <c:axId val="6992472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 dirty="0"/>
                  <a:t>Henry Hub Natural Gas R per MMBtu</a:t>
                </a:r>
              </a:p>
              <a:p>
                <a:pPr>
                  <a:defRPr b="1"/>
                </a:pPr>
                <a:r>
                  <a:rPr lang="en-US" b="1" dirty="0"/>
                  <a:t>(Monthly Average of Daily Prices)</a:t>
                </a:r>
              </a:p>
            </c:rich>
          </c:tx>
          <c:layout>
            <c:manualLayout>
              <c:xMode val="edge"/>
              <c:yMode val="edge"/>
              <c:x val="0.33664945821556225"/>
              <c:y val="0.8835626261710249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.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9251528"/>
        <c:crosses val="autoZero"/>
        <c:crossBetween val="midCat"/>
      </c:valAx>
      <c:valAx>
        <c:axId val="699251528"/>
        <c:scaling>
          <c:orientation val="minMax"/>
          <c:max val="4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 dirty="0"/>
                  <a:t>$ per mWh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924726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/>
              <a:t>Natural Gas Henry Hub Monthly Prices</a:t>
            </a:r>
          </a:p>
        </c:rich>
      </c:tx>
      <c:layout>
        <c:manualLayout>
          <c:xMode val="edge"/>
          <c:yMode val="edge"/>
          <c:x val="0.343624953130859"/>
          <c:y val="2.627257799671589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4962129733783303E-2"/>
          <c:y val="0.105026122209107"/>
          <c:w val="0.92135161044515601"/>
          <c:h val="0.66233082549895905"/>
        </c:manualLayout>
      </c:layout>
      <c:areaChart>
        <c:grouping val="standard"/>
        <c:varyColors val="0"/>
        <c:ser>
          <c:idx val="3"/>
          <c:order val="0"/>
          <c:tx>
            <c:v>Period of Global Pricing</c:v>
          </c:tx>
          <c:spPr>
            <a:solidFill>
              <a:schemeClr val="bg1">
                <a:lumMod val="85000"/>
                <a:alpha val="50000"/>
              </a:schemeClr>
            </a:solidFill>
            <a:ln>
              <a:noFill/>
            </a:ln>
          </c:spPr>
          <c:val>
            <c:numRef>
              <c:f>'Data 1'!$R$40:$R$710</c:f>
              <c:numCache>
                <c:formatCode>General</c:formatCode>
                <c:ptCount val="671"/>
                <c:pt idx="312" formatCode="&quot;$&quot;#,##0.00">
                  <c:v>14</c:v>
                </c:pt>
                <c:pt idx="313" formatCode="&quot;$&quot;#,##0.00">
                  <c:v>14</c:v>
                </c:pt>
                <c:pt idx="314" formatCode="&quot;$&quot;#,##0.00">
                  <c:v>14</c:v>
                </c:pt>
                <c:pt idx="315" formatCode="&quot;$&quot;#,##0.00">
                  <c:v>14</c:v>
                </c:pt>
                <c:pt idx="316" formatCode="&quot;$&quot;#,##0.00">
                  <c:v>14</c:v>
                </c:pt>
                <c:pt idx="317" formatCode="&quot;$&quot;#,##0.00">
                  <c:v>14</c:v>
                </c:pt>
                <c:pt idx="318" formatCode="&quot;$&quot;#,##0.00">
                  <c:v>14</c:v>
                </c:pt>
                <c:pt idx="319" formatCode="&quot;$&quot;#,##0.00">
                  <c:v>14</c:v>
                </c:pt>
                <c:pt idx="320" formatCode="&quot;$&quot;#,##0.00">
                  <c:v>14</c:v>
                </c:pt>
                <c:pt idx="321" formatCode="&quot;$&quot;#,##0.00">
                  <c:v>14</c:v>
                </c:pt>
                <c:pt idx="322" formatCode="&quot;$&quot;#,##0.00">
                  <c:v>14</c:v>
                </c:pt>
                <c:pt idx="323" formatCode="&quot;$&quot;#,##0.00">
                  <c:v>14</c:v>
                </c:pt>
                <c:pt idx="324" formatCode="&quot;$&quot;#,##0.00">
                  <c:v>14</c:v>
                </c:pt>
                <c:pt idx="325" formatCode="&quot;$&quot;#,##0.00">
                  <c:v>14</c:v>
                </c:pt>
                <c:pt idx="326" formatCode="&quot;$&quot;#,##0.00">
                  <c:v>14</c:v>
                </c:pt>
                <c:pt idx="327" formatCode="&quot;$&quot;#,##0.00">
                  <c:v>14</c:v>
                </c:pt>
                <c:pt idx="328" formatCode="&quot;$&quot;#,##0.00">
                  <c:v>14</c:v>
                </c:pt>
                <c:pt idx="329" formatCode="&quot;$&quot;#,##0.00">
                  <c:v>14</c:v>
                </c:pt>
                <c:pt idx="330" formatCode="&quot;$&quot;#,##0.00">
                  <c:v>14</c:v>
                </c:pt>
                <c:pt idx="331" formatCode="&quot;$&quot;#,##0.00">
                  <c:v>14</c:v>
                </c:pt>
                <c:pt idx="332" formatCode="&quot;$&quot;#,##0.00">
                  <c:v>14</c:v>
                </c:pt>
                <c:pt idx="333" formatCode="&quot;$&quot;#,##0.00">
                  <c:v>14</c:v>
                </c:pt>
                <c:pt idx="334" formatCode="&quot;$&quot;#,##0.00">
                  <c:v>14</c:v>
                </c:pt>
                <c:pt idx="335" formatCode="&quot;$&quot;#,##0.00">
                  <c:v>14</c:v>
                </c:pt>
                <c:pt idx="336" formatCode="&quot;$&quot;#,##0.00">
                  <c:v>14</c:v>
                </c:pt>
                <c:pt idx="337" formatCode="&quot;$&quot;#,##0.00">
                  <c:v>14</c:v>
                </c:pt>
                <c:pt idx="338" formatCode="&quot;$&quot;#,##0.00">
                  <c:v>14</c:v>
                </c:pt>
                <c:pt idx="339" formatCode="&quot;$&quot;#,##0.00">
                  <c:v>14</c:v>
                </c:pt>
                <c:pt idx="340" formatCode="&quot;$&quot;#,##0.00">
                  <c:v>14</c:v>
                </c:pt>
                <c:pt idx="341" formatCode="&quot;$&quot;#,##0.00">
                  <c:v>14</c:v>
                </c:pt>
                <c:pt idx="342" formatCode="&quot;$&quot;#,##0.00">
                  <c:v>14</c:v>
                </c:pt>
                <c:pt idx="343" formatCode="&quot;$&quot;#,##0.00">
                  <c:v>14</c:v>
                </c:pt>
                <c:pt idx="344" formatCode="&quot;$&quot;#,##0.00">
                  <c:v>14</c:v>
                </c:pt>
                <c:pt idx="345" formatCode="&quot;$&quot;#,##0.00">
                  <c:v>14</c:v>
                </c:pt>
                <c:pt idx="346" formatCode="&quot;$&quot;#,##0.00">
                  <c:v>14</c:v>
                </c:pt>
                <c:pt idx="347" formatCode="&quot;$&quot;#,##0.00">
                  <c:v>14</c:v>
                </c:pt>
                <c:pt idx="348" formatCode="&quot;$&quot;#,##0.00">
                  <c:v>14</c:v>
                </c:pt>
                <c:pt idx="349" formatCode="&quot;$&quot;#,##0.00">
                  <c:v>14</c:v>
                </c:pt>
                <c:pt idx="350" formatCode="&quot;$&quot;#,##0.00">
                  <c:v>14</c:v>
                </c:pt>
                <c:pt idx="351" formatCode="&quot;$&quot;#,##0.00">
                  <c:v>14</c:v>
                </c:pt>
                <c:pt idx="352" formatCode="&quot;$&quot;#,##0.00">
                  <c:v>14</c:v>
                </c:pt>
                <c:pt idx="353" formatCode="&quot;$&quot;#,##0.00">
                  <c:v>14</c:v>
                </c:pt>
                <c:pt idx="354" formatCode="&quot;$&quot;#,##0.00">
                  <c:v>14</c:v>
                </c:pt>
                <c:pt idx="355" formatCode="&quot;$&quot;#,##0.00">
                  <c:v>14</c:v>
                </c:pt>
                <c:pt idx="356" formatCode="&quot;$&quot;#,##0.00">
                  <c:v>14</c:v>
                </c:pt>
                <c:pt idx="357" formatCode="&quot;$&quot;#,##0.00">
                  <c:v>14</c:v>
                </c:pt>
                <c:pt idx="358" formatCode="&quot;$&quot;#,##0.00">
                  <c:v>14</c:v>
                </c:pt>
                <c:pt idx="359" formatCode="&quot;$&quot;#,##0.00">
                  <c:v>14</c:v>
                </c:pt>
                <c:pt idx="360" formatCode="&quot;$&quot;#,##0.00">
                  <c:v>14</c:v>
                </c:pt>
                <c:pt idx="361" formatCode="&quot;$&quot;#,##0.00">
                  <c:v>14</c:v>
                </c:pt>
                <c:pt idx="362" formatCode="&quot;$&quot;#,##0.00">
                  <c:v>14</c:v>
                </c:pt>
                <c:pt idx="363" formatCode="&quot;$&quot;#,##0.00">
                  <c:v>14</c:v>
                </c:pt>
                <c:pt idx="364" formatCode="&quot;$&quot;#,##0.00">
                  <c:v>14</c:v>
                </c:pt>
                <c:pt idx="365" formatCode="&quot;$&quot;#,##0.00">
                  <c:v>14</c:v>
                </c:pt>
                <c:pt idx="366" formatCode="&quot;$&quot;#,##0.00">
                  <c:v>14</c:v>
                </c:pt>
                <c:pt idx="367" formatCode="&quot;$&quot;#,##0.00">
                  <c:v>14</c:v>
                </c:pt>
                <c:pt idx="368" formatCode="&quot;$&quot;#,##0.00">
                  <c:v>14</c:v>
                </c:pt>
                <c:pt idx="369" formatCode="&quot;$&quot;#,##0.00">
                  <c:v>14</c:v>
                </c:pt>
                <c:pt idx="370" formatCode="&quot;$&quot;#,##0.00">
                  <c:v>14</c:v>
                </c:pt>
                <c:pt idx="371" formatCode="&quot;$&quot;#,##0.00">
                  <c:v>14</c:v>
                </c:pt>
                <c:pt idx="372" formatCode="&quot;$&quot;#,##0.00">
                  <c:v>14</c:v>
                </c:pt>
                <c:pt idx="373" formatCode="&quot;$&quot;#,##0.00">
                  <c:v>14</c:v>
                </c:pt>
                <c:pt idx="374" formatCode="&quot;$&quot;#,##0.00">
                  <c:v>14</c:v>
                </c:pt>
                <c:pt idx="375" formatCode="&quot;$&quot;#,##0.00">
                  <c:v>14</c:v>
                </c:pt>
                <c:pt idx="376" formatCode="&quot;$&quot;#,##0.00">
                  <c:v>14</c:v>
                </c:pt>
                <c:pt idx="377" formatCode="&quot;$&quot;#,##0.00">
                  <c:v>14</c:v>
                </c:pt>
                <c:pt idx="378" formatCode="&quot;$&quot;#,##0.00">
                  <c:v>14</c:v>
                </c:pt>
                <c:pt idx="379" formatCode="&quot;$&quot;#,##0.00">
                  <c:v>14</c:v>
                </c:pt>
                <c:pt idx="380" formatCode="&quot;$&quot;#,##0.00">
                  <c:v>14</c:v>
                </c:pt>
                <c:pt idx="381" formatCode="&quot;$&quot;#,##0.00">
                  <c:v>14</c:v>
                </c:pt>
                <c:pt idx="382" formatCode="&quot;$&quot;#,##0.00">
                  <c:v>14</c:v>
                </c:pt>
                <c:pt idx="383" formatCode="&quot;$&quot;#,##0.00">
                  <c:v>14</c:v>
                </c:pt>
                <c:pt idx="384" formatCode="&quot;$&quot;#,##0.00">
                  <c:v>14</c:v>
                </c:pt>
                <c:pt idx="385" formatCode="&quot;$&quot;#,##0.00">
                  <c:v>14</c:v>
                </c:pt>
                <c:pt idx="386" formatCode="&quot;$&quot;#,##0.00">
                  <c:v>14</c:v>
                </c:pt>
                <c:pt idx="387" formatCode="&quot;$&quot;#,##0.00">
                  <c:v>14</c:v>
                </c:pt>
                <c:pt idx="388" formatCode="&quot;$&quot;#,##0.00">
                  <c:v>14</c:v>
                </c:pt>
                <c:pt idx="389" formatCode="&quot;$&quot;#,##0.00">
                  <c:v>14</c:v>
                </c:pt>
                <c:pt idx="390" formatCode="&quot;$&quot;#,##0.00">
                  <c:v>14</c:v>
                </c:pt>
                <c:pt idx="391" formatCode="&quot;$&quot;#,##0.00">
                  <c:v>14</c:v>
                </c:pt>
                <c:pt idx="392" formatCode="&quot;$&quot;#,##0.00">
                  <c:v>14</c:v>
                </c:pt>
                <c:pt idx="393" formatCode="&quot;$&quot;#,##0.00">
                  <c:v>14</c:v>
                </c:pt>
                <c:pt idx="394" formatCode="&quot;$&quot;#,##0.00">
                  <c:v>14</c:v>
                </c:pt>
                <c:pt idx="395" formatCode="&quot;$&quot;#,##0.00">
                  <c:v>14</c:v>
                </c:pt>
                <c:pt idx="396" formatCode="&quot;$&quot;#,##0.00">
                  <c:v>14</c:v>
                </c:pt>
                <c:pt idx="397" formatCode="&quot;$&quot;#,##0.00">
                  <c:v>14</c:v>
                </c:pt>
                <c:pt idx="398" formatCode="&quot;$&quot;#,##0.00">
                  <c:v>14</c:v>
                </c:pt>
                <c:pt idx="399" formatCode="&quot;$&quot;#,##0.00">
                  <c:v>14</c:v>
                </c:pt>
                <c:pt idx="400" formatCode="&quot;$&quot;#,##0.00">
                  <c:v>14</c:v>
                </c:pt>
                <c:pt idx="401" formatCode="&quot;$&quot;#,##0.00">
                  <c:v>14</c:v>
                </c:pt>
                <c:pt idx="402" formatCode="&quot;$&quot;#,##0.00">
                  <c:v>14</c:v>
                </c:pt>
                <c:pt idx="403" formatCode="&quot;$&quot;#,##0.00">
                  <c:v>14</c:v>
                </c:pt>
                <c:pt idx="404" formatCode="&quot;$&quot;#,##0.00">
                  <c:v>14</c:v>
                </c:pt>
                <c:pt idx="405" formatCode="&quot;$&quot;#,##0.00">
                  <c:v>14</c:v>
                </c:pt>
                <c:pt idx="406" formatCode="&quot;$&quot;#,##0.00">
                  <c:v>14</c:v>
                </c:pt>
                <c:pt idx="407" formatCode="&quot;$&quot;#,##0.00">
                  <c:v>14</c:v>
                </c:pt>
                <c:pt idx="408" formatCode="&quot;$&quot;#,##0.00">
                  <c:v>14</c:v>
                </c:pt>
                <c:pt idx="409" formatCode="&quot;$&quot;#,##0.00">
                  <c:v>14</c:v>
                </c:pt>
                <c:pt idx="410" formatCode="&quot;$&quot;#,##0.00">
                  <c:v>14</c:v>
                </c:pt>
                <c:pt idx="411" formatCode="&quot;$&quot;#,##0.00">
                  <c:v>14</c:v>
                </c:pt>
                <c:pt idx="412" formatCode="&quot;$&quot;#,##0.00">
                  <c:v>14</c:v>
                </c:pt>
                <c:pt idx="413" formatCode="&quot;$&quot;#,##0.00">
                  <c:v>14</c:v>
                </c:pt>
                <c:pt idx="414" formatCode="&quot;$&quot;#,##0.00">
                  <c:v>14</c:v>
                </c:pt>
                <c:pt idx="415" formatCode="&quot;$&quot;#,##0.00">
                  <c:v>14</c:v>
                </c:pt>
                <c:pt idx="416" formatCode="&quot;$&quot;#,##0.00">
                  <c:v>14</c:v>
                </c:pt>
                <c:pt idx="417" formatCode="&quot;$&quot;#,##0.00">
                  <c:v>14</c:v>
                </c:pt>
                <c:pt idx="418" formatCode="&quot;$&quot;#,##0.00">
                  <c:v>14</c:v>
                </c:pt>
                <c:pt idx="419" formatCode="&quot;$&quot;#,##0.0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7B-4959-90A4-C9398E3F2A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2398064"/>
        <c:axId val="122400896"/>
      </c:areaChart>
      <c:lineChart>
        <c:grouping val="standard"/>
        <c:varyColors val="0"/>
        <c:ser>
          <c:idx val="1"/>
          <c:order val="1"/>
          <c:tx>
            <c:v>Historic Stasis</c:v>
          </c:tx>
          <c:spPr>
            <a:ln w="63500">
              <a:solidFill>
                <a:schemeClr val="accent1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numRef>
              <c:f>'Data 1'!$A$40:$A$710</c:f>
              <c:numCache>
                <c:formatCode>mmm\-yyyy</c:formatCode>
                <c:ptCount val="671"/>
                <c:pt idx="0">
                  <c:v>27774</c:v>
                </c:pt>
                <c:pt idx="1">
                  <c:v>27805</c:v>
                </c:pt>
                <c:pt idx="2">
                  <c:v>27834</c:v>
                </c:pt>
                <c:pt idx="3">
                  <c:v>27865</c:v>
                </c:pt>
                <c:pt idx="4">
                  <c:v>27895</c:v>
                </c:pt>
                <c:pt idx="5">
                  <c:v>27926</c:v>
                </c:pt>
                <c:pt idx="6">
                  <c:v>27956</c:v>
                </c:pt>
                <c:pt idx="7">
                  <c:v>27987</c:v>
                </c:pt>
                <c:pt idx="8">
                  <c:v>28018</c:v>
                </c:pt>
                <c:pt idx="9">
                  <c:v>28048</c:v>
                </c:pt>
                <c:pt idx="10">
                  <c:v>28079</c:v>
                </c:pt>
                <c:pt idx="11">
                  <c:v>28109</c:v>
                </c:pt>
                <c:pt idx="12">
                  <c:v>28140</c:v>
                </c:pt>
                <c:pt idx="13">
                  <c:v>28171</c:v>
                </c:pt>
                <c:pt idx="14">
                  <c:v>28199</c:v>
                </c:pt>
                <c:pt idx="15">
                  <c:v>28230</c:v>
                </c:pt>
                <c:pt idx="16">
                  <c:v>28260</c:v>
                </c:pt>
                <c:pt idx="17">
                  <c:v>28291</c:v>
                </c:pt>
                <c:pt idx="18">
                  <c:v>28321</c:v>
                </c:pt>
                <c:pt idx="19">
                  <c:v>28352</c:v>
                </c:pt>
                <c:pt idx="20">
                  <c:v>28383</c:v>
                </c:pt>
                <c:pt idx="21">
                  <c:v>28413</c:v>
                </c:pt>
                <c:pt idx="22">
                  <c:v>28444</c:v>
                </c:pt>
                <c:pt idx="23">
                  <c:v>28474</c:v>
                </c:pt>
                <c:pt idx="24">
                  <c:v>28505</c:v>
                </c:pt>
                <c:pt idx="25">
                  <c:v>28536</c:v>
                </c:pt>
                <c:pt idx="26">
                  <c:v>28564</c:v>
                </c:pt>
                <c:pt idx="27">
                  <c:v>28595</c:v>
                </c:pt>
                <c:pt idx="28">
                  <c:v>28625</c:v>
                </c:pt>
                <c:pt idx="29">
                  <c:v>28656</c:v>
                </c:pt>
                <c:pt idx="30">
                  <c:v>28686</c:v>
                </c:pt>
                <c:pt idx="31">
                  <c:v>28717</c:v>
                </c:pt>
                <c:pt idx="32">
                  <c:v>28748</c:v>
                </c:pt>
                <c:pt idx="33">
                  <c:v>28778</c:v>
                </c:pt>
                <c:pt idx="34">
                  <c:v>28809</c:v>
                </c:pt>
                <c:pt idx="35">
                  <c:v>28839</c:v>
                </c:pt>
                <c:pt idx="36">
                  <c:v>28870</c:v>
                </c:pt>
                <c:pt idx="37">
                  <c:v>28901</c:v>
                </c:pt>
                <c:pt idx="38">
                  <c:v>28929</c:v>
                </c:pt>
                <c:pt idx="39">
                  <c:v>28960</c:v>
                </c:pt>
                <c:pt idx="40">
                  <c:v>28990</c:v>
                </c:pt>
                <c:pt idx="41">
                  <c:v>29021</c:v>
                </c:pt>
                <c:pt idx="42">
                  <c:v>29051</c:v>
                </c:pt>
                <c:pt idx="43">
                  <c:v>29082</c:v>
                </c:pt>
                <c:pt idx="44">
                  <c:v>29113</c:v>
                </c:pt>
                <c:pt idx="45">
                  <c:v>29143</c:v>
                </c:pt>
                <c:pt idx="46">
                  <c:v>29174</c:v>
                </c:pt>
                <c:pt idx="47">
                  <c:v>29204</c:v>
                </c:pt>
                <c:pt idx="48">
                  <c:v>29235</c:v>
                </c:pt>
                <c:pt idx="49">
                  <c:v>29266</c:v>
                </c:pt>
                <c:pt idx="50">
                  <c:v>29295</c:v>
                </c:pt>
                <c:pt idx="51">
                  <c:v>29326</c:v>
                </c:pt>
                <c:pt idx="52">
                  <c:v>29356</c:v>
                </c:pt>
                <c:pt idx="53">
                  <c:v>29387</c:v>
                </c:pt>
                <c:pt idx="54">
                  <c:v>29417</c:v>
                </c:pt>
                <c:pt idx="55">
                  <c:v>29448</c:v>
                </c:pt>
                <c:pt idx="56">
                  <c:v>29479</c:v>
                </c:pt>
                <c:pt idx="57">
                  <c:v>29509</c:v>
                </c:pt>
                <c:pt idx="58">
                  <c:v>29540</c:v>
                </c:pt>
                <c:pt idx="59">
                  <c:v>29570</c:v>
                </c:pt>
                <c:pt idx="60">
                  <c:v>29601</c:v>
                </c:pt>
                <c:pt idx="61">
                  <c:v>29632</c:v>
                </c:pt>
                <c:pt idx="62">
                  <c:v>29660</c:v>
                </c:pt>
                <c:pt idx="63">
                  <c:v>29691</c:v>
                </c:pt>
                <c:pt idx="64">
                  <c:v>29721</c:v>
                </c:pt>
                <c:pt idx="65">
                  <c:v>29752</c:v>
                </c:pt>
                <c:pt idx="66">
                  <c:v>29782</c:v>
                </c:pt>
                <c:pt idx="67">
                  <c:v>29813</c:v>
                </c:pt>
                <c:pt idx="68">
                  <c:v>29844</c:v>
                </c:pt>
                <c:pt idx="69">
                  <c:v>29874</c:v>
                </c:pt>
                <c:pt idx="70">
                  <c:v>29905</c:v>
                </c:pt>
                <c:pt idx="71">
                  <c:v>29935</c:v>
                </c:pt>
                <c:pt idx="72">
                  <c:v>29966</c:v>
                </c:pt>
                <c:pt idx="73">
                  <c:v>29997</c:v>
                </c:pt>
                <c:pt idx="74">
                  <c:v>30025</c:v>
                </c:pt>
                <c:pt idx="75">
                  <c:v>30056</c:v>
                </c:pt>
                <c:pt idx="76">
                  <c:v>30086</c:v>
                </c:pt>
                <c:pt idx="77">
                  <c:v>30117</c:v>
                </c:pt>
                <c:pt idx="78">
                  <c:v>30147</c:v>
                </c:pt>
                <c:pt idx="79">
                  <c:v>30178</c:v>
                </c:pt>
                <c:pt idx="80">
                  <c:v>30209</c:v>
                </c:pt>
                <c:pt idx="81">
                  <c:v>30239</c:v>
                </c:pt>
                <c:pt idx="82">
                  <c:v>30270</c:v>
                </c:pt>
                <c:pt idx="83">
                  <c:v>30300</c:v>
                </c:pt>
                <c:pt idx="84">
                  <c:v>30331</c:v>
                </c:pt>
                <c:pt idx="85">
                  <c:v>30362</c:v>
                </c:pt>
                <c:pt idx="86">
                  <c:v>30390</c:v>
                </c:pt>
                <c:pt idx="87">
                  <c:v>30421</c:v>
                </c:pt>
                <c:pt idx="88">
                  <c:v>30451</c:v>
                </c:pt>
                <c:pt idx="89">
                  <c:v>30482</c:v>
                </c:pt>
                <c:pt idx="90">
                  <c:v>30512</c:v>
                </c:pt>
                <c:pt idx="91">
                  <c:v>30543</c:v>
                </c:pt>
                <c:pt idx="92">
                  <c:v>30574</c:v>
                </c:pt>
                <c:pt idx="93">
                  <c:v>30604</c:v>
                </c:pt>
                <c:pt idx="94">
                  <c:v>30635</c:v>
                </c:pt>
                <c:pt idx="95">
                  <c:v>30665</c:v>
                </c:pt>
                <c:pt idx="96">
                  <c:v>30696</c:v>
                </c:pt>
                <c:pt idx="97">
                  <c:v>30727</c:v>
                </c:pt>
                <c:pt idx="98">
                  <c:v>30756</c:v>
                </c:pt>
                <c:pt idx="99">
                  <c:v>30787</c:v>
                </c:pt>
                <c:pt idx="100">
                  <c:v>30817</c:v>
                </c:pt>
                <c:pt idx="101">
                  <c:v>30848</c:v>
                </c:pt>
                <c:pt idx="102">
                  <c:v>30878</c:v>
                </c:pt>
                <c:pt idx="103">
                  <c:v>30909</c:v>
                </c:pt>
                <c:pt idx="104">
                  <c:v>30940</c:v>
                </c:pt>
                <c:pt idx="105">
                  <c:v>30970</c:v>
                </c:pt>
                <c:pt idx="106">
                  <c:v>31001</c:v>
                </c:pt>
                <c:pt idx="107">
                  <c:v>31031</c:v>
                </c:pt>
                <c:pt idx="108">
                  <c:v>31062</c:v>
                </c:pt>
                <c:pt idx="109">
                  <c:v>31093</c:v>
                </c:pt>
                <c:pt idx="110">
                  <c:v>31121</c:v>
                </c:pt>
                <c:pt idx="111">
                  <c:v>31152</c:v>
                </c:pt>
                <c:pt idx="112">
                  <c:v>31182</c:v>
                </c:pt>
                <c:pt idx="113">
                  <c:v>31213</c:v>
                </c:pt>
                <c:pt idx="114">
                  <c:v>31243</c:v>
                </c:pt>
                <c:pt idx="115">
                  <c:v>31274</c:v>
                </c:pt>
                <c:pt idx="116">
                  <c:v>31305</c:v>
                </c:pt>
                <c:pt idx="117">
                  <c:v>31335</c:v>
                </c:pt>
                <c:pt idx="118">
                  <c:v>31366</c:v>
                </c:pt>
                <c:pt idx="119">
                  <c:v>31396</c:v>
                </c:pt>
                <c:pt idx="120">
                  <c:v>31427</c:v>
                </c:pt>
                <c:pt idx="121">
                  <c:v>31458</c:v>
                </c:pt>
                <c:pt idx="122">
                  <c:v>31486</c:v>
                </c:pt>
                <c:pt idx="123">
                  <c:v>31517</c:v>
                </c:pt>
                <c:pt idx="124">
                  <c:v>31547</c:v>
                </c:pt>
                <c:pt idx="125">
                  <c:v>31578</c:v>
                </c:pt>
                <c:pt idx="126">
                  <c:v>31608</c:v>
                </c:pt>
                <c:pt idx="127">
                  <c:v>31639</c:v>
                </c:pt>
                <c:pt idx="128">
                  <c:v>31670</c:v>
                </c:pt>
                <c:pt idx="129">
                  <c:v>31700</c:v>
                </c:pt>
                <c:pt idx="130">
                  <c:v>31731</c:v>
                </c:pt>
                <c:pt idx="131">
                  <c:v>31761</c:v>
                </c:pt>
                <c:pt idx="132">
                  <c:v>31792</c:v>
                </c:pt>
                <c:pt idx="133">
                  <c:v>31823</c:v>
                </c:pt>
                <c:pt idx="134">
                  <c:v>31851</c:v>
                </c:pt>
                <c:pt idx="135">
                  <c:v>31882</c:v>
                </c:pt>
                <c:pt idx="136">
                  <c:v>31912</c:v>
                </c:pt>
                <c:pt idx="137">
                  <c:v>31943</c:v>
                </c:pt>
                <c:pt idx="138">
                  <c:v>31973</c:v>
                </c:pt>
                <c:pt idx="139">
                  <c:v>32004</c:v>
                </c:pt>
                <c:pt idx="140">
                  <c:v>32035</c:v>
                </c:pt>
                <c:pt idx="141">
                  <c:v>32065</c:v>
                </c:pt>
                <c:pt idx="142">
                  <c:v>32096</c:v>
                </c:pt>
                <c:pt idx="143">
                  <c:v>32126</c:v>
                </c:pt>
                <c:pt idx="144">
                  <c:v>32157</c:v>
                </c:pt>
                <c:pt idx="145">
                  <c:v>32188</c:v>
                </c:pt>
                <c:pt idx="146">
                  <c:v>32217</c:v>
                </c:pt>
                <c:pt idx="147">
                  <c:v>32248</c:v>
                </c:pt>
                <c:pt idx="148">
                  <c:v>32278</c:v>
                </c:pt>
                <c:pt idx="149">
                  <c:v>32309</c:v>
                </c:pt>
                <c:pt idx="150">
                  <c:v>32339</c:v>
                </c:pt>
                <c:pt idx="151">
                  <c:v>32370</c:v>
                </c:pt>
                <c:pt idx="152">
                  <c:v>32401</c:v>
                </c:pt>
                <c:pt idx="153">
                  <c:v>32431</c:v>
                </c:pt>
                <c:pt idx="154">
                  <c:v>32462</c:v>
                </c:pt>
                <c:pt idx="155">
                  <c:v>32492</c:v>
                </c:pt>
                <c:pt idx="156">
                  <c:v>32523</c:v>
                </c:pt>
                <c:pt idx="157">
                  <c:v>32554</c:v>
                </c:pt>
                <c:pt idx="158">
                  <c:v>32582</c:v>
                </c:pt>
                <c:pt idx="159">
                  <c:v>32613</c:v>
                </c:pt>
                <c:pt idx="160">
                  <c:v>32643</c:v>
                </c:pt>
                <c:pt idx="161">
                  <c:v>32674</c:v>
                </c:pt>
                <c:pt idx="162">
                  <c:v>32704</c:v>
                </c:pt>
                <c:pt idx="163">
                  <c:v>32735</c:v>
                </c:pt>
                <c:pt idx="164">
                  <c:v>32766</c:v>
                </c:pt>
                <c:pt idx="165">
                  <c:v>32796</c:v>
                </c:pt>
                <c:pt idx="166">
                  <c:v>32827</c:v>
                </c:pt>
                <c:pt idx="167">
                  <c:v>32857</c:v>
                </c:pt>
                <c:pt idx="168">
                  <c:v>32888</c:v>
                </c:pt>
                <c:pt idx="169">
                  <c:v>32919</c:v>
                </c:pt>
                <c:pt idx="170">
                  <c:v>32947</c:v>
                </c:pt>
                <c:pt idx="171">
                  <c:v>32978</c:v>
                </c:pt>
                <c:pt idx="172">
                  <c:v>33008</c:v>
                </c:pt>
                <c:pt idx="173">
                  <c:v>33039</c:v>
                </c:pt>
                <c:pt idx="174">
                  <c:v>33069</c:v>
                </c:pt>
                <c:pt idx="175">
                  <c:v>33100</c:v>
                </c:pt>
                <c:pt idx="176">
                  <c:v>33131</c:v>
                </c:pt>
                <c:pt idx="177">
                  <c:v>33161</c:v>
                </c:pt>
                <c:pt idx="178">
                  <c:v>33192</c:v>
                </c:pt>
                <c:pt idx="179">
                  <c:v>33222</c:v>
                </c:pt>
                <c:pt idx="180">
                  <c:v>33253</c:v>
                </c:pt>
                <c:pt idx="181">
                  <c:v>33284</c:v>
                </c:pt>
                <c:pt idx="182">
                  <c:v>33312</c:v>
                </c:pt>
                <c:pt idx="183">
                  <c:v>33343</c:v>
                </c:pt>
                <c:pt idx="184">
                  <c:v>33373</c:v>
                </c:pt>
                <c:pt idx="185">
                  <c:v>33404</c:v>
                </c:pt>
                <c:pt idx="186">
                  <c:v>33434</c:v>
                </c:pt>
                <c:pt idx="187">
                  <c:v>33465</c:v>
                </c:pt>
                <c:pt idx="188">
                  <c:v>33496</c:v>
                </c:pt>
                <c:pt idx="189">
                  <c:v>33526</c:v>
                </c:pt>
                <c:pt idx="190">
                  <c:v>33557</c:v>
                </c:pt>
                <c:pt idx="191">
                  <c:v>33587</c:v>
                </c:pt>
                <c:pt idx="192">
                  <c:v>33618</c:v>
                </c:pt>
                <c:pt idx="193">
                  <c:v>33649</c:v>
                </c:pt>
                <c:pt idx="194">
                  <c:v>33678</c:v>
                </c:pt>
                <c:pt idx="195">
                  <c:v>33709</c:v>
                </c:pt>
                <c:pt idx="196">
                  <c:v>33739</c:v>
                </c:pt>
                <c:pt idx="197">
                  <c:v>33770</c:v>
                </c:pt>
                <c:pt idx="198">
                  <c:v>33800</c:v>
                </c:pt>
                <c:pt idx="199">
                  <c:v>33831</c:v>
                </c:pt>
                <c:pt idx="200">
                  <c:v>33862</c:v>
                </c:pt>
                <c:pt idx="201">
                  <c:v>33892</c:v>
                </c:pt>
                <c:pt idx="202">
                  <c:v>33923</c:v>
                </c:pt>
                <c:pt idx="203">
                  <c:v>33953</c:v>
                </c:pt>
                <c:pt idx="204">
                  <c:v>33984</c:v>
                </c:pt>
                <c:pt idx="205">
                  <c:v>34015</c:v>
                </c:pt>
                <c:pt idx="206">
                  <c:v>34043</c:v>
                </c:pt>
                <c:pt idx="207">
                  <c:v>34074</c:v>
                </c:pt>
                <c:pt idx="208">
                  <c:v>34104</c:v>
                </c:pt>
                <c:pt idx="209">
                  <c:v>34135</c:v>
                </c:pt>
                <c:pt idx="210">
                  <c:v>34165</c:v>
                </c:pt>
                <c:pt idx="211">
                  <c:v>34196</c:v>
                </c:pt>
                <c:pt idx="212">
                  <c:v>34227</c:v>
                </c:pt>
                <c:pt idx="213">
                  <c:v>34257</c:v>
                </c:pt>
                <c:pt idx="214">
                  <c:v>34288</c:v>
                </c:pt>
                <c:pt idx="215">
                  <c:v>34318</c:v>
                </c:pt>
                <c:pt idx="216">
                  <c:v>34349</c:v>
                </c:pt>
                <c:pt idx="217">
                  <c:v>34380</c:v>
                </c:pt>
                <c:pt idx="218">
                  <c:v>34408</c:v>
                </c:pt>
                <c:pt idx="219">
                  <c:v>34439</c:v>
                </c:pt>
                <c:pt idx="220">
                  <c:v>34469</c:v>
                </c:pt>
                <c:pt idx="221">
                  <c:v>34500</c:v>
                </c:pt>
                <c:pt idx="222">
                  <c:v>34530</c:v>
                </c:pt>
                <c:pt idx="223">
                  <c:v>34561</c:v>
                </c:pt>
                <c:pt idx="224">
                  <c:v>34592</c:v>
                </c:pt>
                <c:pt idx="225">
                  <c:v>34622</c:v>
                </c:pt>
                <c:pt idx="226">
                  <c:v>34653</c:v>
                </c:pt>
                <c:pt idx="227">
                  <c:v>34683</c:v>
                </c:pt>
                <c:pt idx="228">
                  <c:v>34714</c:v>
                </c:pt>
                <c:pt idx="229">
                  <c:v>34745</c:v>
                </c:pt>
                <c:pt idx="230">
                  <c:v>34773</c:v>
                </c:pt>
                <c:pt idx="231">
                  <c:v>34804</c:v>
                </c:pt>
                <c:pt idx="232">
                  <c:v>34834</c:v>
                </c:pt>
                <c:pt idx="233">
                  <c:v>34865</c:v>
                </c:pt>
                <c:pt idx="234">
                  <c:v>34895</c:v>
                </c:pt>
                <c:pt idx="235">
                  <c:v>34926</c:v>
                </c:pt>
                <c:pt idx="236">
                  <c:v>34957</c:v>
                </c:pt>
                <c:pt idx="237">
                  <c:v>34987</c:v>
                </c:pt>
                <c:pt idx="238">
                  <c:v>35018</c:v>
                </c:pt>
                <c:pt idx="239">
                  <c:v>35048</c:v>
                </c:pt>
                <c:pt idx="240">
                  <c:v>35079</c:v>
                </c:pt>
                <c:pt idx="241">
                  <c:v>35110</c:v>
                </c:pt>
                <c:pt idx="242">
                  <c:v>35139</c:v>
                </c:pt>
                <c:pt idx="243">
                  <c:v>35170</c:v>
                </c:pt>
                <c:pt idx="244">
                  <c:v>35200</c:v>
                </c:pt>
                <c:pt idx="245">
                  <c:v>35231</c:v>
                </c:pt>
                <c:pt idx="246">
                  <c:v>35261</c:v>
                </c:pt>
                <c:pt idx="247">
                  <c:v>35292</c:v>
                </c:pt>
                <c:pt idx="248">
                  <c:v>35323</c:v>
                </c:pt>
                <c:pt idx="249">
                  <c:v>35353</c:v>
                </c:pt>
                <c:pt idx="250">
                  <c:v>35384</c:v>
                </c:pt>
                <c:pt idx="251">
                  <c:v>35414</c:v>
                </c:pt>
                <c:pt idx="252">
                  <c:v>35445</c:v>
                </c:pt>
                <c:pt idx="253">
                  <c:v>35476</c:v>
                </c:pt>
                <c:pt idx="254">
                  <c:v>35504</c:v>
                </c:pt>
                <c:pt idx="255">
                  <c:v>35535</c:v>
                </c:pt>
                <c:pt idx="256">
                  <c:v>35565</c:v>
                </c:pt>
                <c:pt idx="257">
                  <c:v>35596</c:v>
                </c:pt>
                <c:pt idx="258">
                  <c:v>35626</c:v>
                </c:pt>
                <c:pt idx="259">
                  <c:v>35657</c:v>
                </c:pt>
                <c:pt idx="260">
                  <c:v>35688</c:v>
                </c:pt>
                <c:pt idx="261">
                  <c:v>35718</c:v>
                </c:pt>
                <c:pt idx="262">
                  <c:v>35749</c:v>
                </c:pt>
                <c:pt idx="263">
                  <c:v>35779</c:v>
                </c:pt>
                <c:pt idx="264">
                  <c:v>35810</c:v>
                </c:pt>
                <c:pt idx="265">
                  <c:v>35841</c:v>
                </c:pt>
                <c:pt idx="266">
                  <c:v>35869</c:v>
                </c:pt>
                <c:pt idx="267">
                  <c:v>35900</c:v>
                </c:pt>
                <c:pt idx="268">
                  <c:v>35930</c:v>
                </c:pt>
                <c:pt idx="269">
                  <c:v>35961</c:v>
                </c:pt>
                <c:pt idx="270">
                  <c:v>35991</c:v>
                </c:pt>
                <c:pt idx="271">
                  <c:v>36022</c:v>
                </c:pt>
                <c:pt idx="272">
                  <c:v>36053</c:v>
                </c:pt>
                <c:pt idx="273">
                  <c:v>36083</c:v>
                </c:pt>
                <c:pt idx="274">
                  <c:v>36114</c:v>
                </c:pt>
                <c:pt idx="275">
                  <c:v>36144</c:v>
                </c:pt>
                <c:pt idx="276">
                  <c:v>36175</c:v>
                </c:pt>
                <c:pt idx="277">
                  <c:v>36206</c:v>
                </c:pt>
                <c:pt idx="278">
                  <c:v>36234</c:v>
                </c:pt>
                <c:pt idx="279">
                  <c:v>36265</c:v>
                </c:pt>
                <c:pt idx="280">
                  <c:v>36295</c:v>
                </c:pt>
                <c:pt idx="281">
                  <c:v>36326</c:v>
                </c:pt>
                <c:pt idx="282">
                  <c:v>36356</c:v>
                </c:pt>
                <c:pt idx="283">
                  <c:v>36387</c:v>
                </c:pt>
                <c:pt idx="284">
                  <c:v>36418</c:v>
                </c:pt>
                <c:pt idx="285">
                  <c:v>36448</c:v>
                </c:pt>
                <c:pt idx="286">
                  <c:v>36479</c:v>
                </c:pt>
                <c:pt idx="287">
                  <c:v>36509</c:v>
                </c:pt>
                <c:pt idx="288">
                  <c:v>36540</c:v>
                </c:pt>
                <c:pt idx="289">
                  <c:v>36571</c:v>
                </c:pt>
                <c:pt idx="290">
                  <c:v>36600</c:v>
                </c:pt>
                <c:pt idx="291">
                  <c:v>36631</c:v>
                </c:pt>
                <c:pt idx="292">
                  <c:v>36661</c:v>
                </c:pt>
                <c:pt idx="293">
                  <c:v>36692</c:v>
                </c:pt>
                <c:pt idx="294">
                  <c:v>36722</c:v>
                </c:pt>
                <c:pt idx="295">
                  <c:v>36753</c:v>
                </c:pt>
                <c:pt idx="296">
                  <c:v>36784</c:v>
                </c:pt>
                <c:pt idx="297">
                  <c:v>36814</c:v>
                </c:pt>
                <c:pt idx="298">
                  <c:v>36845</c:v>
                </c:pt>
                <c:pt idx="299">
                  <c:v>36875</c:v>
                </c:pt>
                <c:pt idx="300">
                  <c:v>36906</c:v>
                </c:pt>
                <c:pt idx="301">
                  <c:v>36937</c:v>
                </c:pt>
                <c:pt idx="302">
                  <c:v>36965</c:v>
                </c:pt>
                <c:pt idx="303">
                  <c:v>36996</c:v>
                </c:pt>
                <c:pt idx="304">
                  <c:v>37026</c:v>
                </c:pt>
                <c:pt idx="305">
                  <c:v>37057</c:v>
                </c:pt>
                <c:pt idx="306">
                  <c:v>37087</c:v>
                </c:pt>
                <c:pt idx="307">
                  <c:v>37118</c:v>
                </c:pt>
                <c:pt idx="308">
                  <c:v>37149</c:v>
                </c:pt>
                <c:pt idx="309">
                  <c:v>37179</c:v>
                </c:pt>
                <c:pt idx="310">
                  <c:v>37210</c:v>
                </c:pt>
                <c:pt idx="311">
                  <c:v>37240</c:v>
                </c:pt>
                <c:pt idx="312">
                  <c:v>37271</c:v>
                </c:pt>
                <c:pt idx="313">
                  <c:v>37302</c:v>
                </c:pt>
                <c:pt idx="314">
                  <c:v>37330</c:v>
                </c:pt>
                <c:pt idx="315">
                  <c:v>37361</c:v>
                </c:pt>
                <c:pt idx="316">
                  <c:v>37391</c:v>
                </c:pt>
                <c:pt idx="317">
                  <c:v>37422</c:v>
                </c:pt>
                <c:pt idx="318">
                  <c:v>37452</c:v>
                </c:pt>
                <c:pt idx="319">
                  <c:v>37483</c:v>
                </c:pt>
                <c:pt idx="320">
                  <c:v>37514</c:v>
                </c:pt>
                <c:pt idx="321">
                  <c:v>37544</c:v>
                </c:pt>
                <c:pt idx="322">
                  <c:v>37575</c:v>
                </c:pt>
                <c:pt idx="323">
                  <c:v>37605</c:v>
                </c:pt>
                <c:pt idx="324">
                  <c:v>37636</c:v>
                </c:pt>
                <c:pt idx="325">
                  <c:v>37667</c:v>
                </c:pt>
                <c:pt idx="326">
                  <c:v>37695</c:v>
                </c:pt>
                <c:pt idx="327">
                  <c:v>37726</c:v>
                </c:pt>
                <c:pt idx="328">
                  <c:v>37756</c:v>
                </c:pt>
                <c:pt idx="329">
                  <c:v>37787</c:v>
                </c:pt>
                <c:pt idx="330">
                  <c:v>37817</c:v>
                </c:pt>
                <c:pt idx="331">
                  <c:v>37848</c:v>
                </c:pt>
                <c:pt idx="332">
                  <c:v>37879</c:v>
                </c:pt>
                <c:pt idx="333">
                  <c:v>37909</c:v>
                </c:pt>
                <c:pt idx="334">
                  <c:v>37940</c:v>
                </c:pt>
                <c:pt idx="335">
                  <c:v>37970</c:v>
                </c:pt>
                <c:pt idx="336">
                  <c:v>38001</c:v>
                </c:pt>
                <c:pt idx="337">
                  <c:v>38032</c:v>
                </c:pt>
                <c:pt idx="338">
                  <c:v>38061</c:v>
                </c:pt>
                <c:pt idx="339">
                  <c:v>38092</c:v>
                </c:pt>
                <c:pt idx="340">
                  <c:v>38122</c:v>
                </c:pt>
                <c:pt idx="341">
                  <c:v>38153</c:v>
                </c:pt>
                <c:pt idx="342">
                  <c:v>38183</c:v>
                </c:pt>
                <c:pt idx="343">
                  <c:v>38214</c:v>
                </c:pt>
                <c:pt idx="344">
                  <c:v>38245</c:v>
                </c:pt>
                <c:pt idx="345">
                  <c:v>38275</c:v>
                </c:pt>
                <c:pt idx="346">
                  <c:v>38306</c:v>
                </c:pt>
                <c:pt idx="347">
                  <c:v>38336</c:v>
                </c:pt>
                <c:pt idx="348">
                  <c:v>38367</c:v>
                </c:pt>
                <c:pt idx="349">
                  <c:v>38398</c:v>
                </c:pt>
                <c:pt idx="350">
                  <c:v>38426</c:v>
                </c:pt>
                <c:pt idx="351">
                  <c:v>38457</c:v>
                </c:pt>
                <c:pt idx="352">
                  <c:v>38487</c:v>
                </c:pt>
                <c:pt idx="353">
                  <c:v>38518</c:v>
                </c:pt>
                <c:pt idx="354">
                  <c:v>38548</c:v>
                </c:pt>
                <c:pt idx="355">
                  <c:v>38579</c:v>
                </c:pt>
                <c:pt idx="356">
                  <c:v>38610</c:v>
                </c:pt>
                <c:pt idx="357">
                  <c:v>38640</c:v>
                </c:pt>
                <c:pt idx="358">
                  <c:v>38671</c:v>
                </c:pt>
                <c:pt idx="359">
                  <c:v>38701</c:v>
                </c:pt>
                <c:pt idx="360">
                  <c:v>38732</c:v>
                </c:pt>
                <c:pt idx="361">
                  <c:v>38763</c:v>
                </c:pt>
                <c:pt idx="362">
                  <c:v>38791</c:v>
                </c:pt>
                <c:pt idx="363">
                  <c:v>38822</c:v>
                </c:pt>
                <c:pt idx="364">
                  <c:v>38852</c:v>
                </c:pt>
                <c:pt idx="365">
                  <c:v>38883</c:v>
                </c:pt>
                <c:pt idx="366">
                  <c:v>38913</c:v>
                </c:pt>
                <c:pt idx="367">
                  <c:v>38944</c:v>
                </c:pt>
                <c:pt idx="368">
                  <c:v>38975</c:v>
                </c:pt>
                <c:pt idx="369">
                  <c:v>39005</c:v>
                </c:pt>
                <c:pt idx="370">
                  <c:v>39036</c:v>
                </c:pt>
                <c:pt idx="371">
                  <c:v>39066</c:v>
                </c:pt>
                <c:pt idx="372">
                  <c:v>39097</c:v>
                </c:pt>
                <c:pt idx="373">
                  <c:v>39128</c:v>
                </c:pt>
                <c:pt idx="374">
                  <c:v>39156</c:v>
                </c:pt>
                <c:pt idx="375">
                  <c:v>39187</c:v>
                </c:pt>
                <c:pt idx="376">
                  <c:v>39217</c:v>
                </c:pt>
                <c:pt idx="377">
                  <c:v>39248</c:v>
                </c:pt>
                <c:pt idx="378">
                  <c:v>39278</c:v>
                </c:pt>
                <c:pt idx="379">
                  <c:v>39309</c:v>
                </c:pt>
                <c:pt idx="380">
                  <c:v>39340</c:v>
                </c:pt>
                <c:pt idx="381">
                  <c:v>39370</c:v>
                </c:pt>
                <c:pt idx="382">
                  <c:v>39401</c:v>
                </c:pt>
                <c:pt idx="383">
                  <c:v>39431</c:v>
                </c:pt>
                <c:pt idx="384">
                  <c:v>39462</c:v>
                </c:pt>
                <c:pt idx="385">
                  <c:v>39493</c:v>
                </c:pt>
                <c:pt idx="386">
                  <c:v>39522</c:v>
                </c:pt>
                <c:pt idx="387">
                  <c:v>39553</c:v>
                </c:pt>
                <c:pt idx="388">
                  <c:v>39583</c:v>
                </c:pt>
                <c:pt idx="389">
                  <c:v>39614</c:v>
                </c:pt>
                <c:pt idx="390">
                  <c:v>39644</c:v>
                </c:pt>
                <c:pt idx="391">
                  <c:v>39675</c:v>
                </c:pt>
                <c:pt idx="392">
                  <c:v>39706</c:v>
                </c:pt>
                <c:pt idx="393">
                  <c:v>39736</c:v>
                </c:pt>
                <c:pt idx="394">
                  <c:v>39767</c:v>
                </c:pt>
                <c:pt idx="395">
                  <c:v>39797</c:v>
                </c:pt>
                <c:pt idx="396">
                  <c:v>39828</c:v>
                </c:pt>
                <c:pt idx="397">
                  <c:v>39859</c:v>
                </c:pt>
                <c:pt idx="398">
                  <c:v>39887</c:v>
                </c:pt>
                <c:pt idx="399">
                  <c:v>39918</c:v>
                </c:pt>
                <c:pt idx="400">
                  <c:v>39948</c:v>
                </c:pt>
                <c:pt idx="401">
                  <c:v>39979</c:v>
                </c:pt>
                <c:pt idx="402">
                  <c:v>40009</c:v>
                </c:pt>
                <c:pt idx="403">
                  <c:v>40040</c:v>
                </c:pt>
                <c:pt idx="404">
                  <c:v>40071</c:v>
                </c:pt>
                <c:pt idx="405">
                  <c:v>40101</c:v>
                </c:pt>
                <c:pt idx="406">
                  <c:v>40132</c:v>
                </c:pt>
                <c:pt idx="407">
                  <c:v>40162</c:v>
                </c:pt>
                <c:pt idx="408">
                  <c:v>40193</c:v>
                </c:pt>
                <c:pt idx="409">
                  <c:v>40224</c:v>
                </c:pt>
                <c:pt idx="410">
                  <c:v>40252</c:v>
                </c:pt>
                <c:pt idx="411">
                  <c:v>40283</c:v>
                </c:pt>
                <c:pt idx="412">
                  <c:v>40313</c:v>
                </c:pt>
                <c:pt idx="413">
                  <c:v>40344</c:v>
                </c:pt>
                <c:pt idx="414">
                  <c:v>40374</c:v>
                </c:pt>
                <c:pt idx="415">
                  <c:v>40405</c:v>
                </c:pt>
                <c:pt idx="416">
                  <c:v>40436</c:v>
                </c:pt>
                <c:pt idx="417">
                  <c:v>40466</c:v>
                </c:pt>
                <c:pt idx="418">
                  <c:v>40497</c:v>
                </c:pt>
                <c:pt idx="419">
                  <c:v>40527</c:v>
                </c:pt>
                <c:pt idx="420">
                  <c:v>40558</c:v>
                </c:pt>
                <c:pt idx="421">
                  <c:v>40589</c:v>
                </c:pt>
                <c:pt idx="422">
                  <c:v>40617</c:v>
                </c:pt>
                <c:pt idx="423">
                  <c:v>40648</c:v>
                </c:pt>
                <c:pt idx="424">
                  <c:v>40678</c:v>
                </c:pt>
                <c:pt idx="425">
                  <c:v>40709</c:v>
                </c:pt>
                <c:pt idx="426">
                  <c:v>40739</c:v>
                </c:pt>
                <c:pt idx="427">
                  <c:v>40770</c:v>
                </c:pt>
                <c:pt idx="428">
                  <c:v>40801</c:v>
                </c:pt>
                <c:pt idx="429">
                  <c:v>40831</c:v>
                </c:pt>
                <c:pt idx="430">
                  <c:v>40862</c:v>
                </c:pt>
                <c:pt idx="431">
                  <c:v>40892</c:v>
                </c:pt>
                <c:pt idx="432">
                  <c:v>40923</c:v>
                </c:pt>
                <c:pt idx="433">
                  <c:v>40954</c:v>
                </c:pt>
                <c:pt idx="434">
                  <c:v>40983</c:v>
                </c:pt>
                <c:pt idx="435">
                  <c:v>41014</c:v>
                </c:pt>
                <c:pt idx="436">
                  <c:v>41044</c:v>
                </c:pt>
                <c:pt idx="437">
                  <c:v>41075</c:v>
                </c:pt>
                <c:pt idx="438">
                  <c:v>41105</c:v>
                </c:pt>
                <c:pt idx="439">
                  <c:v>41136</c:v>
                </c:pt>
                <c:pt idx="440">
                  <c:v>41167</c:v>
                </c:pt>
                <c:pt idx="441">
                  <c:v>41197</c:v>
                </c:pt>
                <c:pt idx="442">
                  <c:v>41228</c:v>
                </c:pt>
                <c:pt idx="443">
                  <c:v>41258</c:v>
                </c:pt>
                <c:pt idx="444">
                  <c:v>41289</c:v>
                </c:pt>
                <c:pt idx="445">
                  <c:v>41320</c:v>
                </c:pt>
                <c:pt idx="446">
                  <c:v>41348</c:v>
                </c:pt>
                <c:pt idx="447">
                  <c:v>41379</c:v>
                </c:pt>
                <c:pt idx="448">
                  <c:v>41409</c:v>
                </c:pt>
                <c:pt idx="449">
                  <c:v>41440</c:v>
                </c:pt>
                <c:pt idx="450">
                  <c:v>41470</c:v>
                </c:pt>
                <c:pt idx="451">
                  <c:v>41501</c:v>
                </c:pt>
                <c:pt idx="452">
                  <c:v>41532</c:v>
                </c:pt>
                <c:pt idx="453">
                  <c:v>41562</c:v>
                </c:pt>
                <c:pt idx="454">
                  <c:v>41593</c:v>
                </c:pt>
                <c:pt idx="455">
                  <c:v>41623</c:v>
                </c:pt>
                <c:pt idx="456">
                  <c:v>41654</c:v>
                </c:pt>
                <c:pt idx="457">
                  <c:v>41685</c:v>
                </c:pt>
                <c:pt idx="458">
                  <c:v>41713</c:v>
                </c:pt>
                <c:pt idx="459">
                  <c:v>41744</c:v>
                </c:pt>
                <c:pt idx="460">
                  <c:v>41774</c:v>
                </c:pt>
                <c:pt idx="461">
                  <c:v>41805</c:v>
                </c:pt>
                <c:pt idx="462">
                  <c:v>41835</c:v>
                </c:pt>
                <c:pt idx="463">
                  <c:v>41866</c:v>
                </c:pt>
                <c:pt idx="464">
                  <c:v>41897</c:v>
                </c:pt>
                <c:pt idx="465">
                  <c:v>41927</c:v>
                </c:pt>
                <c:pt idx="466">
                  <c:v>41958</c:v>
                </c:pt>
                <c:pt idx="467">
                  <c:v>41988</c:v>
                </c:pt>
                <c:pt idx="468">
                  <c:v>42019</c:v>
                </c:pt>
                <c:pt idx="469">
                  <c:v>42050</c:v>
                </c:pt>
                <c:pt idx="470">
                  <c:v>42078</c:v>
                </c:pt>
                <c:pt idx="471">
                  <c:v>42109</c:v>
                </c:pt>
                <c:pt idx="472">
                  <c:v>42139</c:v>
                </c:pt>
                <c:pt idx="473">
                  <c:v>42170</c:v>
                </c:pt>
                <c:pt idx="474">
                  <c:v>42200</c:v>
                </c:pt>
                <c:pt idx="475">
                  <c:v>42231</c:v>
                </c:pt>
                <c:pt idx="476">
                  <c:v>42262</c:v>
                </c:pt>
                <c:pt idx="477">
                  <c:v>42292</c:v>
                </c:pt>
                <c:pt idx="478">
                  <c:v>42323</c:v>
                </c:pt>
                <c:pt idx="479">
                  <c:v>42353</c:v>
                </c:pt>
                <c:pt idx="480">
                  <c:v>42384</c:v>
                </c:pt>
                <c:pt idx="481">
                  <c:v>42415</c:v>
                </c:pt>
                <c:pt idx="482">
                  <c:v>42444</c:v>
                </c:pt>
                <c:pt idx="483">
                  <c:v>42475</c:v>
                </c:pt>
                <c:pt idx="484">
                  <c:v>42505</c:v>
                </c:pt>
                <c:pt idx="485">
                  <c:v>42536</c:v>
                </c:pt>
                <c:pt idx="486">
                  <c:v>42566</c:v>
                </c:pt>
                <c:pt idx="487">
                  <c:v>42597</c:v>
                </c:pt>
                <c:pt idx="488">
                  <c:v>42628</c:v>
                </c:pt>
                <c:pt idx="489">
                  <c:v>42658</c:v>
                </c:pt>
                <c:pt idx="490">
                  <c:v>42689</c:v>
                </c:pt>
                <c:pt idx="491">
                  <c:v>42719</c:v>
                </c:pt>
                <c:pt idx="492">
                  <c:v>42750</c:v>
                </c:pt>
                <c:pt idx="493">
                  <c:v>42781</c:v>
                </c:pt>
                <c:pt idx="494">
                  <c:v>42809</c:v>
                </c:pt>
                <c:pt idx="495">
                  <c:v>42840</c:v>
                </c:pt>
                <c:pt idx="496">
                  <c:v>42870</c:v>
                </c:pt>
                <c:pt idx="497">
                  <c:v>42901</c:v>
                </c:pt>
                <c:pt idx="498">
                  <c:v>42931</c:v>
                </c:pt>
                <c:pt idx="499">
                  <c:v>42962</c:v>
                </c:pt>
                <c:pt idx="500">
                  <c:v>42993</c:v>
                </c:pt>
                <c:pt idx="501">
                  <c:v>43023</c:v>
                </c:pt>
                <c:pt idx="502">
                  <c:v>43054</c:v>
                </c:pt>
                <c:pt idx="503">
                  <c:v>43084</c:v>
                </c:pt>
                <c:pt idx="504">
                  <c:v>43115</c:v>
                </c:pt>
                <c:pt idx="505">
                  <c:v>43146</c:v>
                </c:pt>
                <c:pt idx="506">
                  <c:v>43174</c:v>
                </c:pt>
                <c:pt idx="507">
                  <c:v>43205</c:v>
                </c:pt>
                <c:pt idx="508">
                  <c:v>43235</c:v>
                </c:pt>
                <c:pt idx="509">
                  <c:v>43266</c:v>
                </c:pt>
                <c:pt idx="510">
                  <c:v>43296</c:v>
                </c:pt>
                <c:pt idx="511">
                  <c:v>43327</c:v>
                </c:pt>
                <c:pt idx="512">
                  <c:v>43358</c:v>
                </c:pt>
                <c:pt idx="513">
                  <c:v>43388</c:v>
                </c:pt>
                <c:pt idx="514">
                  <c:v>43419</c:v>
                </c:pt>
                <c:pt idx="515">
                  <c:v>43449</c:v>
                </c:pt>
                <c:pt idx="516">
                  <c:v>43480</c:v>
                </c:pt>
                <c:pt idx="517">
                  <c:v>43511</c:v>
                </c:pt>
                <c:pt idx="518">
                  <c:v>43539</c:v>
                </c:pt>
                <c:pt idx="519">
                  <c:v>43570</c:v>
                </c:pt>
                <c:pt idx="520">
                  <c:v>43600</c:v>
                </c:pt>
                <c:pt idx="521">
                  <c:v>43631</c:v>
                </c:pt>
                <c:pt idx="522">
                  <c:v>43661</c:v>
                </c:pt>
                <c:pt idx="523">
                  <c:v>43692</c:v>
                </c:pt>
                <c:pt idx="524">
                  <c:v>43723</c:v>
                </c:pt>
                <c:pt idx="525">
                  <c:v>43753</c:v>
                </c:pt>
                <c:pt idx="526">
                  <c:v>43784</c:v>
                </c:pt>
                <c:pt idx="527">
                  <c:v>43814</c:v>
                </c:pt>
                <c:pt idx="528">
                  <c:v>43845</c:v>
                </c:pt>
                <c:pt idx="529">
                  <c:v>43876</c:v>
                </c:pt>
                <c:pt idx="530">
                  <c:v>43905</c:v>
                </c:pt>
                <c:pt idx="531">
                  <c:v>43936</c:v>
                </c:pt>
                <c:pt idx="532">
                  <c:v>43966</c:v>
                </c:pt>
                <c:pt idx="533">
                  <c:v>43997</c:v>
                </c:pt>
                <c:pt idx="534">
                  <c:v>44027</c:v>
                </c:pt>
                <c:pt idx="535">
                  <c:v>44058</c:v>
                </c:pt>
                <c:pt idx="536">
                  <c:v>44089</c:v>
                </c:pt>
                <c:pt idx="537">
                  <c:v>44119</c:v>
                </c:pt>
                <c:pt idx="538">
                  <c:v>44150</c:v>
                </c:pt>
                <c:pt idx="539">
                  <c:v>44180</c:v>
                </c:pt>
                <c:pt idx="540">
                  <c:v>44211</c:v>
                </c:pt>
                <c:pt idx="541">
                  <c:v>44242</c:v>
                </c:pt>
                <c:pt idx="542">
                  <c:v>44270</c:v>
                </c:pt>
                <c:pt idx="543">
                  <c:v>44301</c:v>
                </c:pt>
                <c:pt idx="544">
                  <c:v>44331</c:v>
                </c:pt>
                <c:pt idx="545">
                  <c:v>44362</c:v>
                </c:pt>
                <c:pt idx="546">
                  <c:v>44392</c:v>
                </c:pt>
                <c:pt idx="547">
                  <c:v>44423</c:v>
                </c:pt>
                <c:pt idx="548">
                  <c:v>44454</c:v>
                </c:pt>
                <c:pt idx="549">
                  <c:v>44484</c:v>
                </c:pt>
                <c:pt idx="550">
                  <c:v>44515</c:v>
                </c:pt>
                <c:pt idx="551">
                  <c:v>44545</c:v>
                </c:pt>
                <c:pt idx="552">
                  <c:v>44576</c:v>
                </c:pt>
                <c:pt idx="553">
                  <c:v>44607</c:v>
                </c:pt>
                <c:pt idx="554">
                  <c:v>44635</c:v>
                </c:pt>
                <c:pt idx="555">
                  <c:v>44666</c:v>
                </c:pt>
                <c:pt idx="556">
                  <c:v>44696</c:v>
                </c:pt>
                <c:pt idx="557">
                  <c:v>44727</c:v>
                </c:pt>
                <c:pt idx="558">
                  <c:v>44757</c:v>
                </c:pt>
                <c:pt idx="559">
                  <c:v>44788</c:v>
                </c:pt>
                <c:pt idx="560">
                  <c:v>44819</c:v>
                </c:pt>
                <c:pt idx="561">
                  <c:v>44849</c:v>
                </c:pt>
                <c:pt idx="562">
                  <c:v>44880</c:v>
                </c:pt>
                <c:pt idx="563">
                  <c:v>44910</c:v>
                </c:pt>
                <c:pt idx="564">
                  <c:v>44941</c:v>
                </c:pt>
                <c:pt idx="565">
                  <c:v>44972</c:v>
                </c:pt>
                <c:pt idx="566">
                  <c:v>45000</c:v>
                </c:pt>
                <c:pt idx="567">
                  <c:v>45031</c:v>
                </c:pt>
                <c:pt idx="568">
                  <c:v>45061</c:v>
                </c:pt>
                <c:pt idx="569">
                  <c:v>45092</c:v>
                </c:pt>
                <c:pt idx="570">
                  <c:v>45122</c:v>
                </c:pt>
                <c:pt idx="571">
                  <c:v>45153</c:v>
                </c:pt>
                <c:pt idx="572">
                  <c:v>45184</c:v>
                </c:pt>
                <c:pt idx="573">
                  <c:v>45214</c:v>
                </c:pt>
                <c:pt idx="574">
                  <c:v>45245</c:v>
                </c:pt>
                <c:pt idx="575">
                  <c:v>45275</c:v>
                </c:pt>
                <c:pt idx="576">
                  <c:v>45306</c:v>
                </c:pt>
                <c:pt idx="577">
                  <c:v>45337</c:v>
                </c:pt>
                <c:pt idx="578">
                  <c:v>45366</c:v>
                </c:pt>
                <c:pt idx="579">
                  <c:v>45397</c:v>
                </c:pt>
                <c:pt idx="580">
                  <c:v>45427</c:v>
                </c:pt>
                <c:pt idx="581">
                  <c:v>45458</c:v>
                </c:pt>
                <c:pt idx="582">
                  <c:v>45488</c:v>
                </c:pt>
                <c:pt idx="583">
                  <c:v>45519</c:v>
                </c:pt>
                <c:pt idx="584">
                  <c:v>45550</c:v>
                </c:pt>
                <c:pt idx="585">
                  <c:v>45580</c:v>
                </c:pt>
                <c:pt idx="586">
                  <c:v>45611</c:v>
                </c:pt>
                <c:pt idx="587">
                  <c:v>45641</c:v>
                </c:pt>
                <c:pt idx="588">
                  <c:v>45672</c:v>
                </c:pt>
                <c:pt idx="589">
                  <c:v>45703</c:v>
                </c:pt>
                <c:pt idx="590">
                  <c:v>45731</c:v>
                </c:pt>
                <c:pt idx="591">
                  <c:v>45762</c:v>
                </c:pt>
                <c:pt idx="592">
                  <c:v>45792</c:v>
                </c:pt>
                <c:pt idx="593">
                  <c:v>45823</c:v>
                </c:pt>
                <c:pt idx="594">
                  <c:v>45853</c:v>
                </c:pt>
                <c:pt idx="595">
                  <c:v>45884</c:v>
                </c:pt>
                <c:pt idx="596">
                  <c:v>45915</c:v>
                </c:pt>
                <c:pt idx="597">
                  <c:v>45945</c:v>
                </c:pt>
                <c:pt idx="598">
                  <c:v>45976</c:v>
                </c:pt>
                <c:pt idx="599">
                  <c:v>46006</c:v>
                </c:pt>
                <c:pt idx="600">
                  <c:v>46037</c:v>
                </c:pt>
                <c:pt idx="601">
                  <c:v>46068</c:v>
                </c:pt>
                <c:pt idx="602">
                  <c:v>46096</c:v>
                </c:pt>
                <c:pt idx="603">
                  <c:v>46127</c:v>
                </c:pt>
                <c:pt idx="604">
                  <c:v>46157</c:v>
                </c:pt>
                <c:pt idx="605">
                  <c:v>46188</c:v>
                </c:pt>
                <c:pt idx="606">
                  <c:v>46218</c:v>
                </c:pt>
                <c:pt idx="607">
                  <c:v>46249</c:v>
                </c:pt>
                <c:pt idx="608">
                  <c:v>46280</c:v>
                </c:pt>
                <c:pt idx="609">
                  <c:v>46310</c:v>
                </c:pt>
                <c:pt idx="610">
                  <c:v>46341</c:v>
                </c:pt>
                <c:pt idx="611">
                  <c:v>46371</c:v>
                </c:pt>
                <c:pt idx="612">
                  <c:v>46402</c:v>
                </c:pt>
                <c:pt idx="613">
                  <c:v>46433</c:v>
                </c:pt>
                <c:pt idx="614">
                  <c:v>46461</c:v>
                </c:pt>
                <c:pt idx="615">
                  <c:v>46492</c:v>
                </c:pt>
                <c:pt idx="616">
                  <c:v>46522</c:v>
                </c:pt>
                <c:pt idx="617">
                  <c:v>46553</c:v>
                </c:pt>
                <c:pt idx="618">
                  <c:v>46583</c:v>
                </c:pt>
                <c:pt idx="619">
                  <c:v>46614</c:v>
                </c:pt>
                <c:pt idx="620">
                  <c:v>46645</c:v>
                </c:pt>
                <c:pt idx="621">
                  <c:v>46675</c:v>
                </c:pt>
                <c:pt idx="622">
                  <c:v>46706</c:v>
                </c:pt>
                <c:pt idx="623">
                  <c:v>46736</c:v>
                </c:pt>
                <c:pt idx="624">
                  <c:v>46767</c:v>
                </c:pt>
                <c:pt idx="625">
                  <c:v>46798</c:v>
                </c:pt>
                <c:pt idx="626">
                  <c:v>46827</c:v>
                </c:pt>
                <c:pt idx="627">
                  <c:v>46858</c:v>
                </c:pt>
                <c:pt idx="628">
                  <c:v>46888</c:v>
                </c:pt>
                <c:pt idx="629">
                  <c:v>46919</c:v>
                </c:pt>
                <c:pt idx="630">
                  <c:v>46949</c:v>
                </c:pt>
                <c:pt idx="631">
                  <c:v>46980</c:v>
                </c:pt>
                <c:pt idx="632">
                  <c:v>47011</c:v>
                </c:pt>
                <c:pt idx="633">
                  <c:v>47041</c:v>
                </c:pt>
                <c:pt idx="634">
                  <c:v>47072</c:v>
                </c:pt>
                <c:pt idx="635">
                  <c:v>47102</c:v>
                </c:pt>
                <c:pt idx="636">
                  <c:v>47133</c:v>
                </c:pt>
                <c:pt idx="637">
                  <c:v>47164</c:v>
                </c:pt>
                <c:pt idx="638">
                  <c:v>47192</c:v>
                </c:pt>
                <c:pt idx="639">
                  <c:v>47223</c:v>
                </c:pt>
                <c:pt idx="640">
                  <c:v>47253</c:v>
                </c:pt>
                <c:pt idx="641">
                  <c:v>47284</c:v>
                </c:pt>
                <c:pt idx="642">
                  <c:v>47314</c:v>
                </c:pt>
                <c:pt idx="643">
                  <c:v>47345</c:v>
                </c:pt>
                <c:pt idx="644">
                  <c:v>47376</c:v>
                </c:pt>
                <c:pt idx="645">
                  <c:v>47406</c:v>
                </c:pt>
                <c:pt idx="646">
                  <c:v>47437</c:v>
                </c:pt>
                <c:pt idx="647">
                  <c:v>47467</c:v>
                </c:pt>
                <c:pt idx="648">
                  <c:v>47498</c:v>
                </c:pt>
                <c:pt idx="649">
                  <c:v>47529</c:v>
                </c:pt>
                <c:pt idx="650">
                  <c:v>47557</c:v>
                </c:pt>
                <c:pt idx="651">
                  <c:v>47588</c:v>
                </c:pt>
                <c:pt idx="652">
                  <c:v>47618</c:v>
                </c:pt>
                <c:pt idx="653">
                  <c:v>47649</c:v>
                </c:pt>
                <c:pt idx="654">
                  <c:v>47679</c:v>
                </c:pt>
                <c:pt idx="655">
                  <c:v>47710</c:v>
                </c:pt>
                <c:pt idx="656">
                  <c:v>47741</c:v>
                </c:pt>
                <c:pt idx="657">
                  <c:v>47771</c:v>
                </c:pt>
                <c:pt idx="658">
                  <c:v>47802</c:v>
                </c:pt>
                <c:pt idx="659">
                  <c:v>47832</c:v>
                </c:pt>
                <c:pt idx="660">
                  <c:v>47863</c:v>
                </c:pt>
                <c:pt idx="661">
                  <c:v>47894</c:v>
                </c:pt>
                <c:pt idx="662">
                  <c:v>47922</c:v>
                </c:pt>
                <c:pt idx="663">
                  <c:v>47953</c:v>
                </c:pt>
                <c:pt idx="664">
                  <c:v>47983</c:v>
                </c:pt>
                <c:pt idx="665">
                  <c:v>48014</c:v>
                </c:pt>
                <c:pt idx="666">
                  <c:v>48044</c:v>
                </c:pt>
                <c:pt idx="667">
                  <c:v>48075</c:v>
                </c:pt>
                <c:pt idx="668">
                  <c:v>48106</c:v>
                </c:pt>
                <c:pt idx="669">
                  <c:v>48136</c:v>
                </c:pt>
                <c:pt idx="670">
                  <c:v>48167</c:v>
                </c:pt>
              </c:numCache>
            </c:numRef>
          </c:cat>
          <c:val>
            <c:numRef>
              <c:f>'Data 1'!$H$40:$H$710</c:f>
              <c:numCache>
                <c:formatCode>General</c:formatCode>
                <c:ptCount val="671"/>
                <c:pt idx="127" formatCode="&quot;$&quot;#,##0.00">
                  <c:v>1.88</c:v>
                </c:pt>
                <c:pt idx="128" formatCode="&quot;$&quot;#,##0.00">
                  <c:v>1.88</c:v>
                </c:pt>
                <c:pt idx="129" formatCode="&quot;$&quot;#,##0.00">
                  <c:v>1.88</c:v>
                </c:pt>
                <c:pt idx="130" formatCode="&quot;$&quot;#,##0.00">
                  <c:v>1.88</c:v>
                </c:pt>
                <c:pt idx="131" formatCode="&quot;$&quot;#,##0.00">
                  <c:v>1.88</c:v>
                </c:pt>
                <c:pt idx="132" formatCode="&quot;$&quot;#,##0.00">
                  <c:v>1.88</c:v>
                </c:pt>
                <c:pt idx="133" formatCode="&quot;$&quot;#,##0.00">
                  <c:v>1.88</c:v>
                </c:pt>
                <c:pt idx="134" formatCode="&quot;$&quot;#,##0.00">
                  <c:v>1.88</c:v>
                </c:pt>
                <c:pt idx="135" formatCode="&quot;$&quot;#,##0.00">
                  <c:v>1.88</c:v>
                </c:pt>
                <c:pt idx="136" formatCode="&quot;$&quot;#,##0.00">
                  <c:v>1.88</c:v>
                </c:pt>
                <c:pt idx="137" formatCode="&quot;$&quot;#,##0.00">
                  <c:v>1.88</c:v>
                </c:pt>
                <c:pt idx="138" formatCode="&quot;$&quot;#,##0.00">
                  <c:v>1.88</c:v>
                </c:pt>
                <c:pt idx="139" formatCode="&quot;$&quot;#,##0.00">
                  <c:v>1.88</c:v>
                </c:pt>
                <c:pt idx="140" formatCode="&quot;$&quot;#,##0.00">
                  <c:v>1.88</c:v>
                </c:pt>
                <c:pt idx="141" formatCode="&quot;$&quot;#,##0.00">
                  <c:v>1.88</c:v>
                </c:pt>
                <c:pt idx="142" formatCode="&quot;$&quot;#,##0.00">
                  <c:v>1.88</c:v>
                </c:pt>
                <c:pt idx="143" formatCode="&quot;$&quot;#,##0.00">
                  <c:v>1.88</c:v>
                </c:pt>
                <c:pt idx="144" formatCode="&quot;$&quot;#,##0.00">
                  <c:v>1.88</c:v>
                </c:pt>
                <c:pt idx="145" formatCode="&quot;$&quot;#,##0.00">
                  <c:v>1.88</c:v>
                </c:pt>
                <c:pt idx="146" formatCode="&quot;$&quot;#,##0.00">
                  <c:v>1.88</c:v>
                </c:pt>
                <c:pt idx="147" formatCode="&quot;$&quot;#,##0.00">
                  <c:v>1.88</c:v>
                </c:pt>
                <c:pt idx="148" formatCode="&quot;$&quot;#,##0.00">
                  <c:v>1.88</c:v>
                </c:pt>
                <c:pt idx="149" formatCode="&quot;$&quot;#,##0.00">
                  <c:v>1.88</c:v>
                </c:pt>
                <c:pt idx="150" formatCode="&quot;$&quot;#,##0.00">
                  <c:v>1.88</c:v>
                </c:pt>
                <c:pt idx="151" formatCode="&quot;$&quot;#,##0.00">
                  <c:v>1.88</c:v>
                </c:pt>
                <c:pt idx="152" formatCode="&quot;$&quot;#,##0.00">
                  <c:v>1.88</c:v>
                </c:pt>
                <c:pt idx="153" formatCode="&quot;$&quot;#,##0.00">
                  <c:v>1.88</c:v>
                </c:pt>
                <c:pt idx="154" formatCode="&quot;$&quot;#,##0.00">
                  <c:v>1.88</c:v>
                </c:pt>
                <c:pt idx="155" formatCode="&quot;$&quot;#,##0.00">
                  <c:v>1.88</c:v>
                </c:pt>
                <c:pt idx="156" formatCode="&quot;$&quot;#,##0.00">
                  <c:v>1.88</c:v>
                </c:pt>
                <c:pt idx="157" formatCode="&quot;$&quot;#,##0.00">
                  <c:v>1.88</c:v>
                </c:pt>
                <c:pt idx="158" formatCode="&quot;$&quot;#,##0.00">
                  <c:v>1.88</c:v>
                </c:pt>
                <c:pt idx="159" formatCode="&quot;$&quot;#,##0.00">
                  <c:v>1.88</c:v>
                </c:pt>
                <c:pt idx="160" formatCode="&quot;$&quot;#,##0.00">
                  <c:v>1.88</c:v>
                </c:pt>
                <c:pt idx="161" formatCode="&quot;$&quot;#,##0.00">
                  <c:v>1.88</c:v>
                </c:pt>
                <c:pt idx="162" formatCode="&quot;$&quot;#,##0.00">
                  <c:v>1.88</c:v>
                </c:pt>
                <c:pt idx="163" formatCode="&quot;$&quot;#,##0.00">
                  <c:v>1.88</c:v>
                </c:pt>
                <c:pt idx="164" formatCode="&quot;$&quot;#,##0.00">
                  <c:v>1.88</c:v>
                </c:pt>
                <c:pt idx="165" formatCode="&quot;$&quot;#,##0.00">
                  <c:v>1.88</c:v>
                </c:pt>
                <c:pt idx="166" formatCode="&quot;$&quot;#,##0.00">
                  <c:v>1.88</c:v>
                </c:pt>
                <c:pt idx="167" formatCode="&quot;$&quot;#,##0.00">
                  <c:v>1.88</c:v>
                </c:pt>
                <c:pt idx="168" formatCode="&quot;$&quot;#,##0.00">
                  <c:v>1.88</c:v>
                </c:pt>
                <c:pt idx="169" formatCode="&quot;$&quot;#,##0.00">
                  <c:v>1.88</c:v>
                </c:pt>
                <c:pt idx="170" formatCode="&quot;$&quot;#,##0.00">
                  <c:v>1.88</c:v>
                </c:pt>
                <c:pt idx="171" formatCode="&quot;$&quot;#,##0.00">
                  <c:v>1.88</c:v>
                </c:pt>
                <c:pt idx="172" formatCode="&quot;$&quot;#,##0.00">
                  <c:v>1.88</c:v>
                </c:pt>
                <c:pt idx="173" formatCode="&quot;$&quot;#,##0.00">
                  <c:v>1.88</c:v>
                </c:pt>
                <c:pt idx="174" formatCode="&quot;$&quot;#,##0.00">
                  <c:v>1.88</c:v>
                </c:pt>
                <c:pt idx="175" formatCode="&quot;$&quot;#,##0.00">
                  <c:v>1.88</c:v>
                </c:pt>
                <c:pt idx="176" formatCode="&quot;$&quot;#,##0.00">
                  <c:v>1.88</c:v>
                </c:pt>
                <c:pt idx="177" formatCode="&quot;$&quot;#,##0.00">
                  <c:v>1.88</c:v>
                </c:pt>
                <c:pt idx="178" formatCode="&quot;$&quot;#,##0.00">
                  <c:v>1.88</c:v>
                </c:pt>
                <c:pt idx="179" formatCode="&quot;$&quot;#,##0.00">
                  <c:v>1.88</c:v>
                </c:pt>
                <c:pt idx="180" formatCode="&quot;$&quot;#,##0.00">
                  <c:v>1.88</c:v>
                </c:pt>
                <c:pt idx="181" formatCode="&quot;$&quot;#,##0.00">
                  <c:v>1.88</c:v>
                </c:pt>
                <c:pt idx="182" formatCode="&quot;$&quot;#,##0.00">
                  <c:v>1.88</c:v>
                </c:pt>
                <c:pt idx="183" formatCode="&quot;$&quot;#,##0.00">
                  <c:v>1.88</c:v>
                </c:pt>
                <c:pt idx="184" formatCode="&quot;$&quot;#,##0.00">
                  <c:v>1.88</c:v>
                </c:pt>
                <c:pt idx="185" formatCode="&quot;$&quot;#,##0.00">
                  <c:v>1.88</c:v>
                </c:pt>
                <c:pt idx="186" formatCode="&quot;$&quot;#,##0.00">
                  <c:v>1.88</c:v>
                </c:pt>
                <c:pt idx="187" formatCode="&quot;$&quot;#,##0.00">
                  <c:v>1.88</c:v>
                </c:pt>
                <c:pt idx="188" formatCode="&quot;$&quot;#,##0.00">
                  <c:v>1.88</c:v>
                </c:pt>
                <c:pt idx="189" formatCode="&quot;$&quot;#,##0.00">
                  <c:v>1.88</c:v>
                </c:pt>
                <c:pt idx="190" formatCode="&quot;$&quot;#,##0.00">
                  <c:v>1.88</c:v>
                </c:pt>
                <c:pt idx="191" formatCode="&quot;$&quot;#,##0.00">
                  <c:v>1.88</c:v>
                </c:pt>
                <c:pt idx="192" formatCode="&quot;$&quot;#,##0.00">
                  <c:v>1.88</c:v>
                </c:pt>
                <c:pt idx="193" formatCode="&quot;$&quot;#,##0.00">
                  <c:v>1.88</c:v>
                </c:pt>
                <c:pt idx="194" formatCode="&quot;$&quot;#,##0.00">
                  <c:v>1.88</c:v>
                </c:pt>
                <c:pt idx="195" formatCode="&quot;$&quot;#,##0.00">
                  <c:v>1.88</c:v>
                </c:pt>
                <c:pt idx="196" formatCode="&quot;$&quot;#,##0.00">
                  <c:v>1.88</c:v>
                </c:pt>
                <c:pt idx="197" formatCode="&quot;$&quot;#,##0.00">
                  <c:v>1.88</c:v>
                </c:pt>
                <c:pt idx="198" formatCode="&quot;$&quot;#,##0.00">
                  <c:v>1.88</c:v>
                </c:pt>
                <c:pt idx="199" formatCode="&quot;$&quot;#,##0.00">
                  <c:v>1.88</c:v>
                </c:pt>
                <c:pt idx="200" formatCode="&quot;$&quot;#,##0.00">
                  <c:v>1.88</c:v>
                </c:pt>
                <c:pt idx="201" formatCode="&quot;$&quot;#,##0.00">
                  <c:v>1.88</c:v>
                </c:pt>
                <c:pt idx="202" formatCode="&quot;$&quot;#,##0.00">
                  <c:v>1.88</c:v>
                </c:pt>
                <c:pt idx="203" formatCode="&quot;$&quot;#,##0.00">
                  <c:v>1.88</c:v>
                </c:pt>
                <c:pt idx="204" formatCode="&quot;$&quot;#,##0.00">
                  <c:v>1.88</c:v>
                </c:pt>
                <c:pt idx="205" formatCode="&quot;$&quot;#,##0.00">
                  <c:v>1.88</c:v>
                </c:pt>
                <c:pt idx="206" formatCode="&quot;$&quot;#,##0.00">
                  <c:v>1.88</c:v>
                </c:pt>
                <c:pt idx="207" formatCode="&quot;$&quot;#,##0.00">
                  <c:v>1.88</c:v>
                </c:pt>
                <c:pt idx="208" formatCode="&quot;$&quot;#,##0.00">
                  <c:v>1.88</c:v>
                </c:pt>
                <c:pt idx="209" formatCode="&quot;$&quot;#,##0.00">
                  <c:v>1.88</c:v>
                </c:pt>
                <c:pt idx="210" formatCode="&quot;$&quot;#,##0.00">
                  <c:v>1.88</c:v>
                </c:pt>
                <c:pt idx="211" formatCode="&quot;$&quot;#,##0.00">
                  <c:v>1.88</c:v>
                </c:pt>
                <c:pt idx="212" formatCode="&quot;$&quot;#,##0.00">
                  <c:v>1.88</c:v>
                </c:pt>
                <c:pt idx="213" formatCode="&quot;$&quot;#,##0.00">
                  <c:v>1.88</c:v>
                </c:pt>
                <c:pt idx="214" formatCode="&quot;$&quot;#,##0.00">
                  <c:v>1.88</c:v>
                </c:pt>
                <c:pt idx="215" formatCode="&quot;$&quot;#,##0.00">
                  <c:v>1.88</c:v>
                </c:pt>
                <c:pt idx="216" formatCode="&quot;$&quot;#,##0.00">
                  <c:v>1.88</c:v>
                </c:pt>
                <c:pt idx="217" formatCode="&quot;$&quot;#,##0.00">
                  <c:v>1.88</c:v>
                </c:pt>
                <c:pt idx="218" formatCode="&quot;$&quot;#,##0.00">
                  <c:v>1.88</c:v>
                </c:pt>
                <c:pt idx="219" formatCode="&quot;$&quot;#,##0.00">
                  <c:v>1.88</c:v>
                </c:pt>
                <c:pt idx="220" formatCode="&quot;$&quot;#,##0.00">
                  <c:v>1.88</c:v>
                </c:pt>
                <c:pt idx="221" formatCode="&quot;$&quot;#,##0.00">
                  <c:v>1.88</c:v>
                </c:pt>
                <c:pt idx="222" formatCode="&quot;$&quot;#,##0.00">
                  <c:v>1.88</c:v>
                </c:pt>
                <c:pt idx="223" formatCode="&quot;$&quot;#,##0.00">
                  <c:v>1.88</c:v>
                </c:pt>
                <c:pt idx="224" formatCode="&quot;$&quot;#,##0.00">
                  <c:v>1.88</c:v>
                </c:pt>
                <c:pt idx="225" formatCode="&quot;$&quot;#,##0.00">
                  <c:v>1.88</c:v>
                </c:pt>
                <c:pt idx="226" formatCode="&quot;$&quot;#,##0.00">
                  <c:v>1.88</c:v>
                </c:pt>
                <c:pt idx="227" formatCode="&quot;$&quot;#,##0.00">
                  <c:v>1.88</c:v>
                </c:pt>
                <c:pt idx="228" formatCode="&quot;$&quot;#,##0.00">
                  <c:v>1.88</c:v>
                </c:pt>
                <c:pt idx="229" formatCode="&quot;$&quot;#,##0.00">
                  <c:v>1.88</c:v>
                </c:pt>
                <c:pt idx="230" formatCode="&quot;$&quot;#,##0.00">
                  <c:v>1.88</c:v>
                </c:pt>
                <c:pt idx="231" formatCode="&quot;$&quot;#,##0.00">
                  <c:v>1.88</c:v>
                </c:pt>
                <c:pt idx="232" formatCode="&quot;$&quot;#,##0.00">
                  <c:v>1.88</c:v>
                </c:pt>
                <c:pt idx="233" formatCode="&quot;$&quot;#,##0.00">
                  <c:v>1.88</c:v>
                </c:pt>
                <c:pt idx="234" formatCode="&quot;$&quot;#,##0.00">
                  <c:v>1.88</c:v>
                </c:pt>
                <c:pt idx="235" formatCode="&quot;$&quot;#,##0.00">
                  <c:v>1.88</c:v>
                </c:pt>
                <c:pt idx="236" formatCode="&quot;$&quot;#,##0.00">
                  <c:v>1.88</c:v>
                </c:pt>
                <c:pt idx="237" formatCode="&quot;$&quot;#,##0.00">
                  <c:v>1.88</c:v>
                </c:pt>
                <c:pt idx="238" formatCode="&quot;$&quot;#,##0.00">
                  <c:v>1.88</c:v>
                </c:pt>
                <c:pt idx="239" formatCode="&quot;$&quot;#,##0.00">
                  <c:v>1.88</c:v>
                </c:pt>
                <c:pt idx="240" formatCode="&quot;$&quot;#,##0.00">
                  <c:v>1.88</c:v>
                </c:pt>
                <c:pt idx="241" formatCode="&quot;$&quot;#,##0.00">
                  <c:v>1.88</c:v>
                </c:pt>
                <c:pt idx="242" formatCode="&quot;$&quot;#,##0.00">
                  <c:v>1.88</c:v>
                </c:pt>
                <c:pt idx="243" formatCode="&quot;$&quot;#,##0.00">
                  <c:v>1.88</c:v>
                </c:pt>
                <c:pt idx="244" formatCode="&quot;$&quot;#,##0.00">
                  <c:v>1.88</c:v>
                </c:pt>
                <c:pt idx="245" formatCode="&quot;$&quot;#,##0.00">
                  <c:v>1.88</c:v>
                </c:pt>
                <c:pt idx="246" formatCode="&quot;$&quot;#,##0.00">
                  <c:v>1.88</c:v>
                </c:pt>
                <c:pt idx="247" formatCode="&quot;$&quot;#,##0.00">
                  <c:v>1.88</c:v>
                </c:pt>
                <c:pt idx="248" formatCode="&quot;$&quot;#,##0.00">
                  <c:v>1.88</c:v>
                </c:pt>
                <c:pt idx="249" formatCode="&quot;$&quot;#,##0.00">
                  <c:v>1.88</c:v>
                </c:pt>
                <c:pt idx="250" formatCode="&quot;$&quot;#,##0.00">
                  <c:v>1.88</c:v>
                </c:pt>
                <c:pt idx="251" formatCode="&quot;$&quot;#,##0.00">
                  <c:v>1.88</c:v>
                </c:pt>
                <c:pt idx="252" formatCode="&quot;$&quot;#,##0.00">
                  <c:v>1.88</c:v>
                </c:pt>
                <c:pt idx="253" formatCode="&quot;$&quot;#,##0.00">
                  <c:v>1.88</c:v>
                </c:pt>
                <c:pt idx="254" formatCode="&quot;$&quot;#,##0.00">
                  <c:v>1.88</c:v>
                </c:pt>
                <c:pt idx="255" formatCode="&quot;$&quot;#,##0.00">
                  <c:v>1.88</c:v>
                </c:pt>
                <c:pt idx="256" formatCode="&quot;$&quot;#,##0.00">
                  <c:v>1.88</c:v>
                </c:pt>
                <c:pt idx="257" formatCode="&quot;$&quot;#,##0.00">
                  <c:v>1.88</c:v>
                </c:pt>
                <c:pt idx="258" formatCode="&quot;$&quot;#,##0.00">
                  <c:v>1.88</c:v>
                </c:pt>
                <c:pt idx="259" formatCode="&quot;$&quot;#,##0.00">
                  <c:v>1.88</c:v>
                </c:pt>
                <c:pt idx="260" formatCode="&quot;$&quot;#,##0.00">
                  <c:v>1.88</c:v>
                </c:pt>
                <c:pt idx="261" formatCode="&quot;$&quot;#,##0.00">
                  <c:v>1.88</c:v>
                </c:pt>
                <c:pt idx="262" formatCode="&quot;$&quot;#,##0.00">
                  <c:v>1.88</c:v>
                </c:pt>
                <c:pt idx="263" formatCode="&quot;$&quot;#,##0.00">
                  <c:v>1.88</c:v>
                </c:pt>
                <c:pt idx="264" formatCode="&quot;$&quot;#,##0.00">
                  <c:v>1.88</c:v>
                </c:pt>
                <c:pt idx="265" formatCode="&quot;$&quot;#,##0.00">
                  <c:v>1.88</c:v>
                </c:pt>
                <c:pt idx="266" formatCode="&quot;$&quot;#,##0.00">
                  <c:v>1.88</c:v>
                </c:pt>
                <c:pt idx="267" formatCode="&quot;$&quot;#,##0.00">
                  <c:v>1.88</c:v>
                </c:pt>
                <c:pt idx="268" formatCode="&quot;$&quot;#,##0.00">
                  <c:v>1.88</c:v>
                </c:pt>
                <c:pt idx="269" formatCode="&quot;$&quot;#,##0.00">
                  <c:v>1.88</c:v>
                </c:pt>
                <c:pt idx="270" formatCode="&quot;$&quot;#,##0.00">
                  <c:v>1.88</c:v>
                </c:pt>
                <c:pt idx="271" formatCode="&quot;$&quot;#,##0.00">
                  <c:v>1.88</c:v>
                </c:pt>
                <c:pt idx="272" formatCode="&quot;$&quot;#,##0.00">
                  <c:v>1.88</c:v>
                </c:pt>
                <c:pt idx="273" formatCode="&quot;$&quot;#,##0.00">
                  <c:v>1.88</c:v>
                </c:pt>
                <c:pt idx="274" formatCode="&quot;$&quot;#,##0.00">
                  <c:v>1.88</c:v>
                </c:pt>
                <c:pt idx="275" formatCode="&quot;$&quot;#,##0.00">
                  <c:v>1.88</c:v>
                </c:pt>
                <c:pt idx="276" formatCode="&quot;$&quot;#,##0.00">
                  <c:v>1.88</c:v>
                </c:pt>
                <c:pt idx="277" formatCode="&quot;$&quot;#,##0.00">
                  <c:v>1.88</c:v>
                </c:pt>
                <c:pt idx="278" formatCode="&quot;$&quot;#,##0.00">
                  <c:v>1.88</c:v>
                </c:pt>
                <c:pt idx="279" formatCode="&quot;$&quot;#,##0.00">
                  <c:v>1.88</c:v>
                </c:pt>
                <c:pt idx="280" formatCode="&quot;$&quot;#,##0.00">
                  <c:v>1.88</c:v>
                </c:pt>
                <c:pt idx="281" formatCode="&quot;$&quot;#,##0.00">
                  <c:v>1.88</c:v>
                </c:pt>
                <c:pt idx="282" formatCode="&quot;$&quot;#,##0.00">
                  <c:v>1.88</c:v>
                </c:pt>
                <c:pt idx="283" formatCode="&quot;$&quot;#,##0.00">
                  <c:v>1.88</c:v>
                </c:pt>
                <c:pt idx="284" formatCode="&quot;$&quot;#,##0.00">
                  <c:v>1.88</c:v>
                </c:pt>
                <c:pt idx="285" formatCode="&quot;$&quot;#,##0.00">
                  <c:v>1.88</c:v>
                </c:pt>
                <c:pt idx="286" formatCode="&quot;$&quot;#,##0.00">
                  <c:v>1.88</c:v>
                </c:pt>
                <c:pt idx="287" formatCode="&quot;$&quot;#,##0.00">
                  <c:v>1.88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A7B-4959-90A4-C9398E3F2A6D}"/>
            </c:ext>
          </c:extLst>
        </c:ser>
        <c:ser>
          <c:idx val="0"/>
          <c:order val="4"/>
          <c:tx>
            <c:v>Natural Gas Henry Hub Prices</c:v>
          </c:tx>
          <c:spPr>
            <a:ln w="19050">
              <a:noFill/>
            </a:ln>
          </c:spPr>
          <c:marker>
            <c:symbol val="circle"/>
            <c:size val="5"/>
            <c:spPr>
              <a:solidFill>
                <a:srgbClr val="FF0000"/>
              </a:solidFill>
              <a:ln w="6350">
                <a:noFill/>
              </a:ln>
            </c:spPr>
          </c:marker>
          <c:cat>
            <c:numRef>
              <c:f>'Data 1'!$A$40:$A$710</c:f>
              <c:numCache>
                <c:formatCode>mmm\-yyyy</c:formatCode>
                <c:ptCount val="671"/>
                <c:pt idx="0">
                  <c:v>27774</c:v>
                </c:pt>
                <c:pt idx="1">
                  <c:v>27805</c:v>
                </c:pt>
                <c:pt idx="2">
                  <c:v>27834</c:v>
                </c:pt>
                <c:pt idx="3">
                  <c:v>27865</c:v>
                </c:pt>
                <c:pt idx="4">
                  <c:v>27895</c:v>
                </c:pt>
                <c:pt idx="5">
                  <c:v>27926</c:v>
                </c:pt>
                <c:pt idx="6">
                  <c:v>27956</c:v>
                </c:pt>
                <c:pt idx="7">
                  <c:v>27987</c:v>
                </c:pt>
                <c:pt idx="8">
                  <c:v>28018</c:v>
                </c:pt>
                <c:pt idx="9">
                  <c:v>28048</c:v>
                </c:pt>
                <c:pt idx="10">
                  <c:v>28079</c:v>
                </c:pt>
                <c:pt idx="11">
                  <c:v>28109</c:v>
                </c:pt>
                <c:pt idx="12">
                  <c:v>28140</c:v>
                </c:pt>
                <c:pt idx="13">
                  <c:v>28171</c:v>
                </c:pt>
                <c:pt idx="14">
                  <c:v>28199</c:v>
                </c:pt>
                <c:pt idx="15">
                  <c:v>28230</c:v>
                </c:pt>
                <c:pt idx="16">
                  <c:v>28260</c:v>
                </c:pt>
                <c:pt idx="17">
                  <c:v>28291</c:v>
                </c:pt>
                <c:pt idx="18">
                  <c:v>28321</c:v>
                </c:pt>
                <c:pt idx="19">
                  <c:v>28352</c:v>
                </c:pt>
                <c:pt idx="20">
                  <c:v>28383</c:v>
                </c:pt>
                <c:pt idx="21">
                  <c:v>28413</c:v>
                </c:pt>
                <c:pt idx="22">
                  <c:v>28444</c:v>
                </c:pt>
                <c:pt idx="23">
                  <c:v>28474</c:v>
                </c:pt>
                <c:pt idx="24">
                  <c:v>28505</c:v>
                </c:pt>
                <c:pt idx="25">
                  <c:v>28536</c:v>
                </c:pt>
                <c:pt idx="26">
                  <c:v>28564</c:v>
                </c:pt>
                <c:pt idx="27">
                  <c:v>28595</c:v>
                </c:pt>
                <c:pt idx="28">
                  <c:v>28625</c:v>
                </c:pt>
                <c:pt idx="29">
                  <c:v>28656</c:v>
                </c:pt>
                <c:pt idx="30">
                  <c:v>28686</c:v>
                </c:pt>
                <c:pt idx="31">
                  <c:v>28717</c:v>
                </c:pt>
                <c:pt idx="32">
                  <c:v>28748</c:v>
                </c:pt>
                <c:pt idx="33">
                  <c:v>28778</c:v>
                </c:pt>
                <c:pt idx="34">
                  <c:v>28809</c:v>
                </c:pt>
                <c:pt idx="35">
                  <c:v>28839</c:v>
                </c:pt>
                <c:pt idx="36">
                  <c:v>28870</c:v>
                </c:pt>
                <c:pt idx="37">
                  <c:v>28901</c:v>
                </c:pt>
                <c:pt idx="38">
                  <c:v>28929</c:v>
                </c:pt>
                <c:pt idx="39">
                  <c:v>28960</c:v>
                </c:pt>
                <c:pt idx="40">
                  <c:v>28990</c:v>
                </c:pt>
                <c:pt idx="41">
                  <c:v>29021</c:v>
                </c:pt>
                <c:pt idx="42">
                  <c:v>29051</c:v>
                </c:pt>
                <c:pt idx="43">
                  <c:v>29082</c:v>
                </c:pt>
                <c:pt idx="44">
                  <c:v>29113</c:v>
                </c:pt>
                <c:pt idx="45">
                  <c:v>29143</c:v>
                </c:pt>
                <c:pt idx="46">
                  <c:v>29174</c:v>
                </c:pt>
                <c:pt idx="47">
                  <c:v>29204</c:v>
                </c:pt>
                <c:pt idx="48">
                  <c:v>29235</c:v>
                </c:pt>
                <c:pt idx="49">
                  <c:v>29266</c:v>
                </c:pt>
                <c:pt idx="50">
                  <c:v>29295</c:v>
                </c:pt>
                <c:pt idx="51">
                  <c:v>29326</c:v>
                </c:pt>
                <c:pt idx="52">
                  <c:v>29356</c:v>
                </c:pt>
                <c:pt idx="53">
                  <c:v>29387</c:v>
                </c:pt>
                <c:pt idx="54">
                  <c:v>29417</c:v>
                </c:pt>
                <c:pt idx="55">
                  <c:v>29448</c:v>
                </c:pt>
                <c:pt idx="56">
                  <c:v>29479</c:v>
                </c:pt>
                <c:pt idx="57">
                  <c:v>29509</c:v>
                </c:pt>
                <c:pt idx="58">
                  <c:v>29540</c:v>
                </c:pt>
                <c:pt idx="59">
                  <c:v>29570</c:v>
                </c:pt>
                <c:pt idx="60">
                  <c:v>29601</c:v>
                </c:pt>
                <c:pt idx="61">
                  <c:v>29632</c:v>
                </c:pt>
                <c:pt idx="62">
                  <c:v>29660</c:v>
                </c:pt>
                <c:pt idx="63">
                  <c:v>29691</c:v>
                </c:pt>
                <c:pt idx="64">
                  <c:v>29721</c:v>
                </c:pt>
                <c:pt idx="65">
                  <c:v>29752</c:v>
                </c:pt>
                <c:pt idx="66">
                  <c:v>29782</c:v>
                </c:pt>
                <c:pt idx="67">
                  <c:v>29813</c:v>
                </c:pt>
                <c:pt idx="68">
                  <c:v>29844</c:v>
                </c:pt>
                <c:pt idx="69">
                  <c:v>29874</c:v>
                </c:pt>
                <c:pt idx="70">
                  <c:v>29905</c:v>
                </c:pt>
                <c:pt idx="71">
                  <c:v>29935</c:v>
                </c:pt>
                <c:pt idx="72">
                  <c:v>29966</c:v>
                </c:pt>
                <c:pt idx="73">
                  <c:v>29997</c:v>
                </c:pt>
                <c:pt idx="74">
                  <c:v>30025</c:v>
                </c:pt>
                <c:pt idx="75">
                  <c:v>30056</c:v>
                </c:pt>
                <c:pt idx="76">
                  <c:v>30086</c:v>
                </c:pt>
                <c:pt idx="77">
                  <c:v>30117</c:v>
                </c:pt>
                <c:pt idx="78">
                  <c:v>30147</c:v>
                </c:pt>
                <c:pt idx="79">
                  <c:v>30178</c:v>
                </c:pt>
                <c:pt idx="80">
                  <c:v>30209</c:v>
                </c:pt>
                <c:pt idx="81">
                  <c:v>30239</c:v>
                </c:pt>
                <c:pt idx="82">
                  <c:v>30270</c:v>
                </c:pt>
                <c:pt idx="83">
                  <c:v>30300</c:v>
                </c:pt>
                <c:pt idx="84">
                  <c:v>30331</c:v>
                </c:pt>
                <c:pt idx="85">
                  <c:v>30362</c:v>
                </c:pt>
                <c:pt idx="86">
                  <c:v>30390</c:v>
                </c:pt>
                <c:pt idx="87">
                  <c:v>30421</c:v>
                </c:pt>
                <c:pt idx="88">
                  <c:v>30451</c:v>
                </c:pt>
                <c:pt idx="89">
                  <c:v>30482</c:v>
                </c:pt>
                <c:pt idx="90">
                  <c:v>30512</c:v>
                </c:pt>
                <c:pt idx="91">
                  <c:v>30543</c:v>
                </c:pt>
                <c:pt idx="92">
                  <c:v>30574</c:v>
                </c:pt>
                <c:pt idx="93">
                  <c:v>30604</c:v>
                </c:pt>
                <c:pt idx="94">
                  <c:v>30635</c:v>
                </c:pt>
                <c:pt idx="95">
                  <c:v>30665</c:v>
                </c:pt>
                <c:pt idx="96">
                  <c:v>30696</c:v>
                </c:pt>
                <c:pt idx="97">
                  <c:v>30727</c:v>
                </c:pt>
                <c:pt idx="98">
                  <c:v>30756</c:v>
                </c:pt>
                <c:pt idx="99">
                  <c:v>30787</c:v>
                </c:pt>
                <c:pt idx="100">
                  <c:v>30817</c:v>
                </c:pt>
                <c:pt idx="101">
                  <c:v>30848</c:v>
                </c:pt>
                <c:pt idx="102">
                  <c:v>30878</c:v>
                </c:pt>
                <c:pt idx="103">
                  <c:v>30909</c:v>
                </c:pt>
                <c:pt idx="104">
                  <c:v>30940</c:v>
                </c:pt>
                <c:pt idx="105">
                  <c:v>30970</c:v>
                </c:pt>
                <c:pt idx="106">
                  <c:v>31001</c:v>
                </c:pt>
                <c:pt idx="107">
                  <c:v>31031</c:v>
                </c:pt>
                <c:pt idx="108">
                  <c:v>31062</c:v>
                </c:pt>
                <c:pt idx="109">
                  <c:v>31093</c:v>
                </c:pt>
                <c:pt idx="110">
                  <c:v>31121</c:v>
                </c:pt>
                <c:pt idx="111">
                  <c:v>31152</c:v>
                </c:pt>
                <c:pt idx="112">
                  <c:v>31182</c:v>
                </c:pt>
                <c:pt idx="113">
                  <c:v>31213</c:v>
                </c:pt>
                <c:pt idx="114">
                  <c:v>31243</c:v>
                </c:pt>
                <c:pt idx="115">
                  <c:v>31274</c:v>
                </c:pt>
                <c:pt idx="116">
                  <c:v>31305</c:v>
                </c:pt>
                <c:pt idx="117">
                  <c:v>31335</c:v>
                </c:pt>
                <c:pt idx="118">
                  <c:v>31366</c:v>
                </c:pt>
                <c:pt idx="119">
                  <c:v>31396</c:v>
                </c:pt>
                <c:pt idx="120">
                  <c:v>31427</c:v>
                </c:pt>
                <c:pt idx="121">
                  <c:v>31458</c:v>
                </c:pt>
                <c:pt idx="122">
                  <c:v>31486</c:v>
                </c:pt>
                <c:pt idx="123">
                  <c:v>31517</c:v>
                </c:pt>
                <c:pt idx="124">
                  <c:v>31547</c:v>
                </c:pt>
                <c:pt idx="125">
                  <c:v>31578</c:v>
                </c:pt>
                <c:pt idx="126">
                  <c:v>31608</c:v>
                </c:pt>
                <c:pt idx="127">
                  <c:v>31639</c:v>
                </c:pt>
                <c:pt idx="128">
                  <c:v>31670</c:v>
                </c:pt>
                <c:pt idx="129">
                  <c:v>31700</c:v>
                </c:pt>
                <c:pt idx="130">
                  <c:v>31731</c:v>
                </c:pt>
                <c:pt idx="131">
                  <c:v>31761</c:v>
                </c:pt>
                <c:pt idx="132">
                  <c:v>31792</c:v>
                </c:pt>
                <c:pt idx="133">
                  <c:v>31823</c:v>
                </c:pt>
                <c:pt idx="134">
                  <c:v>31851</c:v>
                </c:pt>
                <c:pt idx="135">
                  <c:v>31882</c:v>
                </c:pt>
                <c:pt idx="136">
                  <c:v>31912</c:v>
                </c:pt>
                <c:pt idx="137">
                  <c:v>31943</c:v>
                </c:pt>
                <c:pt idx="138">
                  <c:v>31973</c:v>
                </c:pt>
                <c:pt idx="139">
                  <c:v>32004</c:v>
                </c:pt>
                <c:pt idx="140">
                  <c:v>32035</c:v>
                </c:pt>
                <c:pt idx="141">
                  <c:v>32065</c:v>
                </c:pt>
                <c:pt idx="142">
                  <c:v>32096</c:v>
                </c:pt>
                <c:pt idx="143">
                  <c:v>32126</c:v>
                </c:pt>
                <c:pt idx="144">
                  <c:v>32157</c:v>
                </c:pt>
                <c:pt idx="145">
                  <c:v>32188</c:v>
                </c:pt>
                <c:pt idx="146">
                  <c:v>32217</c:v>
                </c:pt>
                <c:pt idx="147">
                  <c:v>32248</c:v>
                </c:pt>
                <c:pt idx="148">
                  <c:v>32278</c:v>
                </c:pt>
                <c:pt idx="149">
                  <c:v>32309</c:v>
                </c:pt>
                <c:pt idx="150">
                  <c:v>32339</c:v>
                </c:pt>
                <c:pt idx="151">
                  <c:v>32370</c:v>
                </c:pt>
                <c:pt idx="152">
                  <c:v>32401</c:v>
                </c:pt>
                <c:pt idx="153">
                  <c:v>32431</c:v>
                </c:pt>
                <c:pt idx="154">
                  <c:v>32462</c:v>
                </c:pt>
                <c:pt idx="155">
                  <c:v>32492</c:v>
                </c:pt>
                <c:pt idx="156">
                  <c:v>32523</c:v>
                </c:pt>
                <c:pt idx="157">
                  <c:v>32554</c:v>
                </c:pt>
                <c:pt idx="158">
                  <c:v>32582</c:v>
                </c:pt>
                <c:pt idx="159">
                  <c:v>32613</c:v>
                </c:pt>
                <c:pt idx="160">
                  <c:v>32643</c:v>
                </c:pt>
                <c:pt idx="161">
                  <c:v>32674</c:v>
                </c:pt>
                <c:pt idx="162">
                  <c:v>32704</c:v>
                </c:pt>
                <c:pt idx="163">
                  <c:v>32735</c:v>
                </c:pt>
                <c:pt idx="164">
                  <c:v>32766</c:v>
                </c:pt>
                <c:pt idx="165">
                  <c:v>32796</c:v>
                </c:pt>
                <c:pt idx="166">
                  <c:v>32827</c:v>
                </c:pt>
                <c:pt idx="167">
                  <c:v>32857</c:v>
                </c:pt>
                <c:pt idx="168">
                  <c:v>32888</c:v>
                </c:pt>
                <c:pt idx="169">
                  <c:v>32919</c:v>
                </c:pt>
                <c:pt idx="170">
                  <c:v>32947</c:v>
                </c:pt>
                <c:pt idx="171">
                  <c:v>32978</c:v>
                </c:pt>
                <c:pt idx="172">
                  <c:v>33008</c:v>
                </c:pt>
                <c:pt idx="173">
                  <c:v>33039</c:v>
                </c:pt>
                <c:pt idx="174">
                  <c:v>33069</c:v>
                </c:pt>
                <c:pt idx="175">
                  <c:v>33100</c:v>
                </c:pt>
                <c:pt idx="176">
                  <c:v>33131</c:v>
                </c:pt>
                <c:pt idx="177">
                  <c:v>33161</c:v>
                </c:pt>
                <c:pt idx="178">
                  <c:v>33192</c:v>
                </c:pt>
                <c:pt idx="179">
                  <c:v>33222</c:v>
                </c:pt>
                <c:pt idx="180">
                  <c:v>33253</c:v>
                </c:pt>
                <c:pt idx="181">
                  <c:v>33284</c:v>
                </c:pt>
                <c:pt idx="182">
                  <c:v>33312</c:v>
                </c:pt>
                <c:pt idx="183">
                  <c:v>33343</c:v>
                </c:pt>
                <c:pt idx="184">
                  <c:v>33373</c:v>
                </c:pt>
                <c:pt idx="185">
                  <c:v>33404</c:v>
                </c:pt>
                <c:pt idx="186">
                  <c:v>33434</c:v>
                </c:pt>
                <c:pt idx="187">
                  <c:v>33465</c:v>
                </c:pt>
                <c:pt idx="188">
                  <c:v>33496</c:v>
                </c:pt>
                <c:pt idx="189">
                  <c:v>33526</c:v>
                </c:pt>
                <c:pt idx="190">
                  <c:v>33557</c:v>
                </c:pt>
                <c:pt idx="191">
                  <c:v>33587</c:v>
                </c:pt>
                <c:pt idx="192">
                  <c:v>33618</c:v>
                </c:pt>
                <c:pt idx="193">
                  <c:v>33649</c:v>
                </c:pt>
                <c:pt idx="194">
                  <c:v>33678</c:v>
                </c:pt>
                <c:pt idx="195">
                  <c:v>33709</c:v>
                </c:pt>
                <c:pt idx="196">
                  <c:v>33739</c:v>
                </c:pt>
                <c:pt idx="197">
                  <c:v>33770</c:v>
                </c:pt>
                <c:pt idx="198">
                  <c:v>33800</c:v>
                </c:pt>
                <c:pt idx="199">
                  <c:v>33831</c:v>
                </c:pt>
                <c:pt idx="200">
                  <c:v>33862</c:v>
                </c:pt>
                <c:pt idx="201">
                  <c:v>33892</c:v>
                </c:pt>
                <c:pt idx="202">
                  <c:v>33923</c:v>
                </c:pt>
                <c:pt idx="203">
                  <c:v>33953</c:v>
                </c:pt>
                <c:pt idx="204">
                  <c:v>33984</c:v>
                </c:pt>
                <c:pt idx="205">
                  <c:v>34015</c:v>
                </c:pt>
                <c:pt idx="206">
                  <c:v>34043</c:v>
                </c:pt>
                <c:pt idx="207">
                  <c:v>34074</c:v>
                </c:pt>
                <c:pt idx="208">
                  <c:v>34104</c:v>
                </c:pt>
                <c:pt idx="209">
                  <c:v>34135</c:v>
                </c:pt>
                <c:pt idx="210">
                  <c:v>34165</c:v>
                </c:pt>
                <c:pt idx="211">
                  <c:v>34196</c:v>
                </c:pt>
                <c:pt idx="212">
                  <c:v>34227</c:v>
                </c:pt>
                <c:pt idx="213">
                  <c:v>34257</c:v>
                </c:pt>
                <c:pt idx="214">
                  <c:v>34288</c:v>
                </c:pt>
                <c:pt idx="215">
                  <c:v>34318</c:v>
                </c:pt>
                <c:pt idx="216">
                  <c:v>34349</c:v>
                </c:pt>
                <c:pt idx="217">
                  <c:v>34380</c:v>
                </c:pt>
                <c:pt idx="218">
                  <c:v>34408</c:v>
                </c:pt>
                <c:pt idx="219">
                  <c:v>34439</c:v>
                </c:pt>
                <c:pt idx="220">
                  <c:v>34469</c:v>
                </c:pt>
                <c:pt idx="221">
                  <c:v>34500</c:v>
                </c:pt>
                <c:pt idx="222">
                  <c:v>34530</c:v>
                </c:pt>
                <c:pt idx="223">
                  <c:v>34561</c:v>
                </c:pt>
                <c:pt idx="224">
                  <c:v>34592</c:v>
                </c:pt>
                <c:pt idx="225">
                  <c:v>34622</c:v>
                </c:pt>
                <c:pt idx="226">
                  <c:v>34653</c:v>
                </c:pt>
                <c:pt idx="227">
                  <c:v>34683</c:v>
                </c:pt>
                <c:pt idx="228">
                  <c:v>34714</c:v>
                </c:pt>
                <c:pt idx="229">
                  <c:v>34745</c:v>
                </c:pt>
                <c:pt idx="230">
                  <c:v>34773</c:v>
                </c:pt>
                <c:pt idx="231">
                  <c:v>34804</c:v>
                </c:pt>
                <c:pt idx="232">
                  <c:v>34834</c:v>
                </c:pt>
                <c:pt idx="233">
                  <c:v>34865</c:v>
                </c:pt>
                <c:pt idx="234">
                  <c:v>34895</c:v>
                </c:pt>
                <c:pt idx="235">
                  <c:v>34926</c:v>
                </c:pt>
                <c:pt idx="236">
                  <c:v>34957</c:v>
                </c:pt>
                <c:pt idx="237">
                  <c:v>34987</c:v>
                </c:pt>
                <c:pt idx="238">
                  <c:v>35018</c:v>
                </c:pt>
                <c:pt idx="239">
                  <c:v>35048</c:v>
                </c:pt>
                <c:pt idx="240">
                  <c:v>35079</c:v>
                </c:pt>
                <c:pt idx="241">
                  <c:v>35110</c:v>
                </c:pt>
                <c:pt idx="242">
                  <c:v>35139</c:v>
                </c:pt>
                <c:pt idx="243">
                  <c:v>35170</c:v>
                </c:pt>
                <c:pt idx="244">
                  <c:v>35200</c:v>
                </c:pt>
                <c:pt idx="245">
                  <c:v>35231</c:v>
                </c:pt>
                <c:pt idx="246">
                  <c:v>35261</c:v>
                </c:pt>
                <c:pt idx="247">
                  <c:v>35292</c:v>
                </c:pt>
                <c:pt idx="248">
                  <c:v>35323</c:v>
                </c:pt>
                <c:pt idx="249">
                  <c:v>35353</c:v>
                </c:pt>
                <c:pt idx="250">
                  <c:v>35384</c:v>
                </c:pt>
                <c:pt idx="251">
                  <c:v>35414</c:v>
                </c:pt>
                <c:pt idx="252">
                  <c:v>35445</c:v>
                </c:pt>
                <c:pt idx="253">
                  <c:v>35476</c:v>
                </c:pt>
                <c:pt idx="254">
                  <c:v>35504</c:v>
                </c:pt>
                <c:pt idx="255">
                  <c:v>35535</c:v>
                </c:pt>
                <c:pt idx="256">
                  <c:v>35565</c:v>
                </c:pt>
                <c:pt idx="257">
                  <c:v>35596</c:v>
                </c:pt>
                <c:pt idx="258">
                  <c:v>35626</c:v>
                </c:pt>
                <c:pt idx="259">
                  <c:v>35657</c:v>
                </c:pt>
                <c:pt idx="260">
                  <c:v>35688</c:v>
                </c:pt>
                <c:pt idx="261">
                  <c:v>35718</c:v>
                </c:pt>
                <c:pt idx="262">
                  <c:v>35749</c:v>
                </c:pt>
                <c:pt idx="263">
                  <c:v>35779</c:v>
                </c:pt>
                <c:pt idx="264">
                  <c:v>35810</c:v>
                </c:pt>
                <c:pt idx="265">
                  <c:v>35841</c:v>
                </c:pt>
                <c:pt idx="266">
                  <c:v>35869</c:v>
                </c:pt>
                <c:pt idx="267">
                  <c:v>35900</c:v>
                </c:pt>
                <c:pt idx="268">
                  <c:v>35930</c:v>
                </c:pt>
                <c:pt idx="269">
                  <c:v>35961</c:v>
                </c:pt>
                <c:pt idx="270">
                  <c:v>35991</c:v>
                </c:pt>
                <c:pt idx="271">
                  <c:v>36022</c:v>
                </c:pt>
                <c:pt idx="272">
                  <c:v>36053</c:v>
                </c:pt>
                <c:pt idx="273">
                  <c:v>36083</c:v>
                </c:pt>
                <c:pt idx="274">
                  <c:v>36114</c:v>
                </c:pt>
                <c:pt idx="275">
                  <c:v>36144</c:v>
                </c:pt>
                <c:pt idx="276">
                  <c:v>36175</c:v>
                </c:pt>
                <c:pt idx="277">
                  <c:v>36206</c:v>
                </c:pt>
                <c:pt idx="278">
                  <c:v>36234</c:v>
                </c:pt>
                <c:pt idx="279">
                  <c:v>36265</c:v>
                </c:pt>
                <c:pt idx="280">
                  <c:v>36295</c:v>
                </c:pt>
                <c:pt idx="281">
                  <c:v>36326</c:v>
                </c:pt>
                <c:pt idx="282">
                  <c:v>36356</c:v>
                </c:pt>
                <c:pt idx="283">
                  <c:v>36387</c:v>
                </c:pt>
                <c:pt idx="284">
                  <c:v>36418</c:v>
                </c:pt>
                <c:pt idx="285">
                  <c:v>36448</c:v>
                </c:pt>
                <c:pt idx="286">
                  <c:v>36479</c:v>
                </c:pt>
                <c:pt idx="287">
                  <c:v>36509</c:v>
                </c:pt>
                <c:pt idx="288">
                  <c:v>36540</c:v>
                </c:pt>
                <c:pt idx="289">
                  <c:v>36571</c:v>
                </c:pt>
                <c:pt idx="290">
                  <c:v>36600</c:v>
                </c:pt>
                <c:pt idx="291">
                  <c:v>36631</c:v>
                </c:pt>
                <c:pt idx="292">
                  <c:v>36661</c:v>
                </c:pt>
                <c:pt idx="293">
                  <c:v>36692</c:v>
                </c:pt>
                <c:pt idx="294">
                  <c:v>36722</c:v>
                </c:pt>
                <c:pt idx="295">
                  <c:v>36753</c:v>
                </c:pt>
                <c:pt idx="296">
                  <c:v>36784</c:v>
                </c:pt>
                <c:pt idx="297">
                  <c:v>36814</c:v>
                </c:pt>
                <c:pt idx="298">
                  <c:v>36845</c:v>
                </c:pt>
                <c:pt idx="299">
                  <c:v>36875</c:v>
                </c:pt>
                <c:pt idx="300">
                  <c:v>36906</c:v>
                </c:pt>
                <c:pt idx="301">
                  <c:v>36937</c:v>
                </c:pt>
                <c:pt idx="302">
                  <c:v>36965</c:v>
                </c:pt>
                <c:pt idx="303">
                  <c:v>36996</c:v>
                </c:pt>
                <c:pt idx="304">
                  <c:v>37026</c:v>
                </c:pt>
                <c:pt idx="305">
                  <c:v>37057</c:v>
                </c:pt>
                <c:pt idx="306">
                  <c:v>37087</c:v>
                </c:pt>
                <c:pt idx="307">
                  <c:v>37118</c:v>
                </c:pt>
                <c:pt idx="308">
                  <c:v>37149</c:v>
                </c:pt>
                <c:pt idx="309">
                  <c:v>37179</c:v>
                </c:pt>
                <c:pt idx="310">
                  <c:v>37210</c:v>
                </c:pt>
                <c:pt idx="311">
                  <c:v>37240</c:v>
                </c:pt>
                <c:pt idx="312">
                  <c:v>37271</c:v>
                </c:pt>
                <c:pt idx="313">
                  <c:v>37302</c:v>
                </c:pt>
                <c:pt idx="314">
                  <c:v>37330</c:v>
                </c:pt>
                <c:pt idx="315">
                  <c:v>37361</c:v>
                </c:pt>
                <c:pt idx="316">
                  <c:v>37391</c:v>
                </c:pt>
                <c:pt idx="317">
                  <c:v>37422</c:v>
                </c:pt>
                <c:pt idx="318">
                  <c:v>37452</c:v>
                </c:pt>
                <c:pt idx="319">
                  <c:v>37483</c:v>
                </c:pt>
                <c:pt idx="320">
                  <c:v>37514</c:v>
                </c:pt>
                <c:pt idx="321">
                  <c:v>37544</c:v>
                </c:pt>
                <c:pt idx="322">
                  <c:v>37575</c:v>
                </c:pt>
                <c:pt idx="323">
                  <c:v>37605</c:v>
                </c:pt>
                <c:pt idx="324">
                  <c:v>37636</c:v>
                </c:pt>
                <c:pt idx="325">
                  <c:v>37667</c:v>
                </c:pt>
                <c:pt idx="326">
                  <c:v>37695</c:v>
                </c:pt>
                <c:pt idx="327">
                  <c:v>37726</c:v>
                </c:pt>
                <c:pt idx="328">
                  <c:v>37756</c:v>
                </c:pt>
                <c:pt idx="329">
                  <c:v>37787</c:v>
                </c:pt>
                <c:pt idx="330">
                  <c:v>37817</c:v>
                </c:pt>
                <c:pt idx="331">
                  <c:v>37848</c:v>
                </c:pt>
                <c:pt idx="332">
                  <c:v>37879</c:v>
                </c:pt>
                <c:pt idx="333">
                  <c:v>37909</c:v>
                </c:pt>
                <c:pt idx="334">
                  <c:v>37940</c:v>
                </c:pt>
                <c:pt idx="335">
                  <c:v>37970</c:v>
                </c:pt>
                <c:pt idx="336">
                  <c:v>38001</c:v>
                </c:pt>
                <c:pt idx="337">
                  <c:v>38032</c:v>
                </c:pt>
                <c:pt idx="338">
                  <c:v>38061</c:v>
                </c:pt>
                <c:pt idx="339">
                  <c:v>38092</c:v>
                </c:pt>
                <c:pt idx="340">
                  <c:v>38122</c:v>
                </c:pt>
                <c:pt idx="341">
                  <c:v>38153</c:v>
                </c:pt>
                <c:pt idx="342">
                  <c:v>38183</c:v>
                </c:pt>
                <c:pt idx="343">
                  <c:v>38214</c:v>
                </c:pt>
                <c:pt idx="344">
                  <c:v>38245</c:v>
                </c:pt>
                <c:pt idx="345">
                  <c:v>38275</c:v>
                </c:pt>
                <c:pt idx="346">
                  <c:v>38306</c:v>
                </c:pt>
                <c:pt idx="347">
                  <c:v>38336</c:v>
                </c:pt>
                <c:pt idx="348">
                  <c:v>38367</c:v>
                </c:pt>
                <c:pt idx="349">
                  <c:v>38398</c:v>
                </c:pt>
                <c:pt idx="350">
                  <c:v>38426</c:v>
                </c:pt>
                <c:pt idx="351">
                  <c:v>38457</c:v>
                </c:pt>
                <c:pt idx="352">
                  <c:v>38487</c:v>
                </c:pt>
                <c:pt idx="353">
                  <c:v>38518</c:v>
                </c:pt>
                <c:pt idx="354">
                  <c:v>38548</c:v>
                </c:pt>
                <c:pt idx="355">
                  <c:v>38579</c:v>
                </c:pt>
                <c:pt idx="356">
                  <c:v>38610</c:v>
                </c:pt>
                <c:pt idx="357">
                  <c:v>38640</c:v>
                </c:pt>
                <c:pt idx="358">
                  <c:v>38671</c:v>
                </c:pt>
                <c:pt idx="359">
                  <c:v>38701</c:v>
                </c:pt>
                <c:pt idx="360">
                  <c:v>38732</c:v>
                </c:pt>
                <c:pt idx="361">
                  <c:v>38763</c:v>
                </c:pt>
                <c:pt idx="362">
                  <c:v>38791</c:v>
                </c:pt>
                <c:pt idx="363">
                  <c:v>38822</c:v>
                </c:pt>
                <c:pt idx="364">
                  <c:v>38852</c:v>
                </c:pt>
                <c:pt idx="365">
                  <c:v>38883</c:v>
                </c:pt>
                <c:pt idx="366">
                  <c:v>38913</c:v>
                </c:pt>
                <c:pt idx="367">
                  <c:v>38944</c:v>
                </c:pt>
                <c:pt idx="368">
                  <c:v>38975</c:v>
                </c:pt>
                <c:pt idx="369">
                  <c:v>39005</c:v>
                </c:pt>
                <c:pt idx="370">
                  <c:v>39036</c:v>
                </c:pt>
                <c:pt idx="371">
                  <c:v>39066</c:v>
                </c:pt>
                <c:pt idx="372">
                  <c:v>39097</c:v>
                </c:pt>
                <c:pt idx="373">
                  <c:v>39128</c:v>
                </c:pt>
                <c:pt idx="374">
                  <c:v>39156</c:v>
                </c:pt>
                <c:pt idx="375">
                  <c:v>39187</c:v>
                </c:pt>
                <c:pt idx="376">
                  <c:v>39217</c:v>
                </c:pt>
                <c:pt idx="377">
                  <c:v>39248</c:v>
                </c:pt>
                <c:pt idx="378">
                  <c:v>39278</c:v>
                </c:pt>
                <c:pt idx="379">
                  <c:v>39309</c:v>
                </c:pt>
                <c:pt idx="380">
                  <c:v>39340</c:v>
                </c:pt>
                <c:pt idx="381">
                  <c:v>39370</c:v>
                </c:pt>
                <c:pt idx="382">
                  <c:v>39401</c:v>
                </c:pt>
                <c:pt idx="383">
                  <c:v>39431</c:v>
                </c:pt>
                <c:pt idx="384">
                  <c:v>39462</c:v>
                </c:pt>
                <c:pt idx="385">
                  <c:v>39493</c:v>
                </c:pt>
                <c:pt idx="386">
                  <c:v>39522</c:v>
                </c:pt>
                <c:pt idx="387">
                  <c:v>39553</c:v>
                </c:pt>
                <c:pt idx="388">
                  <c:v>39583</c:v>
                </c:pt>
                <c:pt idx="389">
                  <c:v>39614</c:v>
                </c:pt>
                <c:pt idx="390">
                  <c:v>39644</c:v>
                </c:pt>
                <c:pt idx="391">
                  <c:v>39675</c:v>
                </c:pt>
                <c:pt idx="392">
                  <c:v>39706</c:v>
                </c:pt>
                <c:pt idx="393">
                  <c:v>39736</c:v>
                </c:pt>
                <c:pt idx="394">
                  <c:v>39767</c:v>
                </c:pt>
                <c:pt idx="395">
                  <c:v>39797</c:v>
                </c:pt>
                <c:pt idx="396">
                  <c:v>39828</c:v>
                </c:pt>
                <c:pt idx="397">
                  <c:v>39859</c:v>
                </c:pt>
                <c:pt idx="398">
                  <c:v>39887</c:v>
                </c:pt>
                <c:pt idx="399">
                  <c:v>39918</c:v>
                </c:pt>
                <c:pt idx="400">
                  <c:v>39948</c:v>
                </c:pt>
                <c:pt idx="401">
                  <c:v>39979</c:v>
                </c:pt>
                <c:pt idx="402">
                  <c:v>40009</c:v>
                </c:pt>
                <c:pt idx="403">
                  <c:v>40040</c:v>
                </c:pt>
                <c:pt idx="404">
                  <c:v>40071</c:v>
                </c:pt>
                <c:pt idx="405">
                  <c:v>40101</c:v>
                </c:pt>
                <c:pt idx="406">
                  <c:v>40132</c:v>
                </c:pt>
                <c:pt idx="407">
                  <c:v>40162</c:v>
                </c:pt>
                <c:pt idx="408">
                  <c:v>40193</c:v>
                </c:pt>
                <c:pt idx="409">
                  <c:v>40224</c:v>
                </c:pt>
                <c:pt idx="410">
                  <c:v>40252</c:v>
                </c:pt>
                <c:pt idx="411">
                  <c:v>40283</c:v>
                </c:pt>
                <c:pt idx="412">
                  <c:v>40313</c:v>
                </c:pt>
                <c:pt idx="413">
                  <c:v>40344</c:v>
                </c:pt>
                <c:pt idx="414">
                  <c:v>40374</c:v>
                </c:pt>
                <c:pt idx="415">
                  <c:v>40405</c:v>
                </c:pt>
                <c:pt idx="416">
                  <c:v>40436</c:v>
                </c:pt>
                <c:pt idx="417">
                  <c:v>40466</c:v>
                </c:pt>
                <c:pt idx="418">
                  <c:v>40497</c:v>
                </c:pt>
                <c:pt idx="419">
                  <c:v>40527</c:v>
                </c:pt>
                <c:pt idx="420">
                  <c:v>40558</c:v>
                </c:pt>
                <c:pt idx="421">
                  <c:v>40589</c:v>
                </c:pt>
                <c:pt idx="422">
                  <c:v>40617</c:v>
                </c:pt>
                <c:pt idx="423">
                  <c:v>40648</c:v>
                </c:pt>
                <c:pt idx="424">
                  <c:v>40678</c:v>
                </c:pt>
                <c:pt idx="425">
                  <c:v>40709</c:v>
                </c:pt>
                <c:pt idx="426">
                  <c:v>40739</c:v>
                </c:pt>
                <c:pt idx="427">
                  <c:v>40770</c:v>
                </c:pt>
                <c:pt idx="428">
                  <c:v>40801</c:v>
                </c:pt>
                <c:pt idx="429">
                  <c:v>40831</c:v>
                </c:pt>
                <c:pt idx="430">
                  <c:v>40862</c:v>
                </c:pt>
                <c:pt idx="431">
                  <c:v>40892</c:v>
                </c:pt>
                <c:pt idx="432">
                  <c:v>40923</c:v>
                </c:pt>
                <c:pt idx="433">
                  <c:v>40954</c:v>
                </c:pt>
                <c:pt idx="434">
                  <c:v>40983</c:v>
                </c:pt>
                <c:pt idx="435">
                  <c:v>41014</c:v>
                </c:pt>
                <c:pt idx="436">
                  <c:v>41044</c:v>
                </c:pt>
                <c:pt idx="437">
                  <c:v>41075</c:v>
                </c:pt>
                <c:pt idx="438">
                  <c:v>41105</c:v>
                </c:pt>
                <c:pt idx="439">
                  <c:v>41136</c:v>
                </c:pt>
                <c:pt idx="440">
                  <c:v>41167</c:v>
                </c:pt>
                <c:pt idx="441">
                  <c:v>41197</c:v>
                </c:pt>
                <c:pt idx="442">
                  <c:v>41228</c:v>
                </c:pt>
                <c:pt idx="443">
                  <c:v>41258</c:v>
                </c:pt>
                <c:pt idx="444">
                  <c:v>41289</c:v>
                </c:pt>
                <c:pt idx="445">
                  <c:v>41320</c:v>
                </c:pt>
                <c:pt idx="446">
                  <c:v>41348</c:v>
                </c:pt>
                <c:pt idx="447">
                  <c:v>41379</c:v>
                </c:pt>
                <c:pt idx="448">
                  <c:v>41409</c:v>
                </c:pt>
                <c:pt idx="449">
                  <c:v>41440</c:v>
                </c:pt>
                <c:pt idx="450">
                  <c:v>41470</c:v>
                </c:pt>
                <c:pt idx="451">
                  <c:v>41501</c:v>
                </c:pt>
                <c:pt idx="452">
                  <c:v>41532</c:v>
                </c:pt>
                <c:pt idx="453">
                  <c:v>41562</c:v>
                </c:pt>
                <c:pt idx="454">
                  <c:v>41593</c:v>
                </c:pt>
                <c:pt idx="455">
                  <c:v>41623</c:v>
                </c:pt>
                <c:pt idx="456">
                  <c:v>41654</c:v>
                </c:pt>
                <c:pt idx="457">
                  <c:v>41685</c:v>
                </c:pt>
                <c:pt idx="458">
                  <c:v>41713</c:v>
                </c:pt>
                <c:pt idx="459">
                  <c:v>41744</c:v>
                </c:pt>
                <c:pt idx="460">
                  <c:v>41774</c:v>
                </c:pt>
                <c:pt idx="461">
                  <c:v>41805</c:v>
                </c:pt>
                <c:pt idx="462">
                  <c:v>41835</c:v>
                </c:pt>
                <c:pt idx="463">
                  <c:v>41866</c:v>
                </c:pt>
                <c:pt idx="464">
                  <c:v>41897</c:v>
                </c:pt>
                <c:pt idx="465">
                  <c:v>41927</c:v>
                </c:pt>
                <c:pt idx="466">
                  <c:v>41958</c:v>
                </c:pt>
                <c:pt idx="467">
                  <c:v>41988</c:v>
                </c:pt>
                <c:pt idx="468">
                  <c:v>42019</c:v>
                </c:pt>
                <c:pt idx="469">
                  <c:v>42050</c:v>
                </c:pt>
                <c:pt idx="470">
                  <c:v>42078</c:v>
                </c:pt>
                <c:pt idx="471">
                  <c:v>42109</c:v>
                </c:pt>
                <c:pt idx="472">
                  <c:v>42139</c:v>
                </c:pt>
                <c:pt idx="473">
                  <c:v>42170</c:v>
                </c:pt>
                <c:pt idx="474">
                  <c:v>42200</c:v>
                </c:pt>
                <c:pt idx="475">
                  <c:v>42231</c:v>
                </c:pt>
                <c:pt idx="476">
                  <c:v>42262</c:v>
                </c:pt>
                <c:pt idx="477">
                  <c:v>42292</c:v>
                </c:pt>
                <c:pt idx="478">
                  <c:v>42323</c:v>
                </c:pt>
                <c:pt idx="479">
                  <c:v>42353</c:v>
                </c:pt>
                <c:pt idx="480">
                  <c:v>42384</c:v>
                </c:pt>
                <c:pt idx="481">
                  <c:v>42415</c:v>
                </c:pt>
                <c:pt idx="482">
                  <c:v>42444</c:v>
                </c:pt>
                <c:pt idx="483">
                  <c:v>42475</c:v>
                </c:pt>
                <c:pt idx="484">
                  <c:v>42505</c:v>
                </c:pt>
                <c:pt idx="485">
                  <c:v>42536</c:v>
                </c:pt>
                <c:pt idx="486">
                  <c:v>42566</c:v>
                </c:pt>
                <c:pt idx="487">
                  <c:v>42597</c:v>
                </c:pt>
                <c:pt idx="488">
                  <c:v>42628</c:v>
                </c:pt>
                <c:pt idx="489">
                  <c:v>42658</c:v>
                </c:pt>
                <c:pt idx="490">
                  <c:v>42689</c:v>
                </c:pt>
                <c:pt idx="491">
                  <c:v>42719</c:v>
                </c:pt>
                <c:pt idx="492">
                  <c:v>42750</c:v>
                </c:pt>
                <c:pt idx="493">
                  <c:v>42781</c:v>
                </c:pt>
                <c:pt idx="494">
                  <c:v>42809</c:v>
                </c:pt>
                <c:pt idx="495">
                  <c:v>42840</c:v>
                </c:pt>
                <c:pt idx="496">
                  <c:v>42870</c:v>
                </c:pt>
                <c:pt idx="497">
                  <c:v>42901</c:v>
                </c:pt>
                <c:pt idx="498">
                  <c:v>42931</c:v>
                </c:pt>
                <c:pt idx="499">
                  <c:v>42962</c:v>
                </c:pt>
                <c:pt idx="500">
                  <c:v>42993</c:v>
                </c:pt>
                <c:pt idx="501">
                  <c:v>43023</c:v>
                </c:pt>
                <c:pt idx="502">
                  <c:v>43054</c:v>
                </c:pt>
                <c:pt idx="503">
                  <c:v>43084</c:v>
                </c:pt>
                <c:pt idx="504">
                  <c:v>43115</c:v>
                </c:pt>
                <c:pt idx="505">
                  <c:v>43146</c:v>
                </c:pt>
                <c:pt idx="506">
                  <c:v>43174</c:v>
                </c:pt>
                <c:pt idx="507">
                  <c:v>43205</c:v>
                </c:pt>
                <c:pt idx="508">
                  <c:v>43235</c:v>
                </c:pt>
                <c:pt idx="509">
                  <c:v>43266</c:v>
                </c:pt>
                <c:pt idx="510">
                  <c:v>43296</c:v>
                </c:pt>
                <c:pt idx="511">
                  <c:v>43327</c:v>
                </c:pt>
                <c:pt idx="512">
                  <c:v>43358</c:v>
                </c:pt>
                <c:pt idx="513">
                  <c:v>43388</c:v>
                </c:pt>
                <c:pt idx="514">
                  <c:v>43419</c:v>
                </c:pt>
                <c:pt idx="515">
                  <c:v>43449</c:v>
                </c:pt>
                <c:pt idx="516">
                  <c:v>43480</c:v>
                </c:pt>
                <c:pt idx="517">
                  <c:v>43511</c:v>
                </c:pt>
                <c:pt idx="518">
                  <c:v>43539</c:v>
                </c:pt>
                <c:pt idx="519">
                  <c:v>43570</c:v>
                </c:pt>
                <c:pt idx="520">
                  <c:v>43600</c:v>
                </c:pt>
                <c:pt idx="521">
                  <c:v>43631</c:v>
                </c:pt>
                <c:pt idx="522">
                  <c:v>43661</c:v>
                </c:pt>
                <c:pt idx="523">
                  <c:v>43692</c:v>
                </c:pt>
                <c:pt idx="524">
                  <c:v>43723</c:v>
                </c:pt>
                <c:pt idx="525">
                  <c:v>43753</c:v>
                </c:pt>
                <c:pt idx="526">
                  <c:v>43784</c:v>
                </c:pt>
                <c:pt idx="527">
                  <c:v>43814</c:v>
                </c:pt>
                <c:pt idx="528">
                  <c:v>43845</c:v>
                </c:pt>
                <c:pt idx="529">
                  <c:v>43876</c:v>
                </c:pt>
                <c:pt idx="530">
                  <c:v>43905</c:v>
                </c:pt>
                <c:pt idx="531">
                  <c:v>43936</c:v>
                </c:pt>
                <c:pt idx="532">
                  <c:v>43966</c:v>
                </c:pt>
                <c:pt idx="533">
                  <c:v>43997</c:v>
                </c:pt>
                <c:pt idx="534">
                  <c:v>44027</c:v>
                </c:pt>
                <c:pt idx="535">
                  <c:v>44058</c:v>
                </c:pt>
                <c:pt idx="536">
                  <c:v>44089</c:v>
                </c:pt>
                <c:pt idx="537">
                  <c:v>44119</c:v>
                </c:pt>
                <c:pt idx="538">
                  <c:v>44150</c:v>
                </c:pt>
                <c:pt idx="539">
                  <c:v>44180</c:v>
                </c:pt>
                <c:pt idx="540">
                  <c:v>44211</c:v>
                </c:pt>
                <c:pt idx="541">
                  <c:v>44242</c:v>
                </c:pt>
                <c:pt idx="542">
                  <c:v>44270</c:v>
                </c:pt>
                <c:pt idx="543">
                  <c:v>44301</c:v>
                </c:pt>
                <c:pt idx="544">
                  <c:v>44331</c:v>
                </c:pt>
                <c:pt idx="545">
                  <c:v>44362</c:v>
                </c:pt>
                <c:pt idx="546">
                  <c:v>44392</c:v>
                </c:pt>
                <c:pt idx="547">
                  <c:v>44423</c:v>
                </c:pt>
                <c:pt idx="548">
                  <c:v>44454</c:v>
                </c:pt>
                <c:pt idx="549">
                  <c:v>44484</c:v>
                </c:pt>
                <c:pt idx="550">
                  <c:v>44515</c:v>
                </c:pt>
                <c:pt idx="551">
                  <c:v>44545</c:v>
                </c:pt>
                <c:pt idx="552">
                  <c:v>44576</c:v>
                </c:pt>
                <c:pt idx="553">
                  <c:v>44607</c:v>
                </c:pt>
                <c:pt idx="554">
                  <c:v>44635</c:v>
                </c:pt>
                <c:pt idx="555">
                  <c:v>44666</c:v>
                </c:pt>
                <c:pt idx="556">
                  <c:v>44696</c:v>
                </c:pt>
                <c:pt idx="557">
                  <c:v>44727</c:v>
                </c:pt>
                <c:pt idx="558">
                  <c:v>44757</c:v>
                </c:pt>
                <c:pt idx="559">
                  <c:v>44788</c:v>
                </c:pt>
                <c:pt idx="560">
                  <c:v>44819</c:v>
                </c:pt>
                <c:pt idx="561">
                  <c:v>44849</c:v>
                </c:pt>
                <c:pt idx="562">
                  <c:v>44880</c:v>
                </c:pt>
                <c:pt idx="563">
                  <c:v>44910</c:v>
                </c:pt>
                <c:pt idx="564">
                  <c:v>44941</c:v>
                </c:pt>
                <c:pt idx="565">
                  <c:v>44972</c:v>
                </c:pt>
                <c:pt idx="566">
                  <c:v>45000</c:v>
                </c:pt>
                <c:pt idx="567">
                  <c:v>45031</c:v>
                </c:pt>
                <c:pt idx="568">
                  <c:v>45061</c:v>
                </c:pt>
                <c:pt idx="569">
                  <c:v>45092</c:v>
                </c:pt>
                <c:pt idx="570">
                  <c:v>45122</c:v>
                </c:pt>
                <c:pt idx="571">
                  <c:v>45153</c:v>
                </c:pt>
                <c:pt idx="572">
                  <c:v>45184</c:v>
                </c:pt>
                <c:pt idx="573">
                  <c:v>45214</c:v>
                </c:pt>
                <c:pt idx="574">
                  <c:v>45245</c:v>
                </c:pt>
                <c:pt idx="575">
                  <c:v>45275</c:v>
                </c:pt>
                <c:pt idx="576">
                  <c:v>45306</c:v>
                </c:pt>
                <c:pt idx="577">
                  <c:v>45337</c:v>
                </c:pt>
                <c:pt idx="578">
                  <c:v>45366</c:v>
                </c:pt>
                <c:pt idx="579">
                  <c:v>45397</c:v>
                </c:pt>
                <c:pt idx="580">
                  <c:v>45427</c:v>
                </c:pt>
                <c:pt idx="581">
                  <c:v>45458</c:v>
                </c:pt>
                <c:pt idx="582">
                  <c:v>45488</c:v>
                </c:pt>
                <c:pt idx="583">
                  <c:v>45519</c:v>
                </c:pt>
                <c:pt idx="584">
                  <c:v>45550</c:v>
                </c:pt>
                <c:pt idx="585">
                  <c:v>45580</c:v>
                </c:pt>
                <c:pt idx="586">
                  <c:v>45611</c:v>
                </c:pt>
                <c:pt idx="587">
                  <c:v>45641</c:v>
                </c:pt>
                <c:pt idx="588">
                  <c:v>45672</c:v>
                </c:pt>
                <c:pt idx="589">
                  <c:v>45703</c:v>
                </c:pt>
                <c:pt idx="590">
                  <c:v>45731</c:v>
                </c:pt>
                <c:pt idx="591">
                  <c:v>45762</c:v>
                </c:pt>
                <c:pt idx="592">
                  <c:v>45792</c:v>
                </c:pt>
                <c:pt idx="593">
                  <c:v>45823</c:v>
                </c:pt>
                <c:pt idx="594">
                  <c:v>45853</c:v>
                </c:pt>
                <c:pt idx="595">
                  <c:v>45884</c:v>
                </c:pt>
                <c:pt idx="596">
                  <c:v>45915</c:v>
                </c:pt>
                <c:pt idx="597">
                  <c:v>45945</c:v>
                </c:pt>
                <c:pt idx="598">
                  <c:v>45976</c:v>
                </c:pt>
                <c:pt idx="599">
                  <c:v>46006</c:v>
                </c:pt>
                <c:pt idx="600">
                  <c:v>46037</c:v>
                </c:pt>
                <c:pt idx="601">
                  <c:v>46068</c:v>
                </c:pt>
                <c:pt idx="602">
                  <c:v>46096</c:v>
                </c:pt>
                <c:pt idx="603">
                  <c:v>46127</c:v>
                </c:pt>
                <c:pt idx="604">
                  <c:v>46157</c:v>
                </c:pt>
                <c:pt idx="605">
                  <c:v>46188</c:v>
                </c:pt>
                <c:pt idx="606">
                  <c:v>46218</c:v>
                </c:pt>
                <c:pt idx="607">
                  <c:v>46249</c:v>
                </c:pt>
                <c:pt idx="608">
                  <c:v>46280</c:v>
                </c:pt>
                <c:pt idx="609">
                  <c:v>46310</c:v>
                </c:pt>
                <c:pt idx="610">
                  <c:v>46341</c:v>
                </c:pt>
                <c:pt idx="611">
                  <c:v>46371</c:v>
                </c:pt>
                <c:pt idx="612">
                  <c:v>46402</c:v>
                </c:pt>
                <c:pt idx="613">
                  <c:v>46433</c:v>
                </c:pt>
                <c:pt idx="614">
                  <c:v>46461</c:v>
                </c:pt>
                <c:pt idx="615">
                  <c:v>46492</c:v>
                </c:pt>
                <c:pt idx="616">
                  <c:v>46522</c:v>
                </c:pt>
                <c:pt idx="617">
                  <c:v>46553</c:v>
                </c:pt>
                <c:pt idx="618">
                  <c:v>46583</c:v>
                </c:pt>
                <c:pt idx="619">
                  <c:v>46614</c:v>
                </c:pt>
                <c:pt idx="620">
                  <c:v>46645</c:v>
                </c:pt>
                <c:pt idx="621">
                  <c:v>46675</c:v>
                </c:pt>
                <c:pt idx="622">
                  <c:v>46706</c:v>
                </c:pt>
                <c:pt idx="623">
                  <c:v>46736</c:v>
                </c:pt>
                <c:pt idx="624">
                  <c:v>46767</c:v>
                </c:pt>
                <c:pt idx="625">
                  <c:v>46798</c:v>
                </c:pt>
                <c:pt idx="626">
                  <c:v>46827</c:v>
                </c:pt>
                <c:pt idx="627">
                  <c:v>46858</c:v>
                </c:pt>
                <c:pt idx="628">
                  <c:v>46888</c:v>
                </c:pt>
                <c:pt idx="629">
                  <c:v>46919</c:v>
                </c:pt>
                <c:pt idx="630">
                  <c:v>46949</c:v>
                </c:pt>
                <c:pt idx="631">
                  <c:v>46980</c:v>
                </c:pt>
                <c:pt idx="632">
                  <c:v>47011</c:v>
                </c:pt>
                <c:pt idx="633">
                  <c:v>47041</c:v>
                </c:pt>
                <c:pt idx="634">
                  <c:v>47072</c:v>
                </c:pt>
                <c:pt idx="635">
                  <c:v>47102</c:v>
                </c:pt>
                <c:pt idx="636">
                  <c:v>47133</c:v>
                </c:pt>
                <c:pt idx="637">
                  <c:v>47164</c:v>
                </c:pt>
                <c:pt idx="638">
                  <c:v>47192</c:v>
                </c:pt>
                <c:pt idx="639">
                  <c:v>47223</c:v>
                </c:pt>
                <c:pt idx="640">
                  <c:v>47253</c:v>
                </c:pt>
                <c:pt idx="641">
                  <c:v>47284</c:v>
                </c:pt>
                <c:pt idx="642">
                  <c:v>47314</c:v>
                </c:pt>
                <c:pt idx="643">
                  <c:v>47345</c:v>
                </c:pt>
                <c:pt idx="644">
                  <c:v>47376</c:v>
                </c:pt>
                <c:pt idx="645">
                  <c:v>47406</c:v>
                </c:pt>
                <c:pt idx="646">
                  <c:v>47437</c:v>
                </c:pt>
                <c:pt idx="647">
                  <c:v>47467</c:v>
                </c:pt>
                <c:pt idx="648">
                  <c:v>47498</c:v>
                </c:pt>
                <c:pt idx="649">
                  <c:v>47529</c:v>
                </c:pt>
                <c:pt idx="650">
                  <c:v>47557</c:v>
                </c:pt>
                <c:pt idx="651">
                  <c:v>47588</c:v>
                </c:pt>
                <c:pt idx="652">
                  <c:v>47618</c:v>
                </c:pt>
                <c:pt idx="653">
                  <c:v>47649</c:v>
                </c:pt>
                <c:pt idx="654">
                  <c:v>47679</c:v>
                </c:pt>
                <c:pt idx="655">
                  <c:v>47710</c:v>
                </c:pt>
                <c:pt idx="656">
                  <c:v>47741</c:v>
                </c:pt>
                <c:pt idx="657">
                  <c:v>47771</c:v>
                </c:pt>
                <c:pt idx="658">
                  <c:v>47802</c:v>
                </c:pt>
                <c:pt idx="659">
                  <c:v>47832</c:v>
                </c:pt>
                <c:pt idx="660">
                  <c:v>47863</c:v>
                </c:pt>
                <c:pt idx="661">
                  <c:v>47894</c:v>
                </c:pt>
                <c:pt idx="662">
                  <c:v>47922</c:v>
                </c:pt>
                <c:pt idx="663">
                  <c:v>47953</c:v>
                </c:pt>
                <c:pt idx="664">
                  <c:v>47983</c:v>
                </c:pt>
                <c:pt idx="665">
                  <c:v>48014</c:v>
                </c:pt>
                <c:pt idx="666">
                  <c:v>48044</c:v>
                </c:pt>
                <c:pt idx="667">
                  <c:v>48075</c:v>
                </c:pt>
                <c:pt idx="668">
                  <c:v>48106</c:v>
                </c:pt>
                <c:pt idx="669">
                  <c:v>48136</c:v>
                </c:pt>
                <c:pt idx="670">
                  <c:v>48167</c:v>
                </c:pt>
              </c:numCache>
            </c:numRef>
          </c:cat>
          <c:val>
            <c:numRef>
              <c:f>'Data 1'!$B$40:$B$710</c:f>
              <c:numCache>
                <c:formatCode>General</c:formatCode>
                <c:ptCount val="671"/>
                <c:pt idx="0">
                  <c:v>0.54</c:v>
                </c:pt>
                <c:pt idx="1">
                  <c:v>0.54</c:v>
                </c:pt>
                <c:pt idx="2">
                  <c:v>0.54</c:v>
                </c:pt>
                <c:pt idx="3">
                  <c:v>0.55000000000000004</c:v>
                </c:pt>
                <c:pt idx="4">
                  <c:v>0.55000000000000004</c:v>
                </c:pt>
                <c:pt idx="5">
                  <c:v>0.57999999999999996</c:v>
                </c:pt>
                <c:pt idx="6">
                  <c:v>0.57999999999999996</c:v>
                </c:pt>
                <c:pt idx="7">
                  <c:v>0.6</c:v>
                </c:pt>
                <c:pt idx="8">
                  <c:v>0.6</c:v>
                </c:pt>
                <c:pt idx="9">
                  <c:v>0.62</c:v>
                </c:pt>
                <c:pt idx="10">
                  <c:v>0.63</c:v>
                </c:pt>
                <c:pt idx="11">
                  <c:v>0.64</c:v>
                </c:pt>
                <c:pt idx="12">
                  <c:v>0.67</c:v>
                </c:pt>
                <c:pt idx="13">
                  <c:v>0.71</c:v>
                </c:pt>
                <c:pt idx="14">
                  <c:v>0.75</c:v>
                </c:pt>
                <c:pt idx="15">
                  <c:v>0.77</c:v>
                </c:pt>
                <c:pt idx="16">
                  <c:v>0.77</c:v>
                </c:pt>
                <c:pt idx="17">
                  <c:v>0.82</c:v>
                </c:pt>
                <c:pt idx="18">
                  <c:v>0.83</c:v>
                </c:pt>
                <c:pt idx="19">
                  <c:v>0.82</c:v>
                </c:pt>
                <c:pt idx="20">
                  <c:v>0.83</c:v>
                </c:pt>
                <c:pt idx="21">
                  <c:v>0.84</c:v>
                </c:pt>
                <c:pt idx="22">
                  <c:v>0.83</c:v>
                </c:pt>
                <c:pt idx="23">
                  <c:v>0.84</c:v>
                </c:pt>
                <c:pt idx="24">
                  <c:v>0.87</c:v>
                </c:pt>
                <c:pt idx="25">
                  <c:v>0.88</c:v>
                </c:pt>
                <c:pt idx="26">
                  <c:v>0.89</c:v>
                </c:pt>
                <c:pt idx="27">
                  <c:v>0.88</c:v>
                </c:pt>
                <c:pt idx="28">
                  <c:v>0.91</c:v>
                </c:pt>
                <c:pt idx="29">
                  <c:v>0.91</c:v>
                </c:pt>
                <c:pt idx="30">
                  <c:v>0.89</c:v>
                </c:pt>
                <c:pt idx="31">
                  <c:v>0.91</c:v>
                </c:pt>
                <c:pt idx="32">
                  <c:v>0.92</c:v>
                </c:pt>
                <c:pt idx="33">
                  <c:v>0.92</c:v>
                </c:pt>
                <c:pt idx="34">
                  <c:v>0.93</c:v>
                </c:pt>
                <c:pt idx="35">
                  <c:v>0.96</c:v>
                </c:pt>
                <c:pt idx="36">
                  <c:v>1.02</c:v>
                </c:pt>
                <c:pt idx="37">
                  <c:v>1.05</c:v>
                </c:pt>
                <c:pt idx="38">
                  <c:v>1.1000000000000001</c:v>
                </c:pt>
                <c:pt idx="39">
                  <c:v>1.1100000000000001</c:v>
                </c:pt>
                <c:pt idx="40">
                  <c:v>1.1499999999999999</c:v>
                </c:pt>
                <c:pt idx="41">
                  <c:v>1.17</c:v>
                </c:pt>
                <c:pt idx="42">
                  <c:v>1.2</c:v>
                </c:pt>
                <c:pt idx="43">
                  <c:v>1.24</c:v>
                </c:pt>
                <c:pt idx="44">
                  <c:v>1.24</c:v>
                </c:pt>
                <c:pt idx="45">
                  <c:v>1.28</c:v>
                </c:pt>
                <c:pt idx="46">
                  <c:v>1.29</c:v>
                </c:pt>
                <c:pt idx="47">
                  <c:v>1.31</c:v>
                </c:pt>
                <c:pt idx="48">
                  <c:v>1.37</c:v>
                </c:pt>
                <c:pt idx="49">
                  <c:v>1.42</c:v>
                </c:pt>
                <c:pt idx="50">
                  <c:v>1.46</c:v>
                </c:pt>
                <c:pt idx="51">
                  <c:v>1.51</c:v>
                </c:pt>
                <c:pt idx="52">
                  <c:v>1.56</c:v>
                </c:pt>
                <c:pt idx="53">
                  <c:v>1.57</c:v>
                </c:pt>
                <c:pt idx="54">
                  <c:v>1.64</c:v>
                </c:pt>
                <c:pt idx="55">
                  <c:v>1.64</c:v>
                </c:pt>
                <c:pt idx="56">
                  <c:v>1.69</c:v>
                </c:pt>
                <c:pt idx="57">
                  <c:v>1.71</c:v>
                </c:pt>
                <c:pt idx="58">
                  <c:v>1.76</c:v>
                </c:pt>
                <c:pt idx="59">
                  <c:v>1.74</c:v>
                </c:pt>
                <c:pt idx="60">
                  <c:v>1.77</c:v>
                </c:pt>
                <c:pt idx="61">
                  <c:v>1.81</c:v>
                </c:pt>
                <c:pt idx="62">
                  <c:v>1.86</c:v>
                </c:pt>
                <c:pt idx="63">
                  <c:v>1.93</c:v>
                </c:pt>
                <c:pt idx="64">
                  <c:v>1.95</c:v>
                </c:pt>
                <c:pt idx="65">
                  <c:v>1.95</c:v>
                </c:pt>
                <c:pt idx="66">
                  <c:v>2.0099999999999998</c:v>
                </c:pt>
                <c:pt idx="67">
                  <c:v>2.02</c:v>
                </c:pt>
                <c:pt idx="68">
                  <c:v>2.08</c:v>
                </c:pt>
                <c:pt idx="69">
                  <c:v>2.11</c:v>
                </c:pt>
                <c:pt idx="70">
                  <c:v>2.15</c:v>
                </c:pt>
                <c:pt idx="71">
                  <c:v>2.16</c:v>
                </c:pt>
                <c:pt idx="72">
                  <c:v>2.23</c:v>
                </c:pt>
                <c:pt idx="73">
                  <c:v>2.2999999999999998</c:v>
                </c:pt>
                <c:pt idx="74">
                  <c:v>2.35</c:v>
                </c:pt>
                <c:pt idx="75">
                  <c:v>2.4</c:v>
                </c:pt>
                <c:pt idx="76">
                  <c:v>2.4500000000000002</c:v>
                </c:pt>
                <c:pt idx="77">
                  <c:v>2.4500000000000002</c:v>
                </c:pt>
                <c:pt idx="78">
                  <c:v>2.4700000000000002</c:v>
                </c:pt>
                <c:pt idx="79">
                  <c:v>2.5299999999999998</c:v>
                </c:pt>
                <c:pt idx="80">
                  <c:v>2.56</c:v>
                </c:pt>
                <c:pt idx="81">
                  <c:v>2.6</c:v>
                </c:pt>
                <c:pt idx="82">
                  <c:v>2.62</c:v>
                </c:pt>
                <c:pt idx="83">
                  <c:v>2.62</c:v>
                </c:pt>
                <c:pt idx="84">
                  <c:v>2.66</c:v>
                </c:pt>
                <c:pt idx="85">
                  <c:v>2.66</c:v>
                </c:pt>
                <c:pt idx="86">
                  <c:v>2.58</c:v>
                </c:pt>
                <c:pt idx="87">
                  <c:v>2.5299999999999998</c:v>
                </c:pt>
                <c:pt idx="88">
                  <c:v>2.5299999999999998</c:v>
                </c:pt>
                <c:pt idx="89">
                  <c:v>2.59</c:v>
                </c:pt>
                <c:pt idx="90">
                  <c:v>2.52</c:v>
                </c:pt>
                <c:pt idx="91">
                  <c:v>2.58</c:v>
                </c:pt>
                <c:pt idx="92">
                  <c:v>2.67</c:v>
                </c:pt>
                <c:pt idx="93">
                  <c:v>2.58</c:v>
                </c:pt>
                <c:pt idx="94">
                  <c:v>2.6</c:v>
                </c:pt>
                <c:pt idx="95">
                  <c:v>2.61</c:v>
                </c:pt>
                <c:pt idx="96">
                  <c:v>2.67</c:v>
                </c:pt>
                <c:pt idx="97">
                  <c:v>2.71</c:v>
                </c:pt>
                <c:pt idx="98">
                  <c:v>2.67</c:v>
                </c:pt>
                <c:pt idx="99">
                  <c:v>2.64</c:v>
                </c:pt>
                <c:pt idx="100">
                  <c:v>2.67</c:v>
                </c:pt>
                <c:pt idx="101">
                  <c:v>2.7</c:v>
                </c:pt>
                <c:pt idx="102">
                  <c:v>2.68</c:v>
                </c:pt>
                <c:pt idx="103">
                  <c:v>2.69</c:v>
                </c:pt>
                <c:pt idx="104">
                  <c:v>2.62</c:v>
                </c:pt>
                <c:pt idx="105">
                  <c:v>2.63</c:v>
                </c:pt>
                <c:pt idx="106">
                  <c:v>2.61</c:v>
                </c:pt>
                <c:pt idx="107">
                  <c:v>2.57</c:v>
                </c:pt>
                <c:pt idx="108">
                  <c:v>2.64</c:v>
                </c:pt>
                <c:pt idx="109">
                  <c:v>2.71</c:v>
                </c:pt>
                <c:pt idx="110">
                  <c:v>2.62</c:v>
                </c:pt>
                <c:pt idx="111">
                  <c:v>2.64</c:v>
                </c:pt>
                <c:pt idx="112">
                  <c:v>2.5299999999999998</c:v>
                </c:pt>
                <c:pt idx="113">
                  <c:v>2.58</c:v>
                </c:pt>
                <c:pt idx="114">
                  <c:v>2.5099999999999998</c:v>
                </c:pt>
                <c:pt idx="115">
                  <c:v>2.4700000000000002</c:v>
                </c:pt>
                <c:pt idx="116">
                  <c:v>2.42</c:v>
                </c:pt>
                <c:pt idx="117">
                  <c:v>2.37</c:v>
                </c:pt>
                <c:pt idx="118">
                  <c:v>2.36</c:v>
                </c:pt>
                <c:pt idx="119">
                  <c:v>2.2799999999999998</c:v>
                </c:pt>
                <c:pt idx="120">
                  <c:v>2.2799999999999998</c:v>
                </c:pt>
                <c:pt idx="121">
                  <c:v>2.2599999999999998</c:v>
                </c:pt>
                <c:pt idx="122">
                  <c:v>2.16</c:v>
                </c:pt>
                <c:pt idx="123">
                  <c:v>2.1</c:v>
                </c:pt>
                <c:pt idx="124">
                  <c:v>1.96</c:v>
                </c:pt>
                <c:pt idx="125">
                  <c:v>1.85</c:v>
                </c:pt>
                <c:pt idx="126">
                  <c:v>1.8</c:v>
                </c:pt>
                <c:pt idx="127">
                  <c:v>1.77</c:v>
                </c:pt>
                <c:pt idx="128">
                  <c:v>1.78</c:v>
                </c:pt>
                <c:pt idx="129">
                  <c:v>1.73</c:v>
                </c:pt>
                <c:pt idx="130">
                  <c:v>1.77</c:v>
                </c:pt>
                <c:pt idx="131">
                  <c:v>1.76</c:v>
                </c:pt>
                <c:pt idx="132">
                  <c:v>1.74</c:v>
                </c:pt>
                <c:pt idx="133">
                  <c:v>1.73</c:v>
                </c:pt>
                <c:pt idx="134">
                  <c:v>1.73</c:v>
                </c:pt>
                <c:pt idx="135">
                  <c:v>1.69</c:v>
                </c:pt>
                <c:pt idx="136">
                  <c:v>1.65</c:v>
                </c:pt>
                <c:pt idx="137">
                  <c:v>1.65</c:v>
                </c:pt>
                <c:pt idx="138">
                  <c:v>1.66</c:v>
                </c:pt>
                <c:pt idx="139">
                  <c:v>1.63</c:v>
                </c:pt>
                <c:pt idx="140">
                  <c:v>1.56</c:v>
                </c:pt>
                <c:pt idx="141">
                  <c:v>1.57</c:v>
                </c:pt>
                <c:pt idx="142">
                  <c:v>1.64</c:v>
                </c:pt>
                <c:pt idx="143">
                  <c:v>1.7</c:v>
                </c:pt>
                <c:pt idx="144">
                  <c:v>1.96</c:v>
                </c:pt>
                <c:pt idx="145">
                  <c:v>1.84</c:v>
                </c:pt>
                <c:pt idx="146">
                  <c:v>1.7</c:v>
                </c:pt>
                <c:pt idx="147">
                  <c:v>1.59</c:v>
                </c:pt>
                <c:pt idx="148">
                  <c:v>1.52</c:v>
                </c:pt>
                <c:pt idx="149">
                  <c:v>1.53</c:v>
                </c:pt>
                <c:pt idx="150">
                  <c:v>1.56</c:v>
                </c:pt>
                <c:pt idx="151">
                  <c:v>1.62</c:v>
                </c:pt>
                <c:pt idx="152">
                  <c:v>1.53</c:v>
                </c:pt>
                <c:pt idx="153">
                  <c:v>1.68</c:v>
                </c:pt>
                <c:pt idx="154">
                  <c:v>1.76</c:v>
                </c:pt>
                <c:pt idx="155">
                  <c:v>1.89</c:v>
                </c:pt>
                <c:pt idx="156">
                  <c:v>1.99</c:v>
                </c:pt>
                <c:pt idx="157">
                  <c:v>1.81</c:v>
                </c:pt>
                <c:pt idx="158">
                  <c:v>1.69</c:v>
                </c:pt>
                <c:pt idx="159">
                  <c:v>1.56</c:v>
                </c:pt>
                <c:pt idx="160">
                  <c:v>1.61</c:v>
                </c:pt>
                <c:pt idx="161">
                  <c:v>1.65</c:v>
                </c:pt>
                <c:pt idx="162">
                  <c:v>1.65</c:v>
                </c:pt>
                <c:pt idx="163">
                  <c:v>1.61</c:v>
                </c:pt>
                <c:pt idx="164">
                  <c:v>1.55</c:v>
                </c:pt>
                <c:pt idx="165">
                  <c:v>1.58</c:v>
                </c:pt>
                <c:pt idx="166">
                  <c:v>1.66</c:v>
                </c:pt>
                <c:pt idx="167">
                  <c:v>1.92</c:v>
                </c:pt>
                <c:pt idx="168">
                  <c:v>2.23</c:v>
                </c:pt>
                <c:pt idx="169">
                  <c:v>1.85</c:v>
                </c:pt>
                <c:pt idx="170">
                  <c:v>1.55</c:v>
                </c:pt>
                <c:pt idx="171">
                  <c:v>1.49</c:v>
                </c:pt>
                <c:pt idx="172">
                  <c:v>1.47</c:v>
                </c:pt>
                <c:pt idx="173">
                  <c:v>1.48</c:v>
                </c:pt>
                <c:pt idx="174">
                  <c:v>1.49</c:v>
                </c:pt>
                <c:pt idx="175">
                  <c:v>1.51</c:v>
                </c:pt>
                <c:pt idx="176">
                  <c:v>1.56</c:v>
                </c:pt>
                <c:pt idx="177">
                  <c:v>1.76</c:v>
                </c:pt>
                <c:pt idx="178">
                  <c:v>1.94</c:v>
                </c:pt>
                <c:pt idx="179">
                  <c:v>2.04</c:v>
                </c:pt>
                <c:pt idx="180">
                  <c:v>1.96</c:v>
                </c:pt>
                <c:pt idx="181">
                  <c:v>1.62</c:v>
                </c:pt>
                <c:pt idx="182">
                  <c:v>1.49</c:v>
                </c:pt>
                <c:pt idx="183">
                  <c:v>1.5</c:v>
                </c:pt>
                <c:pt idx="184">
                  <c:v>1.48</c:v>
                </c:pt>
                <c:pt idx="185">
                  <c:v>1.43</c:v>
                </c:pt>
                <c:pt idx="186">
                  <c:v>1.34</c:v>
                </c:pt>
                <c:pt idx="187">
                  <c:v>1.43</c:v>
                </c:pt>
                <c:pt idx="188">
                  <c:v>1.59</c:v>
                </c:pt>
                <c:pt idx="189">
                  <c:v>1.82</c:v>
                </c:pt>
                <c:pt idx="190">
                  <c:v>1.89</c:v>
                </c:pt>
                <c:pt idx="191">
                  <c:v>2</c:v>
                </c:pt>
                <c:pt idx="192">
                  <c:v>1.74</c:v>
                </c:pt>
                <c:pt idx="193">
                  <c:v>1.26</c:v>
                </c:pt>
                <c:pt idx="194">
                  <c:v>1.35</c:v>
                </c:pt>
                <c:pt idx="195">
                  <c:v>1.42</c:v>
                </c:pt>
                <c:pt idx="196">
                  <c:v>1.51</c:v>
                </c:pt>
                <c:pt idx="197">
                  <c:v>1.62</c:v>
                </c:pt>
                <c:pt idx="198">
                  <c:v>1.55</c:v>
                </c:pt>
                <c:pt idx="199">
                  <c:v>1.84</c:v>
                </c:pt>
                <c:pt idx="200">
                  <c:v>1.92</c:v>
                </c:pt>
                <c:pt idx="201">
                  <c:v>2.38</c:v>
                </c:pt>
                <c:pt idx="202">
                  <c:v>2.13</c:v>
                </c:pt>
                <c:pt idx="203">
                  <c:v>2.0699999999999998</c:v>
                </c:pt>
                <c:pt idx="204">
                  <c:v>2.0299999999999998</c:v>
                </c:pt>
                <c:pt idx="205">
                  <c:v>1.76</c:v>
                </c:pt>
                <c:pt idx="206">
                  <c:v>2</c:v>
                </c:pt>
                <c:pt idx="207">
                  <c:v>2.06</c:v>
                </c:pt>
                <c:pt idx="208">
                  <c:v>2.1800000000000002</c:v>
                </c:pt>
                <c:pt idx="209">
                  <c:v>1.98</c:v>
                </c:pt>
                <c:pt idx="210">
                  <c:v>1.99</c:v>
                </c:pt>
                <c:pt idx="211">
                  <c:v>2.04</c:v>
                </c:pt>
                <c:pt idx="212">
                  <c:v>2.09</c:v>
                </c:pt>
                <c:pt idx="213">
                  <c:v>2.02</c:v>
                </c:pt>
                <c:pt idx="214">
                  <c:v>2.0299999999999998</c:v>
                </c:pt>
                <c:pt idx="215">
                  <c:v>2.15</c:v>
                </c:pt>
                <c:pt idx="216">
                  <c:v>1.93</c:v>
                </c:pt>
                <c:pt idx="217">
                  <c:v>1.88</c:v>
                </c:pt>
                <c:pt idx="218">
                  <c:v>1.93</c:v>
                </c:pt>
                <c:pt idx="219">
                  <c:v>1.91</c:v>
                </c:pt>
                <c:pt idx="220">
                  <c:v>2</c:v>
                </c:pt>
                <c:pt idx="221">
                  <c:v>1.8</c:v>
                </c:pt>
                <c:pt idx="222">
                  <c:v>1.81</c:v>
                </c:pt>
                <c:pt idx="223">
                  <c:v>1.83</c:v>
                </c:pt>
                <c:pt idx="224">
                  <c:v>1.78</c:v>
                </c:pt>
                <c:pt idx="225">
                  <c:v>1.7</c:v>
                </c:pt>
                <c:pt idx="226">
                  <c:v>1.75</c:v>
                </c:pt>
                <c:pt idx="227">
                  <c:v>1.88</c:v>
                </c:pt>
                <c:pt idx="228">
                  <c:v>1.62</c:v>
                </c:pt>
                <c:pt idx="229">
                  <c:v>1.48</c:v>
                </c:pt>
                <c:pt idx="230">
                  <c:v>1.47</c:v>
                </c:pt>
                <c:pt idx="231">
                  <c:v>1.52</c:v>
                </c:pt>
                <c:pt idx="232">
                  <c:v>1.55</c:v>
                </c:pt>
                <c:pt idx="233">
                  <c:v>1.58</c:v>
                </c:pt>
                <c:pt idx="234">
                  <c:v>1.43</c:v>
                </c:pt>
                <c:pt idx="235">
                  <c:v>1.43</c:v>
                </c:pt>
                <c:pt idx="236">
                  <c:v>1.52</c:v>
                </c:pt>
                <c:pt idx="237">
                  <c:v>1.54</c:v>
                </c:pt>
                <c:pt idx="238">
                  <c:v>1.61</c:v>
                </c:pt>
                <c:pt idx="239">
                  <c:v>1.84</c:v>
                </c:pt>
                <c:pt idx="240">
                  <c:v>2.0499999999999998</c:v>
                </c:pt>
                <c:pt idx="241">
                  <c:v>1.89</c:v>
                </c:pt>
                <c:pt idx="242">
                  <c:v>1.95</c:v>
                </c:pt>
                <c:pt idx="243">
                  <c:v>2.08</c:v>
                </c:pt>
                <c:pt idx="244">
                  <c:v>2.0099999999999998</c:v>
                </c:pt>
                <c:pt idx="245">
                  <c:v>2.08</c:v>
                </c:pt>
                <c:pt idx="246">
                  <c:v>2.25</c:v>
                </c:pt>
                <c:pt idx="247">
                  <c:v>2.1</c:v>
                </c:pt>
                <c:pt idx="248">
                  <c:v>1.85</c:v>
                </c:pt>
                <c:pt idx="249">
                  <c:v>1.94</c:v>
                </c:pt>
                <c:pt idx="250">
                  <c:v>2.5</c:v>
                </c:pt>
                <c:pt idx="251">
                  <c:v>3.26</c:v>
                </c:pt>
                <c:pt idx="252">
                  <c:v>3.45</c:v>
                </c:pt>
                <c:pt idx="253">
                  <c:v>2.15</c:v>
                </c:pt>
                <c:pt idx="254">
                  <c:v>1.89</c:v>
                </c:pt>
                <c:pt idx="255">
                  <c:v>2.0299999999999998</c:v>
                </c:pt>
                <c:pt idx="256">
                  <c:v>2.25</c:v>
                </c:pt>
                <c:pt idx="257">
                  <c:v>2.2000000000000002</c:v>
                </c:pt>
                <c:pt idx="258">
                  <c:v>2.19</c:v>
                </c:pt>
                <c:pt idx="259">
                  <c:v>2.4900000000000002</c:v>
                </c:pt>
                <c:pt idx="260">
                  <c:v>2.88</c:v>
                </c:pt>
                <c:pt idx="261">
                  <c:v>3.07</c:v>
                </c:pt>
                <c:pt idx="262">
                  <c:v>3.01</c:v>
                </c:pt>
                <c:pt idx="263">
                  <c:v>2.35</c:v>
                </c:pt>
                <c:pt idx="264">
                  <c:v>2.09</c:v>
                </c:pt>
                <c:pt idx="265">
                  <c:v>2.23</c:v>
                </c:pt>
                <c:pt idx="266">
                  <c:v>2.2400000000000002</c:v>
                </c:pt>
                <c:pt idx="267">
                  <c:v>2.4300000000000002</c:v>
                </c:pt>
                <c:pt idx="268">
                  <c:v>2.14</c:v>
                </c:pt>
                <c:pt idx="269">
                  <c:v>2.17</c:v>
                </c:pt>
                <c:pt idx="270">
                  <c:v>2.17</c:v>
                </c:pt>
                <c:pt idx="271">
                  <c:v>1.85</c:v>
                </c:pt>
                <c:pt idx="272">
                  <c:v>2.02</c:v>
                </c:pt>
                <c:pt idx="273">
                  <c:v>1.91</c:v>
                </c:pt>
                <c:pt idx="274">
                  <c:v>2.12</c:v>
                </c:pt>
                <c:pt idx="275">
                  <c:v>1.72</c:v>
                </c:pt>
                <c:pt idx="276">
                  <c:v>1.85</c:v>
                </c:pt>
                <c:pt idx="277">
                  <c:v>1.77</c:v>
                </c:pt>
                <c:pt idx="278">
                  <c:v>1.79</c:v>
                </c:pt>
                <c:pt idx="279">
                  <c:v>2.15</c:v>
                </c:pt>
                <c:pt idx="280">
                  <c:v>2.2599999999999998</c:v>
                </c:pt>
                <c:pt idx="281">
                  <c:v>2.2999999999999998</c:v>
                </c:pt>
                <c:pt idx="282">
                  <c:v>2.31</c:v>
                </c:pt>
                <c:pt idx="283">
                  <c:v>2.8</c:v>
                </c:pt>
                <c:pt idx="284">
                  <c:v>2.5499999999999998</c:v>
                </c:pt>
                <c:pt idx="285">
                  <c:v>2.73</c:v>
                </c:pt>
                <c:pt idx="286">
                  <c:v>2.37</c:v>
                </c:pt>
                <c:pt idx="287">
                  <c:v>2.36</c:v>
                </c:pt>
                <c:pt idx="288">
                  <c:v>2.42</c:v>
                </c:pt>
                <c:pt idx="289">
                  <c:v>2.66</c:v>
                </c:pt>
                <c:pt idx="290">
                  <c:v>2.79</c:v>
                </c:pt>
                <c:pt idx="291">
                  <c:v>3.04</c:v>
                </c:pt>
                <c:pt idx="292">
                  <c:v>3.59</c:v>
                </c:pt>
                <c:pt idx="293">
                  <c:v>4.29</c:v>
                </c:pt>
                <c:pt idx="294">
                  <c:v>3.99</c:v>
                </c:pt>
                <c:pt idx="295">
                  <c:v>4.43</c:v>
                </c:pt>
                <c:pt idx="296">
                  <c:v>5.0599999999999996</c:v>
                </c:pt>
                <c:pt idx="297">
                  <c:v>5.0199999999999996</c:v>
                </c:pt>
                <c:pt idx="298">
                  <c:v>5.52</c:v>
                </c:pt>
                <c:pt idx="299">
                  <c:v>8.9</c:v>
                </c:pt>
                <c:pt idx="300">
                  <c:v>8.17</c:v>
                </c:pt>
                <c:pt idx="301">
                  <c:v>5.6099999999999977</c:v>
                </c:pt>
                <c:pt idx="302">
                  <c:v>5.23</c:v>
                </c:pt>
                <c:pt idx="303">
                  <c:v>5.1899999999999986</c:v>
                </c:pt>
                <c:pt idx="304">
                  <c:v>4.1899999999999986</c:v>
                </c:pt>
                <c:pt idx="305">
                  <c:v>3.72</c:v>
                </c:pt>
                <c:pt idx="306">
                  <c:v>3.11</c:v>
                </c:pt>
                <c:pt idx="307">
                  <c:v>2.97</c:v>
                </c:pt>
                <c:pt idx="308">
                  <c:v>2.19</c:v>
                </c:pt>
                <c:pt idx="309">
                  <c:v>2.46</c:v>
                </c:pt>
                <c:pt idx="310">
                  <c:v>2.34</c:v>
                </c:pt>
                <c:pt idx="311">
                  <c:v>2.2999999999999998</c:v>
                </c:pt>
                <c:pt idx="312">
                  <c:v>2.3199999999999981</c:v>
                </c:pt>
                <c:pt idx="313">
                  <c:v>2.3199999999999981</c:v>
                </c:pt>
                <c:pt idx="314">
                  <c:v>3.03</c:v>
                </c:pt>
                <c:pt idx="315">
                  <c:v>3.43</c:v>
                </c:pt>
                <c:pt idx="316">
                  <c:v>3.5</c:v>
                </c:pt>
                <c:pt idx="317">
                  <c:v>3.26</c:v>
                </c:pt>
                <c:pt idx="318">
                  <c:v>2.99</c:v>
                </c:pt>
                <c:pt idx="319">
                  <c:v>3.09</c:v>
                </c:pt>
                <c:pt idx="320">
                  <c:v>3.55</c:v>
                </c:pt>
                <c:pt idx="321">
                  <c:v>4.13</c:v>
                </c:pt>
                <c:pt idx="322">
                  <c:v>4.04</c:v>
                </c:pt>
                <c:pt idx="323">
                  <c:v>4.74</c:v>
                </c:pt>
                <c:pt idx="324">
                  <c:v>5.43</c:v>
                </c:pt>
                <c:pt idx="325">
                  <c:v>7.71</c:v>
                </c:pt>
                <c:pt idx="326">
                  <c:v>5.93</c:v>
                </c:pt>
                <c:pt idx="327">
                  <c:v>5.26</c:v>
                </c:pt>
                <c:pt idx="328">
                  <c:v>5.81</c:v>
                </c:pt>
                <c:pt idx="329">
                  <c:v>5.8199999999999976</c:v>
                </c:pt>
                <c:pt idx="330">
                  <c:v>5.03</c:v>
                </c:pt>
                <c:pt idx="331">
                  <c:v>4.99</c:v>
                </c:pt>
                <c:pt idx="332">
                  <c:v>4.6199999999999957</c:v>
                </c:pt>
                <c:pt idx="333">
                  <c:v>4.63</c:v>
                </c:pt>
                <c:pt idx="334">
                  <c:v>4.47</c:v>
                </c:pt>
                <c:pt idx="335">
                  <c:v>6.13</c:v>
                </c:pt>
                <c:pt idx="336">
                  <c:v>6.14</c:v>
                </c:pt>
                <c:pt idx="337">
                  <c:v>5.37</c:v>
                </c:pt>
                <c:pt idx="338">
                  <c:v>5.39</c:v>
                </c:pt>
                <c:pt idx="339">
                  <c:v>5.71</c:v>
                </c:pt>
                <c:pt idx="340">
                  <c:v>6.33</c:v>
                </c:pt>
                <c:pt idx="341">
                  <c:v>6.27</c:v>
                </c:pt>
                <c:pt idx="342">
                  <c:v>5.93</c:v>
                </c:pt>
                <c:pt idx="343">
                  <c:v>5.41</c:v>
                </c:pt>
                <c:pt idx="344">
                  <c:v>5.1499999999999986</c:v>
                </c:pt>
                <c:pt idx="345">
                  <c:v>6.35</c:v>
                </c:pt>
                <c:pt idx="346">
                  <c:v>6.17</c:v>
                </c:pt>
                <c:pt idx="347">
                  <c:v>6.58</c:v>
                </c:pt>
                <c:pt idx="348">
                  <c:v>6.1499999999999986</c:v>
                </c:pt>
                <c:pt idx="349">
                  <c:v>6.14</c:v>
                </c:pt>
                <c:pt idx="350">
                  <c:v>6.96</c:v>
                </c:pt>
                <c:pt idx="351">
                  <c:v>7.1599999999999966</c:v>
                </c:pt>
                <c:pt idx="352">
                  <c:v>6.47</c:v>
                </c:pt>
                <c:pt idx="353">
                  <c:v>7.18</c:v>
                </c:pt>
                <c:pt idx="354">
                  <c:v>7.63</c:v>
                </c:pt>
                <c:pt idx="355">
                  <c:v>9.5300000000000011</c:v>
                </c:pt>
                <c:pt idx="356">
                  <c:v>11.75</c:v>
                </c:pt>
                <c:pt idx="357">
                  <c:v>13.42</c:v>
                </c:pt>
                <c:pt idx="358">
                  <c:v>10.3</c:v>
                </c:pt>
                <c:pt idx="359">
                  <c:v>13.05</c:v>
                </c:pt>
                <c:pt idx="360">
                  <c:v>8.69</c:v>
                </c:pt>
                <c:pt idx="361">
                  <c:v>7.54</c:v>
                </c:pt>
                <c:pt idx="362">
                  <c:v>6.89</c:v>
                </c:pt>
                <c:pt idx="363">
                  <c:v>7.1599999999999966</c:v>
                </c:pt>
                <c:pt idx="364">
                  <c:v>6.25</c:v>
                </c:pt>
                <c:pt idx="365">
                  <c:v>6.21</c:v>
                </c:pt>
                <c:pt idx="366">
                  <c:v>6.17</c:v>
                </c:pt>
                <c:pt idx="367">
                  <c:v>7.14</c:v>
                </c:pt>
                <c:pt idx="368">
                  <c:v>4.9000000000000004</c:v>
                </c:pt>
                <c:pt idx="369">
                  <c:v>5.85</c:v>
                </c:pt>
                <c:pt idx="370">
                  <c:v>7.41</c:v>
                </c:pt>
                <c:pt idx="371">
                  <c:v>6.73</c:v>
                </c:pt>
                <c:pt idx="372">
                  <c:v>6.55</c:v>
                </c:pt>
                <c:pt idx="373">
                  <c:v>8</c:v>
                </c:pt>
                <c:pt idx="374">
                  <c:v>7.1099999999999994</c:v>
                </c:pt>
                <c:pt idx="375">
                  <c:v>7.6</c:v>
                </c:pt>
                <c:pt idx="376">
                  <c:v>7.64</c:v>
                </c:pt>
                <c:pt idx="377">
                  <c:v>7.35</c:v>
                </c:pt>
                <c:pt idx="378">
                  <c:v>6.22</c:v>
                </c:pt>
                <c:pt idx="379">
                  <c:v>6.22</c:v>
                </c:pt>
                <c:pt idx="380">
                  <c:v>6.08</c:v>
                </c:pt>
                <c:pt idx="381">
                  <c:v>6.74</c:v>
                </c:pt>
                <c:pt idx="382">
                  <c:v>7.1</c:v>
                </c:pt>
                <c:pt idx="383">
                  <c:v>7.1099999999999994</c:v>
                </c:pt>
                <c:pt idx="384">
                  <c:v>7.99</c:v>
                </c:pt>
                <c:pt idx="385">
                  <c:v>8.5400000000000009</c:v>
                </c:pt>
                <c:pt idx="386">
                  <c:v>9.41</c:v>
                </c:pt>
                <c:pt idx="387">
                  <c:v>10.18</c:v>
                </c:pt>
                <c:pt idx="388">
                  <c:v>11.27</c:v>
                </c:pt>
                <c:pt idx="389">
                  <c:v>12.69</c:v>
                </c:pt>
                <c:pt idx="390">
                  <c:v>11.09</c:v>
                </c:pt>
                <c:pt idx="391">
                  <c:v>8.26</c:v>
                </c:pt>
                <c:pt idx="392">
                  <c:v>7.67</c:v>
                </c:pt>
                <c:pt idx="393">
                  <c:v>6.74</c:v>
                </c:pt>
                <c:pt idx="394">
                  <c:v>6.68</c:v>
                </c:pt>
                <c:pt idx="395">
                  <c:v>5.8199999999999976</c:v>
                </c:pt>
                <c:pt idx="396">
                  <c:v>5.24</c:v>
                </c:pt>
                <c:pt idx="397">
                  <c:v>4.5199999999999996</c:v>
                </c:pt>
                <c:pt idx="398">
                  <c:v>3.96</c:v>
                </c:pt>
                <c:pt idx="399">
                  <c:v>3.5</c:v>
                </c:pt>
                <c:pt idx="400">
                  <c:v>3.83</c:v>
                </c:pt>
                <c:pt idx="401">
                  <c:v>3.8</c:v>
                </c:pt>
                <c:pt idx="402">
                  <c:v>3.38</c:v>
                </c:pt>
                <c:pt idx="403">
                  <c:v>3.14</c:v>
                </c:pt>
                <c:pt idx="404">
                  <c:v>2.99</c:v>
                </c:pt>
                <c:pt idx="405">
                  <c:v>4.01</c:v>
                </c:pt>
                <c:pt idx="406">
                  <c:v>3.66</c:v>
                </c:pt>
                <c:pt idx="407">
                  <c:v>5.35</c:v>
                </c:pt>
                <c:pt idx="408">
                  <c:v>5.83</c:v>
                </c:pt>
                <c:pt idx="409">
                  <c:v>5.3199999999999976</c:v>
                </c:pt>
                <c:pt idx="410">
                  <c:v>4.29</c:v>
                </c:pt>
                <c:pt idx="411">
                  <c:v>4.03</c:v>
                </c:pt>
                <c:pt idx="412">
                  <c:v>4.1399999999999997</c:v>
                </c:pt>
                <c:pt idx="413">
                  <c:v>4.8</c:v>
                </c:pt>
                <c:pt idx="414">
                  <c:v>4.63</c:v>
                </c:pt>
                <c:pt idx="415">
                  <c:v>4.3199999999999976</c:v>
                </c:pt>
                <c:pt idx="416">
                  <c:v>3.89</c:v>
                </c:pt>
                <c:pt idx="417">
                  <c:v>3.43</c:v>
                </c:pt>
                <c:pt idx="418">
                  <c:v>3.71</c:v>
                </c:pt>
                <c:pt idx="419">
                  <c:v>4.25</c:v>
                </c:pt>
                <c:pt idx="420">
                  <c:v>4.49</c:v>
                </c:pt>
                <c:pt idx="421">
                  <c:v>4.09</c:v>
                </c:pt>
                <c:pt idx="422">
                  <c:v>3.97</c:v>
                </c:pt>
                <c:pt idx="423">
                  <c:v>4.24</c:v>
                </c:pt>
                <c:pt idx="424">
                  <c:v>4.3099999999999996</c:v>
                </c:pt>
                <c:pt idx="425">
                  <c:v>4.54</c:v>
                </c:pt>
                <c:pt idx="426">
                  <c:v>4.42</c:v>
                </c:pt>
                <c:pt idx="427">
                  <c:v>4.0599999999999996</c:v>
                </c:pt>
                <c:pt idx="428">
                  <c:v>3.9</c:v>
                </c:pt>
                <c:pt idx="429">
                  <c:v>3.57</c:v>
                </c:pt>
                <c:pt idx="430">
                  <c:v>3.24</c:v>
                </c:pt>
                <c:pt idx="431">
                  <c:v>3.17</c:v>
                </c:pt>
                <c:pt idx="432">
                  <c:v>2.67</c:v>
                </c:pt>
                <c:pt idx="433">
                  <c:v>2.5099999999999998</c:v>
                </c:pt>
                <c:pt idx="434">
                  <c:v>2.17</c:v>
                </c:pt>
                <c:pt idx="435">
                  <c:v>1.95</c:v>
                </c:pt>
                <c:pt idx="436">
                  <c:v>2.4300000000000002</c:v>
                </c:pt>
                <c:pt idx="437">
                  <c:v>2.46</c:v>
                </c:pt>
                <c:pt idx="438">
                  <c:v>2.95</c:v>
                </c:pt>
                <c:pt idx="439">
                  <c:v>2.84</c:v>
                </c:pt>
                <c:pt idx="440">
                  <c:v>2.85</c:v>
                </c:pt>
                <c:pt idx="441">
                  <c:v>3.32</c:v>
                </c:pt>
                <c:pt idx="442">
                  <c:v>3.54</c:v>
                </c:pt>
                <c:pt idx="443">
                  <c:v>3.34</c:v>
                </c:pt>
                <c:pt idx="444" formatCode="&quot;$&quot;#,##0.00">
                  <c:v>3.33</c:v>
                </c:pt>
                <c:pt idx="445" formatCode="&quot;$&quot;#,##0.00">
                  <c:v>3.33</c:v>
                </c:pt>
                <c:pt idx="446" formatCode="&quot;$&quot;#,##0.00">
                  <c:v>3.81</c:v>
                </c:pt>
                <c:pt idx="447" formatCode="&quot;$&quot;#,##0.00">
                  <c:v>4.17</c:v>
                </c:pt>
                <c:pt idx="448" formatCode="&quot;$&quot;#,##0.00">
                  <c:v>4.04</c:v>
                </c:pt>
                <c:pt idx="449" formatCode="&quot;$&quot;#,##0.00">
                  <c:v>3.83</c:v>
                </c:pt>
                <c:pt idx="450" formatCode="&quot;$&quot;#,##0.00">
                  <c:v>3.62</c:v>
                </c:pt>
                <c:pt idx="451" formatCode="&quot;$&quot;#,##0.00">
                  <c:v>3.43</c:v>
                </c:pt>
                <c:pt idx="452" formatCode="&quot;$&quot;#,##0.00">
                  <c:v>3.62</c:v>
                </c:pt>
                <c:pt idx="453" formatCode="&quot;$&quot;#,##0.00">
                  <c:v>3.68</c:v>
                </c:pt>
                <c:pt idx="454" formatCode="&quot;$&quot;#,##0.00">
                  <c:v>3.64</c:v>
                </c:pt>
                <c:pt idx="455" formatCode="&quot;$&quot;#,##0.00">
                  <c:v>4.24</c:v>
                </c:pt>
                <c:pt idx="456" formatCode="&quot;$&quot;#,##0.00">
                  <c:v>4.71</c:v>
                </c:pt>
                <c:pt idx="457" formatCode="&quot;$&quot;#,##0.00">
                  <c:v>6</c:v>
                </c:pt>
                <c:pt idx="458" formatCode="&quot;$&quot;#,##0.00">
                  <c:v>4.9000000000000004</c:v>
                </c:pt>
                <c:pt idx="459" formatCode="&quot;$&quot;#,##0.00">
                  <c:v>4.6599999999999957</c:v>
                </c:pt>
                <c:pt idx="460" formatCode="&quot;$&quot;#,##0.00">
                  <c:v>4.58</c:v>
                </c:pt>
                <c:pt idx="461" formatCode="&quot;$&quot;#,##0.00">
                  <c:v>4.59</c:v>
                </c:pt>
                <c:pt idx="462" formatCode="&quot;$&quot;#,##0.00">
                  <c:v>4.05</c:v>
                </c:pt>
                <c:pt idx="463" formatCode="&quot;$&quot;#,##0.00">
                  <c:v>3.91</c:v>
                </c:pt>
                <c:pt idx="464" formatCode="&quot;$&quot;#,##0.00">
                  <c:v>3.92</c:v>
                </c:pt>
                <c:pt idx="465" formatCode="&quot;$&quot;#,##0.00">
                  <c:v>3.78</c:v>
                </c:pt>
                <c:pt idx="466" formatCode="&quot;$&quot;#,##0.00">
                  <c:v>4.1199999999999974</c:v>
                </c:pt>
                <c:pt idx="467" formatCode="&quot;$&quot;#,##0.00">
                  <c:v>3.48</c:v>
                </c:pt>
                <c:pt idx="468" formatCode="&quot;$&quot;#,##0.00">
                  <c:v>2.99</c:v>
                </c:pt>
                <c:pt idx="469" formatCode="&quot;$&quot;#,##0.00">
                  <c:v>2.87</c:v>
                </c:pt>
                <c:pt idx="470" formatCode="&quot;$&quot;#,##0.00">
                  <c:v>2.83</c:v>
                </c:pt>
                <c:pt idx="471" formatCode="&quot;$&quot;#,##0.00">
                  <c:v>2.61</c:v>
                </c:pt>
                <c:pt idx="472" formatCode="&quot;$&quot;#,##0.00">
                  <c:v>2.85</c:v>
                </c:pt>
                <c:pt idx="473" formatCode="&quot;$&quot;#,##0.00">
                  <c:v>2.78</c:v>
                </c:pt>
                <c:pt idx="474" formatCode="&quot;$&quot;#,##0.00">
                  <c:v>2.84</c:v>
                </c:pt>
                <c:pt idx="475" formatCode="&quot;$&quot;#,##0.00">
                  <c:v>2.77</c:v>
                </c:pt>
                <c:pt idx="476" formatCode="&quot;$&quot;#,##0.00">
                  <c:v>2.66</c:v>
                </c:pt>
                <c:pt idx="477" formatCode="&quot;$&quot;#,##0.00">
                  <c:v>2.34</c:v>
                </c:pt>
                <c:pt idx="478" formatCode="&quot;$&quot;#,##0.00">
                  <c:v>2.0299999999999998</c:v>
                </c:pt>
                <c:pt idx="479" formatCode="&quot;$&quot;#,##0.00">
                  <c:v>2.347</c:v>
                </c:pt>
                <c:pt idx="480" formatCode="&quot;$&quot;#,##0.00">
                  <c:v>2.4950000000000001</c:v>
                </c:pt>
                <c:pt idx="481" formatCode="&quot;$&quot;#,##0.00">
                  <c:v>2.5379999999999998</c:v>
                </c:pt>
                <c:pt idx="482" formatCode="&quot;$&quot;#,##0.00">
                  <c:v>2.544</c:v>
                </c:pt>
                <c:pt idx="483" formatCode="&quot;$&quot;#,##0.00">
                  <c:v>2.5059999999999998</c:v>
                </c:pt>
                <c:pt idx="484" formatCode="&quot;$&quot;#,##0.00">
                  <c:v>2.536</c:v>
                </c:pt>
                <c:pt idx="485" formatCode="&quot;$&quot;#,##0.00">
                  <c:v>2.5750000000000002</c:v>
                </c:pt>
                <c:pt idx="486" formatCode="&quot;$&quot;#,##0.00">
                  <c:v>2.6139999999999999</c:v>
                </c:pt>
                <c:pt idx="487" formatCode="&quot;$&quot;#,##0.00">
                  <c:v>2.6259999999999999</c:v>
                </c:pt>
                <c:pt idx="488" formatCode="&quot;$&quot;#,##0.00">
                  <c:v>2.6230000000000002</c:v>
                </c:pt>
                <c:pt idx="489" formatCode="&quot;$&quot;#,##0.00">
                  <c:v>2.6440000000000001</c:v>
                </c:pt>
                <c:pt idx="490" formatCode="&quot;$&quot;#,##0.00">
                  <c:v>2.7120000000000002</c:v>
                </c:pt>
                <c:pt idx="491" formatCode="&quot;$&quot;#,##0.00">
                  <c:v>2.8639999999999999</c:v>
                </c:pt>
                <c:pt idx="492" formatCode="&quot;$&quot;#,##0.00">
                  <c:v>3.93</c:v>
                </c:pt>
                <c:pt idx="493" formatCode="&quot;$&quot;#,##0.00">
                  <c:v>3.39</c:v>
                </c:pt>
                <c:pt idx="494" formatCode="&quot;$&quot;#,##0.00">
                  <c:v>2.63</c:v>
                </c:pt>
                <c:pt idx="495" formatCode="&quot;$&quot;#,##0.00">
                  <c:v>3.18</c:v>
                </c:pt>
                <c:pt idx="496" formatCode="&quot;$&quot;#,##0.00">
                  <c:v>3.14</c:v>
                </c:pt>
                <c:pt idx="497" formatCode="&quot;$&quot;#,##0.00">
                  <c:v>3.24</c:v>
                </c:pt>
                <c:pt idx="498" formatCode="&quot;$&quot;#,##0.00">
                  <c:v>3.07</c:v>
                </c:pt>
                <c:pt idx="499" formatCode="&quot;$&quot;#,##0.00">
                  <c:v>2.97</c:v>
                </c:pt>
                <c:pt idx="500" formatCode="&quot;$&quot;#,##0.00">
                  <c:v>2.96</c:v>
                </c:pt>
                <c:pt idx="501" formatCode="&quot;$&quot;#,##0.00">
                  <c:v>2.97</c:v>
                </c:pt>
                <c:pt idx="502" formatCode="&quot;$&quot;#,##0.00">
                  <c:v>2.919</c:v>
                </c:pt>
                <c:pt idx="503" formatCode="&quot;$&quot;#,##0.00">
                  <c:v>3.0819999999999999</c:v>
                </c:pt>
                <c:pt idx="504" formatCode="&quot;$&quot;#,##0.00">
                  <c:v>3.2029999999999998</c:v>
                </c:pt>
                <c:pt idx="505" formatCode="&quot;$&quot;#,##0.00">
                  <c:v>3.2050000000000001</c:v>
                </c:pt>
                <c:pt idx="506" formatCode="&quot;$&quot;#,##0.00">
                  <c:v>3.165</c:v>
                </c:pt>
                <c:pt idx="507" formatCode="&quot;$&quot;#,##0.00">
                  <c:v>2.9670000000000001</c:v>
                </c:pt>
                <c:pt idx="508" formatCode="&quot;$&quot;#,##0.00">
                  <c:v>2.9470000000000001</c:v>
                </c:pt>
                <c:pt idx="509" formatCode="&quot;$&quot;#,##0.00">
                  <c:v>2.9750000000000001</c:v>
                </c:pt>
                <c:pt idx="510" formatCode="&quot;$&quot;#,##0.00">
                  <c:v>3.0030000000000001</c:v>
                </c:pt>
                <c:pt idx="511" formatCode="&quot;$&quot;#,##0.00">
                  <c:v>3.0049999999999999</c:v>
                </c:pt>
                <c:pt idx="512" formatCode="&quot;$&quot;#,##0.00">
                  <c:v>2.9870000000000001</c:v>
                </c:pt>
                <c:pt idx="513" formatCode="&quot;$&quot;#,##0.00">
                  <c:v>3.0089999999999999</c:v>
                </c:pt>
                <c:pt idx="514" formatCode="&quot;$&quot;#,##0.00">
                  <c:v>3.0619999999999998</c:v>
                </c:pt>
                <c:pt idx="515" formatCode="&quot;$&quot;#,##0.00">
                  <c:v>3.194</c:v>
                </c:pt>
                <c:pt idx="516" formatCode="&quot;$&quot;#,##0.00">
                  <c:v>3.274</c:v>
                </c:pt>
                <c:pt idx="517" formatCode="&quot;$&quot;#,##0.00">
                  <c:v>3.2429999999999999</c:v>
                </c:pt>
                <c:pt idx="518" formatCode="&quot;$&quot;#,##0.00">
                  <c:v>3.1669999999999998</c:v>
                </c:pt>
                <c:pt idx="519" formatCode="&quot;$&quot;#,##0.00">
                  <c:v>2.7850000000000001</c:v>
                </c:pt>
                <c:pt idx="520" formatCode="&quot;$&quot;#,##0.00">
                  <c:v>2.7370000000000001</c:v>
                </c:pt>
                <c:pt idx="521" formatCode="&quot;$&quot;#,##0.00">
                  <c:v>2.758</c:v>
                </c:pt>
                <c:pt idx="522" formatCode="&quot;$&quot;#,##0.00">
                  <c:v>2.7789999999999999</c:v>
                </c:pt>
                <c:pt idx="523" formatCode="&quot;$&quot;#,##0.00">
                  <c:v>2.778</c:v>
                </c:pt>
                <c:pt idx="524" formatCode="&quot;$&quot;#,##0.00">
                  <c:v>2.7610000000000001</c:v>
                </c:pt>
                <c:pt idx="525" formatCode="&quot;$&quot;#,##0.00">
                  <c:v>2.7829999999999999</c:v>
                </c:pt>
                <c:pt idx="526" formatCode="&quot;$&quot;#,##0.00">
                  <c:v>2.8460000000000001</c:v>
                </c:pt>
                <c:pt idx="527" formatCode="&quot;$&quot;#,##0.00">
                  <c:v>2.9940000000000002</c:v>
                </c:pt>
                <c:pt idx="528" formatCode="&quot;$&quot;#,##0.00">
                  <c:v>3.0960000000000001</c:v>
                </c:pt>
                <c:pt idx="529" formatCode="&quot;$&quot;#,##0.00">
                  <c:v>3.0739999999999998</c:v>
                </c:pt>
                <c:pt idx="530" formatCode="&quot;$&quot;#,##0.00">
                  <c:v>3.02</c:v>
                </c:pt>
                <c:pt idx="531" formatCode="&quot;$&quot;#,##0.00">
                  <c:v>2.72</c:v>
                </c:pt>
                <c:pt idx="532" formatCode="&quot;$&quot;#,##0.00">
                  <c:v>2.6949999999999998</c:v>
                </c:pt>
                <c:pt idx="533" formatCode="&quot;$&quot;#,##0.00">
                  <c:v>2.718</c:v>
                </c:pt>
                <c:pt idx="534" formatCode="&quot;$&quot;#,##0.00">
                  <c:v>2.7440000000000002</c:v>
                </c:pt>
                <c:pt idx="535" formatCode="&quot;$&quot;#,##0.00">
                  <c:v>2.7559999999999998</c:v>
                </c:pt>
                <c:pt idx="536" formatCode="&quot;$&quot;#,##0.00">
                  <c:v>2.7559999999999998</c:v>
                </c:pt>
                <c:pt idx="537" formatCode="&quot;$&quot;#,##0.00">
                  <c:v>2.782</c:v>
                </c:pt>
                <c:pt idx="538" formatCode="&quot;$&quot;#,##0.00">
                  <c:v>2.8540000000000001</c:v>
                </c:pt>
                <c:pt idx="539" formatCode="&quot;$&quot;#,##0.00">
                  <c:v>3.0059999999999998</c:v>
                </c:pt>
                <c:pt idx="540" formatCode="&quot;$&quot;#,##0.00">
                  <c:v>3.117</c:v>
                </c:pt>
                <c:pt idx="541" formatCode="&quot;$&quot;#,##0.00">
                  <c:v>3.0920000000000001</c:v>
                </c:pt>
                <c:pt idx="542" formatCode="&quot;$&quot;#,##0.00">
                  <c:v>3.036999999999999</c:v>
                </c:pt>
                <c:pt idx="543" formatCode="&quot;$&quot;#,##0.00">
                  <c:v>2.7370000000000001</c:v>
                </c:pt>
                <c:pt idx="544" formatCode="&quot;$&quot;#,##0.00">
                  <c:v>2.7120000000000002</c:v>
                </c:pt>
                <c:pt idx="545" formatCode="&quot;$&quot;#,##0.00">
                  <c:v>2.7349999999999999</c:v>
                </c:pt>
                <c:pt idx="546" formatCode="&quot;$&quot;#,##0.00">
                  <c:v>2.7589999999999999</c:v>
                </c:pt>
                <c:pt idx="547" formatCode="&quot;$&quot;#,##0.00">
                  <c:v>2.7749999999999999</c:v>
                </c:pt>
                <c:pt idx="548" formatCode="&quot;$&quot;#,##0.00">
                  <c:v>2.7749999999999999</c:v>
                </c:pt>
                <c:pt idx="549" formatCode="&quot;$&quot;#,##0.00">
                  <c:v>2.8010000000000002</c:v>
                </c:pt>
                <c:pt idx="550" formatCode="&quot;$&quot;#,##0.00">
                  <c:v>2.875</c:v>
                </c:pt>
                <c:pt idx="551" formatCode="&quot;$&quot;#,##0.00">
                  <c:v>3.0289999999999999</c:v>
                </c:pt>
                <c:pt idx="552" formatCode="&quot;$&quot;#,##0.00">
                  <c:v>3.1429999999999998</c:v>
                </c:pt>
                <c:pt idx="553" formatCode="&quot;$&quot;#,##0.00">
                  <c:v>3.1190000000000002</c:v>
                </c:pt>
                <c:pt idx="554" formatCode="&quot;$&quot;#,##0.00">
                  <c:v>3.0640000000000001</c:v>
                </c:pt>
                <c:pt idx="555" formatCode="&quot;$&quot;#,##0.00">
                  <c:v>2.7690000000000001</c:v>
                </c:pt>
                <c:pt idx="556" formatCode="&quot;$&quot;#,##0.00">
                  <c:v>2.7509999999999999</c:v>
                </c:pt>
                <c:pt idx="557" formatCode="&quot;$&quot;#,##0.00">
                  <c:v>2.7759999999999998</c:v>
                </c:pt>
                <c:pt idx="558" formatCode="&quot;$&quot;#,##0.00">
                  <c:v>2.802999999999999</c:v>
                </c:pt>
                <c:pt idx="559" formatCode="&quot;$&quot;#,##0.00">
                  <c:v>2.823</c:v>
                </c:pt>
                <c:pt idx="560" formatCode="&quot;$&quot;#,##0.00">
                  <c:v>2.823</c:v>
                </c:pt>
                <c:pt idx="561" formatCode="&quot;$&quot;#,##0.00">
                  <c:v>2.8490000000000002</c:v>
                </c:pt>
                <c:pt idx="562" formatCode="&quot;$&quot;#,##0.00">
                  <c:v>2.9239999999999999</c:v>
                </c:pt>
                <c:pt idx="563" formatCode="&quot;$&quot;#,##0.00">
                  <c:v>3.0790000000000002</c:v>
                </c:pt>
                <c:pt idx="564" formatCode="&quot;$&quot;#,##0.00">
                  <c:v>3.202</c:v>
                </c:pt>
                <c:pt idx="565" formatCode="&quot;$&quot;#,##0.00">
                  <c:v>3.1789999999999998</c:v>
                </c:pt>
                <c:pt idx="566" formatCode="&quot;$&quot;#,##0.00">
                  <c:v>3.1219999999999999</c:v>
                </c:pt>
                <c:pt idx="567" formatCode="&quot;$&quot;#,##0.00">
                  <c:v>2.83</c:v>
                </c:pt>
                <c:pt idx="568" formatCode="&quot;$&quot;#,##0.00">
                  <c:v>2.8119999999999981</c:v>
                </c:pt>
                <c:pt idx="569" formatCode="&quot;$&quot;#,##0.00">
                  <c:v>2.8370000000000002</c:v>
                </c:pt>
                <c:pt idx="570" formatCode="&quot;$&quot;#,##0.00">
                  <c:v>2.8639999999999999</c:v>
                </c:pt>
                <c:pt idx="571" formatCode="&quot;$&quot;#,##0.00">
                  <c:v>2.887</c:v>
                </c:pt>
                <c:pt idx="572" formatCode="&quot;$&quot;#,##0.00">
                  <c:v>2.89</c:v>
                </c:pt>
                <c:pt idx="573" formatCode="&quot;$&quot;#,##0.00">
                  <c:v>2.92</c:v>
                </c:pt>
                <c:pt idx="574" formatCode="&quot;$&quot;#,##0.00">
                  <c:v>2.9950000000000001</c:v>
                </c:pt>
                <c:pt idx="575" formatCode="&quot;$&quot;#,##0.00">
                  <c:v>3.15</c:v>
                </c:pt>
                <c:pt idx="576" formatCode="&quot;$&quot;#,##0.00">
                  <c:v>3.2730000000000001</c:v>
                </c:pt>
                <c:pt idx="577" formatCode="&quot;$&quot;#,##0.00">
                  <c:v>3.2469999999999999</c:v>
                </c:pt>
                <c:pt idx="578" formatCode="&quot;$&quot;#,##0.00">
                  <c:v>3.1850000000000001</c:v>
                </c:pt>
                <c:pt idx="579" formatCode="&quot;$&quot;#,##0.00">
                  <c:v>2.892999999999998</c:v>
                </c:pt>
                <c:pt idx="580" formatCode="&quot;$&quot;#,##0.00">
                  <c:v>2.875</c:v>
                </c:pt>
                <c:pt idx="581" formatCode="&quot;$&quot;#,##0.00">
                  <c:v>2.9009999999999998</c:v>
                </c:pt>
                <c:pt idx="582" formatCode="&quot;$&quot;#,##0.00">
                  <c:v>2.9289999999999998</c:v>
                </c:pt>
                <c:pt idx="583" formatCode="&quot;$&quot;#,##0.00">
                  <c:v>2.9519999999999991</c:v>
                </c:pt>
                <c:pt idx="584" formatCode="&quot;$&quot;#,##0.00">
                  <c:v>2.9559999999999991</c:v>
                </c:pt>
                <c:pt idx="585" formatCode="&quot;$&quot;#,##0.00">
                  <c:v>2.9889999999999999</c:v>
                </c:pt>
                <c:pt idx="586" formatCode="&quot;$&quot;#,##0.00">
                  <c:v>3.0640000000000001</c:v>
                </c:pt>
                <c:pt idx="587" formatCode="&quot;$&quot;#,##0.00">
                  <c:v>3.2189999999999999</c:v>
                </c:pt>
                <c:pt idx="588" formatCode="&quot;$&quot;#,##0.00">
                  <c:v>3.3420000000000001</c:v>
                </c:pt>
                <c:pt idx="589" formatCode="&quot;$&quot;#,##0.00">
                  <c:v>3.3130000000000002</c:v>
                </c:pt>
                <c:pt idx="590" formatCode="&quot;$&quot;#,##0.00">
                  <c:v>3.2480000000000002</c:v>
                </c:pt>
                <c:pt idx="591" formatCode="&quot;$&quot;#,##0.00">
                  <c:v>2.9559999999999991</c:v>
                </c:pt>
                <c:pt idx="592" formatCode="&quot;$&quot;#,##0.00">
                  <c:v>2.9380000000000002</c:v>
                </c:pt>
                <c:pt idx="593" formatCode="&quot;$&quot;#,##0.00">
                  <c:v>2.9660000000000002</c:v>
                </c:pt>
                <c:pt idx="594" formatCode="&quot;$&quot;#,##0.00">
                  <c:v>2.996</c:v>
                </c:pt>
                <c:pt idx="595" formatCode="&quot;$&quot;#,##0.00">
                  <c:v>3.0249999999999999</c:v>
                </c:pt>
                <c:pt idx="596" formatCode="&quot;$&quot;#,##0.00">
                  <c:v>3.0289999999999999</c:v>
                </c:pt>
                <c:pt idx="597" formatCode="&quot;$&quot;#,##0.00">
                  <c:v>3.0640000000000001</c:v>
                </c:pt>
                <c:pt idx="598" formatCode="&quot;$&quot;#,##0.00">
                  <c:v>3.1389999999999998</c:v>
                </c:pt>
                <c:pt idx="599">
                  <c:v>3.294</c:v>
                </c:pt>
                <c:pt idx="600">
                  <c:v>3.416999999999998</c:v>
                </c:pt>
                <c:pt idx="601">
                  <c:v>3.3839999999999999</c:v>
                </c:pt>
                <c:pt idx="602">
                  <c:v>3.3119999999999981</c:v>
                </c:pt>
                <c:pt idx="603">
                  <c:v>3.0089999999999999</c:v>
                </c:pt>
                <c:pt idx="604">
                  <c:v>2.9910000000000001</c:v>
                </c:pt>
                <c:pt idx="605">
                  <c:v>3.024</c:v>
                </c:pt>
                <c:pt idx="606">
                  <c:v>3.0640000000000001</c:v>
                </c:pt>
                <c:pt idx="607">
                  <c:v>3.1019999999999999</c:v>
                </c:pt>
                <c:pt idx="608">
                  <c:v>3.1120000000000001</c:v>
                </c:pt>
                <c:pt idx="609">
                  <c:v>3.157</c:v>
                </c:pt>
                <c:pt idx="610">
                  <c:v>3.2330000000000001</c:v>
                </c:pt>
                <c:pt idx="611">
                  <c:v>3.39</c:v>
                </c:pt>
                <c:pt idx="612">
                  <c:v>3.5249999999999999</c:v>
                </c:pt>
                <c:pt idx="613">
                  <c:v>3.49</c:v>
                </c:pt>
                <c:pt idx="614">
                  <c:v>3.415</c:v>
                </c:pt>
                <c:pt idx="615">
                  <c:v>3.1</c:v>
                </c:pt>
                <c:pt idx="616">
                  <c:v>3.0750000000000002</c:v>
                </c:pt>
                <c:pt idx="617">
                  <c:v>3.1</c:v>
                </c:pt>
                <c:pt idx="618">
                  <c:v>3.129</c:v>
                </c:pt>
                <c:pt idx="619">
                  <c:v>3.157</c:v>
                </c:pt>
                <c:pt idx="620">
                  <c:v>3.1669999999999998</c:v>
                </c:pt>
                <c:pt idx="621">
                  <c:v>3.2069999999999999</c:v>
                </c:pt>
                <c:pt idx="622">
                  <c:v>3.2829999999999999</c:v>
                </c:pt>
                <c:pt idx="623">
                  <c:v>3.44</c:v>
                </c:pt>
                <c:pt idx="624">
                  <c:v>3.58</c:v>
                </c:pt>
                <c:pt idx="625">
                  <c:v>3.5449999999999999</c:v>
                </c:pt>
                <c:pt idx="626">
                  <c:v>3.47</c:v>
                </c:pt>
                <c:pt idx="627">
                  <c:v>3.14</c:v>
                </c:pt>
                <c:pt idx="628">
                  <c:v>3.125</c:v>
                </c:pt>
                <c:pt idx="629">
                  <c:v>3.16</c:v>
                </c:pt>
                <c:pt idx="630">
                  <c:v>3.2050000000000001</c:v>
                </c:pt>
                <c:pt idx="631">
                  <c:v>3.2450000000000001</c:v>
                </c:pt>
                <c:pt idx="632">
                  <c:v>3.26</c:v>
                </c:pt>
                <c:pt idx="633">
                  <c:v>3.3149999999999991</c:v>
                </c:pt>
                <c:pt idx="634">
                  <c:v>3.392999999999998</c:v>
                </c:pt>
                <c:pt idx="635">
                  <c:v>3.5510000000000002</c:v>
                </c:pt>
                <c:pt idx="636">
                  <c:v>3.694</c:v>
                </c:pt>
                <c:pt idx="637">
                  <c:v>3.6589999999999998</c:v>
                </c:pt>
                <c:pt idx="638">
                  <c:v>3.5840000000000001</c:v>
                </c:pt>
                <c:pt idx="639">
                  <c:v>3.2290000000000001</c:v>
                </c:pt>
                <c:pt idx="640">
                  <c:v>3.214</c:v>
                </c:pt>
                <c:pt idx="641">
                  <c:v>3.2490000000000001</c:v>
                </c:pt>
                <c:pt idx="642">
                  <c:v>3.294</c:v>
                </c:pt>
                <c:pt idx="643">
                  <c:v>3.3340000000000001</c:v>
                </c:pt>
                <c:pt idx="644">
                  <c:v>3.3490000000000002</c:v>
                </c:pt>
                <c:pt idx="645">
                  <c:v>3.4039999999999999</c:v>
                </c:pt>
                <c:pt idx="646">
                  <c:v>3.4820000000000002</c:v>
                </c:pt>
                <c:pt idx="647">
                  <c:v>3.6419999999999999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A7B-4959-90A4-C9398E3F2A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3861264"/>
        <c:axId val="123776656"/>
      </c:lineChart>
      <c:lineChart>
        <c:grouping val="standard"/>
        <c:varyColors val="0"/>
        <c:ser>
          <c:idx val="2"/>
          <c:order val="2"/>
          <c:tx>
            <c:v>New Stasis</c:v>
          </c:tx>
          <c:spPr>
            <a:ln w="53975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'Data 1'!$A$40:$A$710</c:f>
              <c:numCache>
                <c:formatCode>mmm\-yyyy</c:formatCode>
                <c:ptCount val="671"/>
                <c:pt idx="0">
                  <c:v>27774</c:v>
                </c:pt>
                <c:pt idx="1">
                  <c:v>27805</c:v>
                </c:pt>
                <c:pt idx="2">
                  <c:v>27834</c:v>
                </c:pt>
                <c:pt idx="3">
                  <c:v>27865</c:v>
                </c:pt>
                <c:pt idx="4">
                  <c:v>27895</c:v>
                </c:pt>
                <c:pt idx="5">
                  <c:v>27926</c:v>
                </c:pt>
                <c:pt idx="6">
                  <c:v>27956</c:v>
                </c:pt>
                <c:pt idx="7">
                  <c:v>27987</c:v>
                </c:pt>
                <c:pt idx="8">
                  <c:v>28018</c:v>
                </c:pt>
                <c:pt idx="9">
                  <c:v>28048</c:v>
                </c:pt>
                <c:pt idx="10">
                  <c:v>28079</c:v>
                </c:pt>
                <c:pt idx="11">
                  <c:v>28109</c:v>
                </c:pt>
                <c:pt idx="12">
                  <c:v>28140</c:v>
                </c:pt>
                <c:pt idx="13">
                  <c:v>28171</c:v>
                </c:pt>
                <c:pt idx="14">
                  <c:v>28199</c:v>
                </c:pt>
                <c:pt idx="15">
                  <c:v>28230</c:v>
                </c:pt>
                <c:pt idx="16">
                  <c:v>28260</c:v>
                </c:pt>
                <c:pt idx="17">
                  <c:v>28291</c:v>
                </c:pt>
                <c:pt idx="18">
                  <c:v>28321</c:v>
                </c:pt>
                <c:pt idx="19">
                  <c:v>28352</c:v>
                </c:pt>
                <c:pt idx="20">
                  <c:v>28383</c:v>
                </c:pt>
                <c:pt idx="21">
                  <c:v>28413</c:v>
                </c:pt>
                <c:pt idx="22">
                  <c:v>28444</c:v>
                </c:pt>
                <c:pt idx="23">
                  <c:v>28474</c:v>
                </c:pt>
                <c:pt idx="24">
                  <c:v>28505</c:v>
                </c:pt>
                <c:pt idx="25">
                  <c:v>28536</c:v>
                </c:pt>
                <c:pt idx="26">
                  <c:v>28564</c:v>
                </c:pt>
                <c:pt idx="27">
                  <c:v>28595</c:v>
                </c:pt>
                <c:pt idx="28">
                  <c:v>28625</c:v>
                </c:pt>
                <c:pt idx="29">
                  <c:v>28656</c:v>
                </c:pt>
                <c:pt idx="30">
                  <c:v>28686</c:v>
                </c:pt>
                <c:pt idx="31">
                  <c:v>28717</c:v>
                </c:pt>
                <c:pt idx="32">
                  <c:v>28748</c:v>
                </c:pt>
                <c:pt idx="33">
                  <c:v>28778</c:v>
                </c:pt>
                <c:pt idx="34">
                  <c:v>28809</c:v>
                </c:pt>
                <c:pt idx="35">
                  <c:v>28839</c:v>
                </c:pt>
                <c:pt idx="36">
                  <c:v>28870</c:v>
                </c:pt>
                <c:pt idx="37">
                  <c:v>28901</c:v>
                </c:pt>
                <c:pt idx="38">
                  <c:v>28929</c:v>
                </c:pt>
                <c:pt idx="39">
                  <c:v>28960</c:v>
                </c:pt>
                <c:pt idx="40">
                  <c:v>28990</c:v>
                </c:pt>
                <c:pt idx="41">
                  <c:v>29021</c:v>
                </c:pt>
                <c:pt idx="42">
                  <c:v>29051</c:v>
                </c:pt>
                <c:pt idx="43">
                  <c:v>29082</c:v>
                </c:pt>
                <c:pt idx="44">
                  <c:v>29113</c:v>
                </c:pt>
                <c:pt idx="45">
                  <c:v>29143</c:v>
                </c:pt>
                <c:pt idx="46">
                  <c:v>29174</c:v>
                </c:pt>
                <c:pt idx="47">
                  <c:v>29204</c:v>
                </c:pt>
                <c:pt idx="48">
                  <c:v>29235</c:v>
                </c:pt>
                <c:pt idx="49">
                  <c:v>29266</c:v>
                </c:pt>
                <c:pt idx="50">
                  <c:v>29295</c:v>
                </c:pt>
                <c:pt idx="51">
                  <c:v>29326</c:v>
                </c:pt>
                <c:pt idx="52">
                  <c:v>29356</c:v>
                </c:pt>
                <c:pt idx="53">
                  <c:v>29387</c:v>
                </c:pt>
                <c:pt idx="54">
                  <c:v>29417</c:v>
                </c:pt>
                <c:pt idx="55">
                  <c:v>29448</c:v>
                </c:pt>
                <c:pt idx="56">
                  <c:v>29479</c:v>
                </c:pt>
                <c:pt idx="57">
                  <c:v>29509</c:v>
                </c:pt>
                <c:pt idx="58">
                  <c:v>29540</c:v>
                </c:pt>
                <c:pt idx="59">
                  <c:v>29570</c:v>
                </c:pt>
                <c:pt idx="60">
                  <c:v>29601</c:v>
                </c:pt>
                <c:pt idx="61">
                  <c:v>29632</c:v>
                </c:pt>
                <c:pt idx="62">
                  <c:v>29660</c:v>
                </c:pt>
                <c:pt idx="63">
                  <c:v>29691</c:v>
                </c:pt>
                <c:pt idx="64">
                  <c:v>29721</c:v>
                </c:pt>
                <c:pt idx="65">
                  <c:v>29752</c:v>
                </c:pt>
                <c:pt idx="66">
                  <c:v>29782</c:v>
                </c:pt>
                <c:pt idx="67">
                  <c:v>29813</c:v>
                </c:pt>
                <c:pt idx="68">
                  <c:v>29844</c:v>
                </c:pt>
                <c:pt idx="69">
                  <c:v>29874</c:v>
                </c:pt>
                <c:pt idx="70">
                  <c:v>29905</c:v>
                </c:pt>
                <c:pt idx="71">
                  <c:v>29935</c:v>
                </c:pt>
                <c:pt idx="72">
                  <c:v>29966</c:v>
                </c:pt>
                <c:pt idx="73">
                  <c:v>29997</c:v>
                </c:pt>
                <c:pt idx="74">
                  <c:v>30025</c:v>
                </c:pt>
                <c:pt idx="75">
                  <c:v>30056</c:v>
                </c:pt>
                <c:pt idx="76">
                  <c:v>30086</c:v>
                </c:pt>
                <c:pt idx="77">
                  <c:v>30117</c:v>
                </c:pt>
                <c:pt idx="78">
                  <c:v>30147</c:v>
                </c:pt>
                <c:pt idx="79">
                  <c:v>30178</c:v>
                </c:pt>
                <c:pt idx="80">
                  <c:v>30209</c:v>
                </c:pt>
                <c:pt idx="81">
                  <c:v>30239</c:v>
                </c:pt>
                <c:pt idx="82">
                  <c:v>30270</c:v>
                </c:pt>
                <c:pt idx="83">
                  <c:v>30300</c:v>
                </c:pt>
                <c:pt idx="84">
                  <c:v>30331</c:v>
                </c:pt>
                <c:pt idx="85">
                  <c:v>30362</c:v>
                </c:pt>
                <c:pt idx="86">
                  <c:v>30390</c:v>
                </c:pt>
                <c:pt idx="87">
                  <c:v>30421</c:v>
                </c:pt>
                <c:pt idx="88">
                  <c:v>30451</c:v>
                </c:pt>
                <c:pt idx="89">
                  <c:v>30482</c:v>
                </c:pt>
                <c:pt idx="90">
                  <c:v>30512</c:v>
                </c:pt>
                <c:pt idx="91">
                  <c:v>30543</c:v>
                </c:pt>
                <c:pt idx="92">
                  <c:v>30574</c:v>
                </c:pt>
                <c:pt idx="93">
                  <c:v>30604</c:v>
                </c:pt>
                <c:pt idx="94">
                  <c:v>30635</c:v>
                </c:pt>
                <c:pt idx="95">
                  <c:v>30665</c:v>
                </c:pt>
                <c:pt idx="96">
                  <c:v>30696</c:v>
                </c:pt>
                <c:pt idx="97">
                  <c:v>30727</c:v>
                </c:pt>
                <c:pt idx="98">
                  <c:v>30756</c:v>
                </c:pt>
                <c:pt idx="99">
                  <c:v>30787</c:v>
                </c:pt>
                <c:pt idx="100">
                  <c:v>30817</c:v>
                </c:pt>
                <c:pt idx="101">
                  <c:v>30848</c:v>
                </c:pt>
                <c:pt idx="102">
                  <c:v>30878</c:v>
                </c:pt>
                <c:pt idx="103">
                  <c:v>30909</c:v>
                </c:pt>
                <c:pt idx="104">
                  <c:v>30940</c:v>
                </c:pt>
                <c:pt idx="105">
                  <c:v>30970</c:v>
                </c:pt>
                <c:pt idx="106">
                  <c:v>31001</c:v>
                </c:pt>
                <c:pt idx="107">
                  <c:v>31031</c:v>
                </c:pt>
                <c:pt idx="108">
                  <c:v>31062</c:v>
                </c:pt>
                <c:pt idx="109">
                  <c:v>31093</c:v>
                </c:pt>
                <c:pt idx="110">
                  <c:v>31121</c:v>
                </c:pt>
                <c:pt idx="111">
                  <c:v>31152</c:v>
                </c:pt>
                <c:pt idx="112">
                  <c:v>31182</c:v>
                </c:pt>
                <c:pt idx="113">
                  <c:v>31213</c:v>
                </c:pt>
                <c:pt idx="114">
                  <c:v>31243</c:v>
                </c:pt>
                <c:pt idx="115">
                  <c:v>31274</c:v>
                </c:pt>
                <c:pt idx="116">
                  <c:v>31305</c:v>
                </c:pt>
                <c:pt idx="117">
                  <c:v>31335</c:v>
                </c:pt>
                <c:pt idx="118">
                  <c:v>31366</c:v>
                </c:pt>
                <c:pt idx="119">
                  <c:v>31396</c:v>
                </c:pt>
                <c:pt idx="120">
                  <c:v>31427</c:v>
                </c:pt>
                <c:pt idx="121">
                  <c:v>31458</c:v>
                </c:pt>
                <c:pt idx="122">
                  <c:v>31486</c:v>
                </c:pt>
                <c:pt idx="123">
                  <c:v>31517</c:v>
                </c:pt>
                <c:pt idx="124">
                  <c:v>31547</c:v>
                </c:pt>
                <c:pt idx="125">
                  <c:v>31578</c:v>
                </c:pt>
                <c:pt idx="126">
                  <c:v>31608</c:v>
                </c:pt>
                <c:pt idx="127">
                  <c:v>31639</c:v>
                </c:pt>
                <c:pt idx="128">
                  <c:v>31670</c:v>
                </c:pt>
                <c:pt idx="129">
                  <c:v>31700</c:v>
                </c:pt>
                <c:pt idx="130">
                  <c:v>31731</c:v>
                </c:pt>
                <c:pt idx="131">
                  <c:v>31761</c:v>
                </c:pt>
                <c:pt idx="132">
                  <c:v>31792</c:v>
                </c:pt>
                <c:pt idx="133">
                  <c:v>31823</c:v>
                </c:pt>
                <c:pt idx="134">
                  <c:v>31851</c:v>
                </c:pt>
                <c:pt idx="135">
                  <c:v>31882</c:v>
                </c:pt>
                <c:pt idx="136">
                  <c:v>31912</c:v>
                </c:pt>
                <c:pt idx="137">
                  <c:v>31943</c:v>
                </c:pt>
                <c:pt idx="138">
                  <c:v>31973</c:v>
                </c:pt>
                <c:pt idx="139">
                  <c:v>32004</c:v>
                </c:pt>
                <c:pt idx="140">
                  <c:v>32035</c:v>
                </c:pt>
                <c:pt idx="141">
                  <c:v>32065</c:v>
                </c:pt>
                <c:pt idx="142">
                  <c:v>32096</c:v>
                </c:pt>
                <c:pt idx="143">
                  <c:v>32126</c:v>
                </c:pt>
                <c:pt idx="144">
                  <c:v>32157</c:v>
                </c:pt>
                <c:pt idx="145">
                  <c:v>32188</c:v>
                </c:pt>
                <c:pt idx="146">
                  <c:v>32217</c:v>
                </c:pt>
                <c:pt idx="147">
                  <c:v>32248</c:v>
                </c:pt>
                <c:pt idx="148">
                  <c:v>32278</c:v>
                </c:pt>
                <c:pt idx="149">
                  <c:v>32309</c:v>
                </c:pt>
                <c:pt idx="150">
                  <c:v>32339</c:v>
                </c:pt>
                <c:pt idx="151">
                  <c:v>32370</c:v>
                </c:pt>
                <c:pt idx="152">
                  <c:v>32401</c:v>
                </c:pt>
                <c:pt idx="153">
                  <c:v>32431</c:v>
                </c:pt>
                <c:pt idx="154">
                  <c:v>32462</c:v>
                </c:pt>
                <c:pt idx="155">
                  <c:v>32492</c:v>
                </c:pt>
                <c:pt idx="156">
                  <c:v>32523</c:v>
                </c:pt>
                <c:pt idx="157">
                  <c:v>32554</c:v>
                </c:pt>
                <c:pt idx="158">
                  <c:v>32582</c:v>
                </c:pt>
                <c:pt idx="159">
                  <c:v>32613</c:v>
                </c:pt>
                <c:pt idx="160">
                  <c:v>32643</c:v>
                </c:pt>
                <c:pt idx="161">
                  <c:v>32674</c:v>
                </c:pt>
                <c:pt idx="162">
                  <c:v>32704</c:v>
                </c:pt>
                <c:pt idx="163">
                  <c:v>32735</c:v>
                </c:pt>
                <c:pt idx="164">
                  <c:v>32766</c:v>
                </c:pt>
                <c:pt idx="165">
                  <c:v>32796</c:v>
                </c:pt>
                <c:pt idx="166">
                  <c:v>32827</c:v>
                </c:pt>
                <c:pt idx="167">
                  <c:v>32857</c:v>
                </c:pt>
                <c:pt idx="168">
                  <c:v>32888</c:v>
                </c:pt>
                <c:pt idx="169">
                  <c:v>32919</c:v>
                </c:pt>
                <c:pt idx="170">
                  <c:v>32947</c:v>
                </c:pt>
                <c:pt idx="171">
                  <c:v>32978</c:v>
                </c:pt>
                <c:pt idx="172">
                  <c:v>33008</c:v>
                </c:pt>
                <c:pt idx="173">
                  <c:v>33039</c:v>
                </c:pt>
                <c:pt idx="174">
                  <c:v>33069</c:v>
                </c:pt>
                <c:pt idx="175">
                  <c:v>33100</c:v>
                </c:pt>
                <c:pt idx="176">
                  <c:v>33131</c:v>
                </c:pt>
                <c:pt idx="177">
                  <c:v>33161</c:v>
                </c:pt>
                <c:pt idx="178">
                  <c:v>33192</c:v>
                </c:pt>
                <c:pt idx="179">
                  <c:v>33222</c:v>
                </c:pt>
                <c:pt idx="180">
                  <c:v>33253</c:v>
                </c:pt>
                <c:pt idx="181">
                  <c:v>33284</c:v>
                </c:pt>
                <c:pt idx="182">
                  <c:v>33312</c:v>
                </c:pt>
                <c:pt idx="183">
                  <c:v>33343</c:v>
                </c:pt>
                <c:pt idx="184">
                  <c:v>33373</c:v>
                </c:pt>
                <c:pt idx="185">
                  <c:v>33404</c:v>
                </c:pt>
                <c:pt idx="186">
                  <c:v>33434</c:v>
                </c:pt>
                <c:pt idx="187">
                  <c:v>33465</c:v>
                </c:pt>
                <c:pt idx="188">
                  <c:v>33496</c:v>
                </c:pt>
                <c:pt idx="189">
                  <c:v>33526</c:v>
                </c:pt>
                <c:pt idx="190">
                  <c:v>33557</c:v>
                </c:pt>
                <c:pt idx="191">
                  <c:v>33587</c:v>
                </c:pt>
                <c:pt idx="192">
                  <c:v>33618</c:v>
                </c:pt>
                <c:pt idx="193">
                  <c:v>33649</c:v>
                </c:pt>
                <c:pt idx="194">
                  <c:v>33678</c:v>
                </c:pt>
                <c:pt idx="195">
                  <c:v>33709</c:v>
                </c:pt>
                <c:pt idx="196">
                  <c:v>33739</c:v>
                </c:pt>
                <c:pt idx="197">
                  <c:v>33770</c:v>
                </c:pt>
                <c:pt idx="198">
                  <c:v>33800</c:v>
                </c:pt>
                <c:pt idx="199">
                  <c:v>33831</c:v>
                </c:pt>
                <c:pt idx="200">
                  <c:v>33862</c:v>
                </c:pt>
                <c:pt idx="201">
                  <c:v>33892</c:v>
                </c:pt>
                <c:pt idx="202">
                  <c:v>33923</c:v>
                </c:pt>
                <c:pt idx="203">
                  <c:v>33953</c:v>
                </c:pt>
                <c:pt idx="204">
                  <c:v>33984</c:v>
                </c:pt>
                <c:pt idx="205">
                  <c:v>34015</c:v>
                </c:pt>
                <c:pt idx="206">
                  <c:v>34043</c:v>
                </c:pt>
                <c:pt idx="207">
                  <c:v>34074</c:v>
                </c:pt>
                <c:pt idx="208">
                  <c:v>34104</c:v>
                </c:pt>
                <c:pt idx="209">
                  <c:v>34135</c:v>
                </c:pt>
                <c:pt idx="210">
                  <c:v>34165</c:v>
                </c:pt>
                <c:pt idx="211">
                  <c:v>34196</c:v>
                </c:pt>
                <c:pt idx="212">
                  <c:v>34227</c:v>
                </c:pt>
                <c:pt idx="213">
                  <c:v>34257</c:v>
                </c:pt>
                <c:pt idx="214">
                  <c:v>34288</c:v>
                </c:pt>
                <c:pt idx="215">
                  <c:v>34318</c:v>
                </c:pt>
                <c:pt idx="216">
                  <c:v>34349</c:v>
                </c:pt>
                <c:pt idx="217">
                  <c:v>34380</c:v>
                </c:pt>
                <c:pt idx="218">
                  <c:v>34408</c:v>
                </c:pt>
                <c:pt idx="219">
                  <c:v>34439</c:v>
                </c:pt>
                <c:pt idx="220">
                  <c:v>34469</c:v>
                </c:pt>
                <c:pt idx="221">
                  <c:v>34500</c:v>
                </c:pt>
                <c:pt idx="222">
                  <c:v>34530</c:v>
                </c:pt>
                <c:pt idx="223">
                  <c:v>34561</c:v>
                </c:pt>
                <c:pt idx="224">
                  <c:v>34592</c:v>
                </c:pt>
                <c:pt idx="225">
                  <c:v>34622</c:v>
                </c:pt>
                <c:pt idx="226">
                  <c:v>34653</c:v>
                </c:pt>
                <c:pt idx="227">
                  <c:v>34683</c:v>
                </c:pt>
                <c:pt idx="228">
                  <c:v>34714</c:v>
                </c:pt>
                <c:pt idx="229">
                  <c:v>34745</c:v>
                </c:pt>
                <c:pt idx="230">
                  <c:v>34773</c:v>
                </c:pt>
                <c:pt idx="231">
                  <c:v>34804</c:v>
                </c:pt>
                <c:pt idx="232">
                  <c:v>34834</c:v>
                </c:pt>
                <c:pt idx="233">
                  <c:v>34865</c:v>
                </c:pt>
                <c:pt idx="234">
                  <c:v>34895</c:v>
                </c:pt>
                <c:pt idx="235">
                  <c:v>34926</c:v>
                </c:pt>
                <c:pt idx="236">
                  <c:v>34957</c:v>
                </c:pt>
                <c:pt idx="237">
                  <c:v>34987</c:v>
                </c:pt>
                <c:pt idx="238">
                  <c:v>35018</c:v>
                </c:pt>
                <c:pt idx="239">
                  <c:v>35048</c:v>
                </c:pt>
                <c:pt idx="240">
                  <c:v>35079</c:v>
                </c:pt>
                <c:pt idx="241">
                  <c:v>35110</c:v>
                </c:pt>
                <c:pt idx="242">
                  <c:v>35139</c:v>
                </c:pt>
                <c:pt idx="243">
                  <c:v>35170</c:v>
                </c:pt>
                <c:pt idx="244">
                  <c:v>35200</c:v>
                </c:pt>
                <c:pt idx="245">
                  <c:v>35231</c:v>
                </c:pt>
                <c:pt idx="246">
                  <c:v>35261</c:v>
                </c:pt>
                <c:pt idx="247">
                  <c:v>35292</c:v>
                </c:pt>
                <c:pt idx="248">
                  <c:v>35323</c:v>
                </c:pt>
                <c:pt idx="249">
                  <c:v>35353</c:v>
                </c:pt>
                <c:pt idx="250">
                  <c:v>35384</c:v>
                </c:pt>
                <c:pt idx="251">
                  <c:v>35414</c:v>
                </c:pt>
                <c:pt idx="252">
                  <c:v>35445</c:v>
                </c:pt>
                <c:pt idx="253">
                  <c:v>35476</c:v>
                </c:pt>
                <c:pt idx="254">
                  <c:v>35504</c:v>
                </c:pt>
                <c:pt idx="255">
                  <c:v>35535</c:v>
                </c:pt>
                <c:pt idx="256">
                  <c:v>35565</c:v>
                </c:pt>
                <c:pt idx="257">
                  <c:v>35596</c:v>
                </c:pt>
                <c:pt idx="258">
                  <c:v>35626</c:v>
                </c:pt>
                <c:pt idx="259">
                  <c:v>35657</c:v>
                </c:pt>
                <c:pt idx="260">
                  <c:v>35688</c:v>
                </c:pt>
                <c:pt idx="261">
                  <c:v>35718</c:v>
                </c:pt>
                <c:pt idx="262">
                  <c:v>35749</c:v>
                </c:pt>
                <c:pt idx="263">
                  <c:v>35779</c:v>
                </c:pt>
                <c:pt idx="264">
                  <c:v>35810</c:v>
                </c:pt>
                <c:pt idx="265">
                  <c:v>35841</c:v>
                </c:pt>
                <c:pt idx="266">
                  <c:v>35869</c:v>
                </c:pt>
                <c:pt idx="267">
                  <c:v>35900</c:v>
                </c:pt>
                <c:pt idx="268">
                  <c:v>35930</c:v>
                </c:pt>
                <c:pt idx="269">
                  <c:v>35961</c:v>
                </c:pt>
                <c:pt idx="270">
                  <c:v>35991</c:v>
                </c:pt>
                <c:pt idx="271">
                  <c:v>36022</c:v>
                </c:pt>
                <c:pt idx="272">
                  <c:v>36053</c:v>
                </c:pt>
                <c:pt idx="273">
                  <c:v>36083</c:v>
                </c:pt>
                <c:pt idx="274">
                  <c:v>36114</c:v>
                </c:pt>
                <c:pt idx="275">
                  <c:v>36144</c:v>
                </c:pt>
                <c:pt idx="276">
                  <c:v>36175</c:v>
                </c:pt>
                <c:pt idx="277">
                  <c:v>36206</c:v>
                </c:pt>
                <c:pt idx="278">
                  <c:v>36234</c:v>
                </c:pt>
                <c:pt idx="279">
                  <c:v>36265</c:v>
                </c:pt>
                <c:pt idx="280">
                  <c:v>36295</c:v>
                </c:pt>
                <c:pt idx="281">
                  <c:v>36326</c:v>
                </c:pt>
                <c:pt idx="282">
                  <c:v>36356</c:v>
                </c:pt>
                <c:pt idx="283">
                  <c:v>36387</c:v>
                </c:pt>
                <c:pt idx="284">
                  <c:v>36418</c:v>
                </c:pt>
                <c:pt idx="285">
                  <c:v>36448</c:v>
                </c:pt>
                <c:pt idx="286">
                  <c:v>36479</c:v>
                </c:pt>
                <c:pt idx="287">
                  <c:v>36509</c:v>
                </c:pt>
                <c:pt idx="288">
                  <c:v>36540</c:v>
                </c:pt>
                <c:pt idx="289">
                  <c:v>36571</c:v>
                </c:pt>
                <c:pt idx="290">
                  <c:v>36600</c:v>
                </c:pt>
                <c:pt idx="291">
                  <c:v>36631</c:v>
                </c:pt>
                <c:pt idx="292">
                  <c:v>36661</c:v>
                </c:pt>
                <c:pt idx="293">
                  <c:v>36692</c:v>
                </c:pt>
                <c:pt idx="294">
                  <c:v>36722</c:v>
                </c:pt>
                <c:pt idx="295">
                  <c:v>36753</c:v>
                </c:pt>
                <c:pt idx="296">
                  <c:v>36784</c:v>
                </c:pt>
                <c:pt idx="297">
                  <c:v>36814</c:v>
                </c:pt>
                <c:pt idx="298">
                  <c:v>36845</c:v>
                </c:pt>
                <c:pt idx="299">
                  <c:v>36875</c:v>
                </c:pt>
                <c:pt idx="300">
                  <c:v>36906</c:v>
                </c:pt>
                <c:pt idx="301">
                  <c:v>36937</c:v>
                </c:pt>
                <c:pt idx="302">
                  <c:v>36965</c:v>
                </c:pt>
                <c:pt idx="303">
                  <c:v>36996</c:v>
                </c:pt>
                <c:pt idx="304">
                  <c:v>37026</c:v>
                </c:pt>
                <c:pt idx="305">
                  <c:v>37057</c:v>
                </c:pt>
                <c:pt idx="306">
                  <c:v>37087</c:v>
                </c:pt>
                <c:pt idx="307">
                  <c:v>37118</c:v>
                </c:pt>
                <c:pt idx="308">
                  <c:v>37149</c:v>
                </c:pt>
                <c:pt idx="309">
                  <c:v>37179</c:v>
                </c:pt>
                <c:pt idx="310">
                  <c:v>37210</c:v>
                </c:pt>
                <c:pt idx="311">
                  <c:v>37240</c:v>
                </c:pt>
                <c:pt idx="312">
                  <c:v>37271</c:v>
                </c:pt>
                <c:pt idx="313">
                  <c:v>37302</c:v>
                </c:pt>
                <c:pt idx="314">
                  <c:v>37330</c:v>
                </c:pt>
                <c:pt idx="315">
                  <c:v>37361</c:v>
                </c:pt>
                <c:pt idx="316">
                  <c:v>37391</c:v>
                </c:pt>
                <c:pt idx="317">
                  <c:v>37422</c:v>
                </c:pt>
                <c:pt idx="318">
                  <c:v>37452</c:v>
                </c:pt>
                <c:pt idx="319">
                  <c:v>37483</c:v>
                </c:pt>
                <c:pt idx="320">
                  <c:v>37514</c:v>
                </c:pt>
                <c:pt idx="321">
                  <c:v>37544</c:v>
                </c:pt>
                <c:pt idx="322">
                  <c:v>37575</c:v>
                </c:pt>
                <c:pt idx="323">
                  <c:v>37605</c:v>
                </c:pt>
                <c:pt idx="324">
                  <c:v>37636</c:v>
                </c:pt>
                <c:pt idx="325">
                  <c:v>37667</c:v>
                </c:pt>
                <c:pt idx="326">
                  <c:v>37695</c:v>
                </c:pt>
                <c:pt idx="327">
                  <c:v>37726</c:v>
                </c:pt>
                <c:pt idx="328">
                  <c:v>37756</c:v>
                </c:pt>
                <c:pt idx="329">
                  <c:v>37787</c:v>
                </c:pt>
                <c:pt idx="330">
                  <c:v>37817</c:v>
                </c:pt>
                <c:pt idx="331">
                  <c:v>37848</c:v>
                </c:pt>
                <c:pt idx="332">
                  <c:v>37879</c:v>
                </c:pt>
                <c:pt idx="333">
                  <c:v>37909</c:v>
                </c:pt>
                <c:pt idx="334">
                  <c:v>37940</c:v>
                </c:pt>
                <c:pt idx="335">
                  <c:v>37970</c:v>
                </c:pt>
                <c:pt idx="336">
                  <c:v>38001</c:v>
                </c:pt>
                <c:pt idx="337">
                  <c:v>38032</c:v>
                </c:pt>
                <c:pt idx="338">
                  <c:v>38061</c:v>
                </c:pt>
                <c:pt idx="339">
                  <c:v>38092</c:v>
                </c:pt>
                <c:pt idx="340">
                  <c:v>38122</c:v>
                </c:pt>
                <c:pt idx="341">
                  <c:v>38153</c:v>
                </c:pt>
                <c:pt idx="342">
                  <c:v>38183</c:v>
                </c:pt>
                <c:pt idx="343">
                  <c:v>38214</c:v>
                </c:pt>
                <c:pt idx="344">
                  <c:v>38245</c:v>
                </c:pt>
                <c:pt idx="345">
                  <c:v>38275</c:v>
                </c:pt>
                <c:pt idx="346">
                  <c:v>38306</c:v>
                </c:pt>
                <c:pt idx="347">
                  <c:v>38336</c:v>
                </c:pt>
                <c:pt idx="348">
                  <c:v>38367</c:v>
                </c:pt>
                <c:pt idx="349">
                  <c:v>38398</c:v>
                </c:pt>
                <c:pt idx="350">
                  <c:v>38426</c:v>
                </c:pt>
                <c:pt idx="351">
                  <c:v>38457</c:v>
                </c:pt>
                <c:pt idx="352">
                  <c:v>38487</c:v>
                </c:pt>
                <c:pt idx="353">
                  <c:v>38518</c:v>
                </c:pt>
                <c:pt idx="354">
                  <c:v>38548</c:v>
                </c:pt>
                <c:pt idx="355">
                  <c:v>38579</c:v>
                </c:pt>
                <c:pt idx="356">
                  <c:v>38610</c:v>
                </c:pt>
                <c:pt idx="357">
                  <c:v>38640</c:v>
                </c:pt>
                <c:pt idx="358">
                  <c:v>38671</c:v>
                </c:pt>
                <c:pt idx="359">
                  <c:v>38701</c:v>
                </c:pt>
                <c:pt idx="360">
                  <c:v>38732</c:v>
                </c:pt>
                <c:pt idx="361">
                  <c:v>38763</c:v>
                </c:pt>
                <c:pt idx="362">
                  <c:v>38791</c:v>
                </c:pt>
                <c:pt idx="363">
                  <c:v>38822</c:v>
                </c:pt>
                <c:pt idx="364">
                  <c:v>38852</c:v>
                </c:pt>
                <c:pt idx="365">
                  <c:v>38883</c:v>
                </c:pt>
                <c:pt idx="366">
                  <c:v>38913</c:v>
                </c:pt>
                <c:pt idx="367">
                  <c:v>38944</c:v>
                </c:pt>
                <c:pt idx="368">
                  <c:v>38975</c:v>
                </c:pt>
                <c:pt idx="369">
                  <c:v>39005</c:v>
                </c:pt>
                <c:pt idx="370">
                  <c:v>39036</c:v>
                </c:pt>
                <c:pt idx="371">
                  <c:v>39066</c:v>
                </c:pt>
                <c:pt idx="372">
                  <c:v>39097</c:v>
                </c:pt>
                <c:pt idx="373">
                  <c:v>39128</c:v>
                </c:pt>
                <c:pt idx="374">
                  <c:v>39156</c:v>
                </c:pt>
                <c:pt idx="375">
                  <c:v>39187</c:v>
                </c:pt>
                <c:pt idx="376">
                  <c:v>39217</c:v>
                </c:pt>
                <c:pt idx="377">
                  <c:v>39248</c:v>
                </c:pt>
                <c:pt idx="378">
                  <c:v>39278</c:v>
                </c:pt>
                <c:pt idx="379">
                  <c:v>39309</c:v>
                </c:pt>
                <c:pt idx="380">
                  <c:v>39340</c:v>
                </c:pt>
                <c:pt idx="381">
                  <c:v>39370</c:v>
                </c:pt>
                <c:pt idx="382">
                  <c:v>39401</c:v>
                </c:pt>
                <c:pt idx="383">
                  <c:v>39431</c:v>
                </c:pt>
                <c:pt idx="384">
                  <c:v>39462</c:v>
                </c:pt>
                <c:pt idx="385">
                  <c:v>39493</c:v>
                </c:pt>
                <c:pt idx="386">
                  <c:v>39522</c:v>
                </c:pt>
                <c:pt idx="387">
                  <c:v>39553</c:v>
                </c:pt>
                <c:pt idx="388">
                  <c:v>39583</c:v>
                </c:pt>
                <c:pt idx="389">
                  <c:v>39614</c:v>
                </c:pt>
                <c:pt idx="390">
                  <c:v>39644</c:v>
                </c:pt>
                <c:pt idx="391">
                  <c:v>39675</c:v>
                </c:pt>
                <c:pt idx="392">
                  <c:v>39706</c:v>
                </c:pt>
                <c:pt idx="393">
                  <c:v>39736</c:v>
                </c:pt>
                <c:pt idx="394">
                  <c:v>39767</c:v>
                </c:pt>
                <c:pt idx="395">
                  <c:v>39797</c:v>
                </c:pt>
                <c:pt idx="396">
                  <c:v>39828</c:v>
                </c:pt>
                <c:pt idx="397">
                  <c:v>39859</c:v>
                </c:pt>
                <c:pt idx="398">
                  <c:v>39887</c:v>
                </c:pt>
                <c:pt idx="399">
                  <c:v>39918</c:v>
                </c:pt>
                <c:pt idx="400">
                  <c:v>39948</c:v>
                </c:pt>
                <c:pt idx="401">
                  <c:v>39979</c:v>
                </c:pt>
                <c:pt idx="402">
                  <c:v>40009</c:v>
                </c:pt>
                <c:pt idx="403">
                  <c:v>40040</c:v>
                </c:pt>
                <c:pt idx="404">
                  <c:v>40071</c:v>
                </c:pt>
                <c:pt idx="405">
                  <c:v>40101</c:v>
                </c:pt>
                <c:pt idx="406">
                  <c:v>40132</c:v>
                </c:pt>
                <c:pt idx="407">
                  <c:v>40162</c:v>
                </c:pt>
                <c:pt idx="408">
                  <c:v>40193</c:v>
                </c:pt>
                <c:pt idx="409">
                  <c:v>40224</c:v>
                </c:pt>
                <c:pt idx="410">
                  <c:v>40252</c:v>
                </c:pt>
                <c:pt idx="411">
                  <c:v>40283</c:v>
                </c:pt>
                <c:pt idx="412">
                  <c:v>40313</c:v>
                </c:pt>
                <c:pt idx="413">
                  <c:v>40344</c:v>
                </c:pt>
                <c:pt idx="414">
                  <c:v>40374</c:v>
                </c:pt>
                <c:pt idx="415">
                  <c:v>40405</c:v>
                </c:pt>
                <c:pt idx="416">
                  <c:v>40436</c:v>
                </c:pt>
                <c:pt idx="417">
                  <c:v>40466</c:v>
                </c:pt>
                <c:pt idx="418">
                  <c:v>40497</c:v>
                </c:pt>
                <c:pt idx="419">
                  <c:v>40527</c:v>
                </c:pt>
                <c:pt idx="420">
                  <c:v>40558</c:v>
                </c:pt>
                <c:pt idx="421">
                  <c:v>40589</c:v>
                </c:pt>
                <c:pt idx="422">
                  <c:v>40617</c:v>
                </c:pt>
                <c:pt idx="423">
                  <c:v>40648</c:v>
                </c:pt>
                <c:pt idx="424">
                  <c:v>40678</c:v>
                </c:pt>
                <c:pt idx="425">
                  <c:v>40709</c:v>
                </c:pt>
                <c:pt idx="426">
                  <c:v>40739</c:v>
                </c:pt>
                <c:pt idx="427">
                  <c:v>40770</c:v>
                </c:pt>
                <c:pt idx="428">
                  <c:v>40801</c:v>
                </c:pt>
                <c:pt idx="429">
                  <c:v>40831</c:v>
                </c:pt>
                <c:pt idx="430">
                  <c:v>40862</c:v>
                </c:pt>
                <c:pt idx="431">
                  <c:v>40892</c:v>
                </c:pt>
                <c:pt idx="432">
                  <c:v>40923</c:v>
                </c:pt>
                <c:pt idx="433">
                  <c:v>40954</c:v>
                </c:pt>
                <c:pt idx="434">
                  <c:v>40983</c:v>
                </c:pt>
                <c:pt idx="435">
                  <c:v>41014</c:v>
                </c:pt>
                <c:pt idx="436">
                  <c:v>41044</c:v>
                </c:pt>
                <c:pt idx="437">
                  <c:v>41075</c:v>
                </c:pt>
                <c:pt idx="438">
                  <c:v>41105</c:v>
                </c:pt>
                <c:pt idx="439">
                  <c:v>41136</c:v>
                </c:pt>
                <c:pt idx="440">
                  <c:v>41167</c:v>
                </c:pt>
                <c:pt idx="441">
                  <c:v>41197</c:v>
                </c:pt>
                <c:pt idx="442">
                  <c:v>41228</c:v>
                </c:pt>
                <c:pt idx="443">
                  <c:v>41258</c:v>
                </c:pt>
                <c:pt idx="444">
                  <c:v>41289</c:v>
                </c:pt>
                <c:pt idx="445">
                  <c:v>41320</c:v>
                </c:pt>
                <c:pt idx="446">
                  <c:v>41348</c:v>
                </c:pt>
                <c:pt idx="447">
                  <c:v>41379</c:v>
                </c:pt>
                <c:pt idx="448">
                  <c:v>41409</c:v>
                </c:pt>
                <c:pt idx="449">
                  <c:v>41440</c:v>
                </c:pt>
                <c:pt idx="450">
                  <c:v>41470</c:v>
                </c:pt>
                <c:pt idx="451">
                  <c:v>41501</c:v>
                </c:pt>
                <c:pt idx="452">
                  <c:v>41532</c:v>
                </c:pt>
                <c:pt idx="453">
                  <c:v>41562</c:v>
                </c:pt>
                <c:pt idx="454">
                  <c:v>41593</c:v>
                </c:pt>
                <c:pt idx="455">
                  <c:v>41623</c:v>
                </c:pt>
                <c:pt idx="456">
                  <c:v>41654</c:v>
                </c:pt>
                <c:pt idx="457">
                  <c:v>41685</c:v>
                </c:pt>
                <c:pt idx="458">
                  <c:v>41713</c:v>
                </c:pt>
                <c:pt idx="459">
                  <c:v>41744</c:v>
                </c:pt>
                <c:pt idx="460">
                  <c:v>41774</c:v>
                </c:pt>
                <c:pt idx="461">
                  <c:v>41805</c:v>
                </c:pt>
                <c:pt idx="462">
                  <c:v>41835</c:v>
                </c:pt>
                <c:pt idx="463">
                  <c:v>41866</c:v>
                </c:pt>
                <c:pt idx="464">
                  <c:v>41897</c:v>
                </c:pt>
                <c:pt idx="465">
                  <c:v>41927</c:v>
                </c:pt>
                <c:pt idx="466">
                  <c:v>41958</c:v>
                </c:pt>
                <c:pt idx="467">
                  <c:v>41988</c:v>
                </c:pt>
                <c:pt idx="468">
                  <c:v>42019</c:v>
                </c:pt>
                <c:pt idx="469">
                  <c:v>42050</c:v>
                </c:pt>
                <c:pt idx="470">
                  <c:v>42078</c:v>
                </c:pt>
                <c:pt idx="471">
                  <c:v>42109</c:v>
                </c:pt>
                <c:pt idx="472">
                  <c:v>42139</c:v>
                </c:pt>
                <c:pt idx="473">
                  <c:v>42170</c:v>
                </c:pt>
                <c:pt idx="474">
                  <c:v>42200</c:v>
                </c:pt>
                <c:pt idx="475">
                  <c:v>42231</c:v>
                </c:pt>
                <c:pt idx="476">
                  <c:v>42262</c:v>
                </c:pt>
                <c:pt idx="477">
                  <c:v>42292</c:v>
                </c:pt>
                <c:pt idx="478">
                  <c:v>42323</c:v>
                </c:pt>
                <c:pt idx="479">
                  <c:v>42353</c:v>
                </c:pt>
                <c:pt idx="480">
                  <c:v>42384</c:v>
                </c:pt>
                <c:pt idx="481">
                  <c:v>42415</c:v>
                </c:pt>
                <c:pt idx="482">
                  <c:v>42444</c:v>
                </c:pt>
                <c:pt idx="483">
                  <c:v>42475</c:v>
                </c:pt>
                <c:pt idx="484">
                  <c:v>42505</c:v>
                </c:pt>
                <c:pt idx="485">
                  <c:v>42536</c:v>
                </c:pt>
                <c:pt idx="486">
                  <c:v>42566</c:v>
                </c:pt>
                <c:pt idx="487">
                  <c:v>42597</c:v>
                </c:pt>
                <c:pt idx="488">
                  <c:v>42628</c:v>
                </c:pt>
                <c:pt idx="489">
                  <c:v>42658</c:v>
                </c:pt>
                <c:pt idx="490">
                  <c:v>42689</c:v>
                </c:pt>
                <c:pt idx="491">
                  <c:v>42719</c:v>
                </c:pt>
                <c:pt idx="492">
                  <c:v>42750</c:v>
                </c:pt>
                <c:pt idx="493">
                  <c:v>42781</c:v>
                </c:pt>
                <c:pt idx="494">
                  <c:v>42809</c:v>
                </c:pt>
                <c:pt idx="495">
                  <c:v>42840</c:v>
                </c:pt>
                <c:pt idx="496">
                  <c:v>42870</c:v>
                </c:pt>
                <c:pt idx="497">
                  <c:v>42901</c:v>
                </c:pt>
                <c:pt idx="498">
                  <c:v>42931</c:v>
                </c:pt>
                <c:pt idx="499">
                  <c:v>42962</c:v>
                </c:pt>
                <c:pt idx="500">
                  <c:v>42993</c:v>
                </c:pt>
                <c:pt idx="501">
                  <c:v>43023</c:v>
                </c:pt>
                <c:pt idx="502">
                  <c:v>43054</c:v>
                </c:pt>
                <c:pt idx="503">
                  <c:v>43084</c:v>
                </c:pt>
                <c:pt idx="504">
                  <c:v>43115</c:v>
                </c:pt>
                <c:pt idx="505">
                  <c:v>43146</c:v>
                </c:pt>
                <c:pt idx="506">
                  <c:v>43174</c:v>
                </c:pt>
                <c:pt idx="507">
                  <c:v>43205</c:v>
                </c:pt>
                <c:pt idx="508">
                  <c:v>43235</c:v>
                </c:pt>
                <c:pt idx="509">
                  <c:v>43266</c:v>
                </c:pt>
                <c:pt idx="510">
                  <c:v>43296</c:v>
                </c:pt>
                <c:pt idx="511">
                  <c:v>43327</c:v>
                </c:pt>
                <c:pt idx="512">
                  <c:v>43358</c:v>
                </c:pt>
                <c:pt idx="513">
                  <c:v>43388</c:v>
                </c:pt>
                <c:pt idx="514">
                  <c:v>43419</c:v>
                </c:pt>
                <c:pt idx="515">
                  <c:v>43449</c:v>
                </c:pt>
                <c:pt idx="516">
                  <c:v>43480</c:v>
                </c:pt>
                <c:pt idx="517">
                  <c:v>43511</c:v>
                </c:pt>
                <c:pt idx="518">
                  <c:v>43539</c:v>
                </c:pt>
                <c:pt idx="519">
                  <c:v>43570</c:v>
                </c:pt>
                <c:pt idx="520">
                  <c:v>43600</c:v>
                </c:pt>
                <c:pt idx="521">
                  <c:v>43631</c:v>
                </c:pt>
                <c:pt idx="522">
                  <c:v>43661</c:v>
                </c:pt>
                <c:pt idx="523">
                  <c:v>43692</c:v>
                </c:pt>
                <c:pt idx="524">
                  <c:v>43723</c:v>
                </c:pt>
                <c:pt idx="525">
                  <c:v>43753</c:v>
                </c:pt>
                <c:pt idx="526">
                  <c:v>43784</c:v>
                </c:pt>
                <c:pt idx="527">
                  <c:v>43814</c:v>
                </c:pt>
                <c:pt idx="528">
                  <c:v>43845</c:v>
                </c:pt>
                <c:pt idx="529">
                  <c:v>43876</c:v>
                </c:pt>
                <c:pt idx="530">
                  <c:v>43905</c:v>
                </c:pt>
                <c:pt idx="531">
                  <c:v>43936</c:v>
                </c:pt>
                <c:pt idx="532">
                  <c:v>43966</c:v>
                </c:pt>
                <c:pt idx="533">
                  <c:v>43997</c:v>
                </c:pt>
                <c:pt idx="534">
                  <c:v>44027</c:v>
                </c:pt>
                <c:pt idx="535">
                  <c:v>44058</c:v>
                </c:pt>
                <c:pt idx="536">
                  <c:v>44089</c:v>
                </c:pt>
                <c:pt idx="537">
                  <c:v>44119</c:v>
                </c:pt>
                <c:pt idx="538">
                  <c:v>44150</c:v>
                </c:pt>
                <c:pt idx="539">
                  <c:v>44180</c:v>
                </c:pt>
                <c:pt idx="540">
                  <c:v>44211</c:v>
                </c:pt>
                <c:pt idx="541">
                  <c:v>44242</c:v>
                </c:pt>
                <c:pt idx="542">
                  <c:v>44270</c:v>
                </c:pt>
                <c:pt idx="543">
                  <c:v>44301</c:v>
                </c:pt>
                <c:pt idx="544">
                  <c:v>44331</c:v>
                </c:pt>
                <c:pt idx="545">
                  <c:v>44362</c:v>
                </c:pt>
                <c:pt idx="546">
                  <c:v>44392</c:v>
                </c:pt>
                <c:pt idx="547">
                  <c:v>44423</c:v>
                </c:pt>
                <c:pt idx="548">
                  <c:v>44454</c:v>
                </c:pt>
                <c:pt idx="549">
                  <c:v>44484</c:v>
                </c:pt>
                <c:pt idx="550">
                  <c:v>44515</c:v>
                </c:pt>
                <c:pt idx="551">
                  <c:v>44545</c:v>
                </c:pt>
                <c:pt idx="552">
                  <c:v>44576</c:v>
                </c:pt>
                <c:pt idx="553">
                  <c:v>44607</c:v>
                </c:pt>
                <c:pt idx="554">
                  <c:v>44635</c:v>
                </c:pt>
                <c:pt idx="555">
                  <c:v>44666</c:v>
                </c:pt>
                <c:pt idx="556">
                  <c:v>44696</c:v>
                </c:pt>
                <c:pt idx="557">
                  <c:v>44727</c:v>
                </c:pt>
                <c:pt idx="558">
                  <c:v>44757</c:v>
                </c:pt>
                <c:pt idx="559">
                  <c:v>44788</c:v>
                </c:pt>
                <c:pt idx="560">
                  <c:v>44819</c:v>
                </c:pt>
                <c:pt idx="561">
                  <c:v>44849</c:v>
                </c:pt>
                <c:pt idx="562">
                  <c:v>44880</c:v>
                </c:pt>
                <c:pt idx="563">
                  <c:v>44910</c:v>
                </c:pt>
                <c:pt idx="564">
                  <c:v>44941</c:v>
                </c:pt>
                <c:pt idx="565">
                  <c:v>44972</c:v>
                </c:pt>
                <c:pt idx="566">
                  <c:v>45000</c:v>
                </c:pt>
                <c:pt idx="567">
                  <c:v>45031</c:v>
                </c:pt>
                <c:pt idx="568">
                  <c:v>45061</c:v>
                </c:pt>
                <c:pt idx="569">
                  <c:v>45092</c:v>
                </c:pt>
                <c:pt idx="570">
                  <c:v>45122</c:v>
                </c:pt>
                <c:pt idx="571">
                  <c:v>45153</c:v>
                </c:pt>
                <c:pt idx="572">
                  <c:v>45184</c:v>
                </c:pt>
                <c:pt idx="573">
                  <c:v>45214</c:v>
                </c:pt>
                <c:pt idx="574">
                  <c:v>45245</c:v>
                </c:pt>
                <c:pt idx="575">
                  <c:v>45275</c:v>
                </c:pt>
                <c:pt idx="576">
                  <c:v>45306</c:v>
                </c:pt>
                <c:pt idx="577">
                  <c:v>45337</c:v>
                </c:pt>
                <c:pt idx="578">
                  <c:v>45366</c:v>
                </c:pt>
                <c:pt idx="579">
                  <c:v>45397</c:v>
                </c:pt>
                <c:pt idx="580">
                  <c:v>45427</c:v>
                </c:pt>
                <c:pt idx="581">
                  <c:v>45458</c:v>
                </c:pt>
                <c:pt idx="582">
                  <c:v>45488</c:v>
                </c:pt>
                <c:pt idx="583">
                  <c:v>45519</c:v>
                </c:pt>
                <c:pt idx="584">
                  <c:v>45550</c:v>
                </c:pt>
                <c:pt idx="585">
                  <c:v>45580</c:v>
                </c:pt>
                <c:pt idx="586">
                  <c:v>45611</c:v>
                </c:pt>
                <c:pt idx="587">
                  <c:v>45641</c:v>
                </c:pt>
                <c:pt idx="588">
                  <c:v>45672</c:v>
                </c:pt>
                <c:pt idx="589">
                  <c:v>45703</c:v>
                </c:pt>
                <c:pt idx="590">
                  <c:v>45731</c:v>
                </c:pt>
                <c:pt idx="591">
                  <c:v>45762</c:v>
                </c:pt>
                <c:pt idx="592">
                  <c:v>45792</c:v>
                </c:pt>
                <c:pt idx="593">
                  <c:v>45823</c:v>
                </c:pt>
                <c:pt idx="594">
                  <c:v>45853</c:v>
                </c:pt>
                <c:pt idx="595">
                  <c:v>45884</c:v>
                </c:pt>
                <c:pt idx="596">
                  <c:v>45915</c:v>
                </c:pt>
                <c:pt idx="597">
                  <c:v>45945</c:v>
                </c:pt>
                <c:pt idx="598">
                  <c:v>45976</c:v>
                </c:pt>
                <c:pt idx="599">
                  <c:v>46006</c:v>
                </c:pt>
                <c:pt idx="600">
                  <c:v>46037</c:v>
                </c:pt>
                <c:pt idx="601">
                  <c:v>46068</c:v>
                </c:pt>
                <c:pt idx="602">
                  <c:v>46096</c:v>
                </c:pt>
                <c:pt idx="603">
                  <c:v>46127</c:v>
                </c:pt>
                <c:pt idx="604">
                  <c:v>46157</c:v>
                </c:pt>
                <c:pt idx="605">
                  <c:v>46188</c:v>
                </c:pt>
                <c:pt idx="606">
                  <c:v>46218</c:v>
                </c:pt>
                <c:pt idx="607">
                  <c:v>46249</c:v>
                </c:pt>
                <c:pt idx="608">
                  <c:v>46280</c:v>
                </c:pt>
                <c:pt idx="609">
                  <c:v>46310</c:v>
                </c:pt>
                <c:pt idx="610">
                  <c:v>46341</c:v>
                </c:pt>
                <c:pt idx="611">
                  <c:v>46371</c:v>
                </c:pt>
                <c:pt idx="612">
                  <c:v>46402</c:v>
                </c:pt>
                <c:pt idx="613">
                  <c:v>46433</c:v>
                </c:pt>
                <c:pt idx="614">
                  <c:v>46461</c:v>
                </c:pt>
                <c:pt idx="615">
                  <c:v>46492</c:v>
                </c:pt>
                <c:pt idx="616">
                  <c:v>46522</c:v>
                </c:pt>
                <c:pt idx="617">
                  <c:v>46553</c:v>
                </c:pt>
                <c:pt idx="618">
                  <c:v>46583</c:v>
                </c:pt>
                <c:pt idx="619">
                  <c:v>46614</c:v>
                </c:pt>
                <c:pt idx="620">
                  <c:v>46645</c:v>
                </c:pt>
                <c:pt idx="621">
                  <c:v>46675</c:v>
                </c:pt>
                <c:pt idx="622">
                  <c:v>46706</c:v>
                </c:pt>
                <c:pt idx="623">
                  <c:v>46736</c:v>
                </c:pt>
                <c:pt idx="624">
                  <c:v>46767</c:v>
                </c:pt>
                <c:pt idx="625">
                  <c:v>46798</c:v>
                </c:pt>
                <c:pt idx="626">
                  <c:v>46827</c:v>
                </c:pt>
                <c:pt idx="627">
                  <c:v>46858</c:v>
                </c:pt>
                <c:pt idx="628">
                  <c:v>46888</c:v>
                </c:pt>
                <c:pt idx="629">
                  <c:v>46919</c:v>
                </c:pt>
                <c:pt idx="630">
                  <c:v>46949</c:v>
                </c:pt>
                <c:pt idx="631">
                  <c:v>46980</c:v>
                </c:pt>
                <c:pt idx="632">
                  <c:v>47011</c:v>
                </c:pt>
                <c:pt idx="633">
                  <c:v>47041</c:v>
                </c:pt>
                <c:pt idx="634">
                  <c:v>47072</c:v>
                </c:pt>
                <c:pt idx="635">
                  <c:v>47102</c:v>
                </c:pt>
                <c:pt idx="636">
                  <c:v>47133</c:v>
                </c:pt>
                <c:pt idx="637">
                  <c:v>47164</c:v>
                </c:pt>
                <c:pt idx="638">
                  <c:v>47192</c:v>
                </c:pt>
                <c:pt idx="639">
                  <c:v>47223</c:v>
                </c:pt>
                <c:pt idx="640">
                  <c:v>47253</c:v>
                </c:pt>
                <c:pt idx="641">
                  <c:v>47284</c:v>
                </c:pt>
                <c:pt idx="642">
                  <c:v>47314</c:v>
                </c:pt>
                <c:pt idx="643">
                  <c:v>47345</c:v>
                </c:pt>
                <c:pt idx="644">
                  <c:v>47376</c:v>
                </c:pt>
                <c:pt idx="645">
                  <c:v>47406</c:v>
                </c:pt>
                <c:pt idx="646">
                  <c:v>47437</c:v>
                </c:pt>
                <c:pt idx="647">
                  <c:v>47467</c:v>
                </c:pt>
                <c:pt idx="648">
                  <c:v>47498</c:v>
                </c:pt>
                <c:pt idx="649">
                  <c:v>47529</c:v>
                </c:pt>
                <c:pt idx="650">
                  <c:v>47557</c:v>
                </c:pt>
                <c:pt idx="651">
                  <c:v>47588</c:v>
                </c:pt>
                <c:pt idx="652">
                  <c:v>47618</c:v>
                </c:pt>
                <c:pt idx="653">
                  <c:v>47649</c:v>
                </c:pt>
                <c:pt idx="654">
                  <c:v>47679</c:v>
                </c:pt>
                <c:pt idx="655">
                  <c:v>47710</c:v>
                </c:pt>
                <c:pt idx="656">
                  <c:v>47741</c:v>
                </c:pt>
                <c:pt idx="657">
                  <c:v>47771</c:v>
                </c:pt>
                <c:pt idx="658">
                  <c:v>47802</c:v>
                </c:pt>
                <c:pt idx="659">
                  <c:v>47832</c:v>
                </c:pt>
                <c:pt idx="660">
                  <c:v>47863</c:v>
                </c:pt>
                <c:pt idx="661">
                  <c:v>47894</c:v>
                </c:pt>
                <c:pt idx="662">
                  <c:v>47922</c:v>
                </c:pt>
                <c:pt idx="663">
                  <c:v>47953</c:v>
                </c:pt>
                <c:pt idx="664">
                  <c:v>47983</c:v>
                </c:pt>
                <c:pt idx="665">
                  <c:v>48014</c:v>
                </c:pt>
                <c:pt idx="666">
                  <c:v>48044</c:v>
                </c:pt>
                <c:pt idx="667">
                  <c:v>48075</c:v>
                </c:pt>
                <c:pt idx="668">
                  <c:v>48106</c:v>
                </c:pt>
                <c:pt idx="669">
                  <c:v>48136</c:v>
                </c:pt>
                <c:pt idx="670">
                  <c:v>48167</c:v>
                </c:pt>
              </c:numCache>
            </c:numRef>
          </c:cat>
          <c:val>
            <c:numRef>
              <c:f>'Data 1'!$J$40:$J$710</c:f>
              <c:numCache>
                <c:formatCode>General</c:formatCode>
                <c:ptCount val="671"/>
                <c:pt idx="468" formatCode="&quot;$&quot;#,##0.00">
                  <c:v>3</c:v>
                </c:pt>
                <c:pt idx="469" formatCode="&quot;$&quot;#,##0.00">
                  <c:v>3</c:v>
                </c:pt>
                <c:pt idx="470" formatCode="&quot;$&quot;#,##0.00">
                  <c:v>3</c:v>
                </c:pt>
                <c:pt idx="471" formatCode="&quot;$&quot;#,##0.00">
                  <c:v>3</c:v>
                </c:pt>
                <c:pt idx="472" formatCode="&quot;$&quot;#,##0.00">
                  <c:v>3</c:v>
                </c:pt>
                <c:pt idx="473" formatCode="&quot;$&quot;#,##0.00">
                  <c:v>3</c:v>
                </c:pt>
                <c:pt idx="474" formatCode="&quot;$&quot;#,##0.00">
                  <c:v>3</c:v>
                </c:pt>
                <c:pt idx="475" formatCode="&quot;$&quot;#,##0.00">
                  <c:v>3</c:v>
                </c:pt>
                <c:pt idx="476" formatCode="&quot;$&quot;#,##0.00">
                  <c:v>3</c:v>
                </c:pt>
                <c:pt idx="477" formatCode="&quot;$&quot;#,##0.00">
                  <c:v>3</c:v>
                </c:pt>
                <c:pt idx="478" formatCode="&quot;$&quot;#,##0.00">
                  <c:v>3</c:v>
                </c:pt>
                <c:pt idx="479" formatCode="&quot;$&quot;#,##0.00">
                  <c:v>3</c:v>
                </c:pt>
                <c:pt idx="480" formatCode="&quot;$&quot;#,##0.00">
                  <c:v>3</c:v>
                </c:pt>
                <c:pt idx="481" formatCode="&quot;$&quot;#,##0.00">
                  <c:v>3</c:v>
                </c:pt>
                <c:pt idx="482" formatCode="&quot;$&quot;#,##0.00">
                  <c:v>3</c:v>
                </c:pt>
                <c:pt idx="483" formatCode="&quot;$&quot;#,##0.00">
                  <c:v>3</c:v>
                </c:pt>
                <c:pt idx="484" formatCode="&quot;$&quot;#,##0.00">
                  <c:v>3</c:v>
                </c:pt>
                <c:pt idx="485" formatCode="&quot;$&quot;#,##0.00">
                  <c:v>3</c:v>
                </c:pt>
                <c:pt idx="486" formatCode="&quot;$&quot;#,##0.00">
                  <c:v>3</c:v>
                </c:pt>
                <c:pt idx="487" formatCode="&quot;$&quot;#,##0.00">
                  <c:v>3</c:v>
                </c:pt>
                <c:pt idx="488" formatCode="&quot;$&quot;#,##0.00">
                  <c:v>3</c:v>
                </c:pt>
                <c:pt idx="489" formatCode="&quot;$&quot;#,##0.00">
                  <c:v>3</c:v>
                </c:pt>
                <c:pt idx="490" formatCode="&quot;$&quot;#,##0.00">
                  <c:v>3</c:v>
                </c:pt>
                <c:pt idx="491" formatCode="&quot;$&quot;#,##0.00">
                  <c:v>3</c:v>
                </c:pt>
                <c:pt idx="492" formatCode="&quot;$&quot;#,##0.00">
                  <c:v>3</c:v>
                </c:pt>
                <c:pt idx="493" formatCode="&quot;$&quot;#,##0.00">
                  <c:v>3</c:v>
                </c:pt>
                <c:pt idx="494" formatCode="&quot;$&quot;#,##0.00">
                  <c:v>3</c:v>
                </c:pt>
                <c:pt idx="495" formatCode="&quot;$&quot;#,##0.00">
                  <c:v>3</c:v>
                </c:pt>
                <c:pt idx="496" formatCode="&quot;$&quot;#,##0.00">
                  <c:v>3</c:v>
                </c:pt>
                <c:pt idx="497" formatCode="&quot;$&quot;#,##0.00">
                  <c:v>3</c:v>
                </c:pt>
                <c:pt idx="498" formatCode="&quot;$&quot;#,##0.00">
                  <c:v>3</c:v>
                </c:pt>
                <c:pt idx="499" formatCode="&quot;$&quot;#,##0.00">
                  <c:v>3</c:v>
                </c:pt>
                <c:pt idx="500" formatCode="&quot;$&quot;#,##0.00">
                  <c:v>3</c:v>
                </c:pt>
                <c:pt idx="501" formatCode="&quot;$&quot;#,##0.00">
                  <c:v>3</c:v>
                </c:pt>
                <c:pt idx="502" formatCode="&quot;$&quot;#,##0.00">
                  <c:v>3</c:v>
                </c:pt>
                <c:pt idx="503" formatCode="&quot;$&quot;#,##0.00">
                  <c:v>3</c:v>
                </c:pt>
                <c:pt idx="504" formatCode="&quot;$&quot;#,##0.00">
                  <c:v>3</c:v>
                </c:pt>
                <c:pt idx="505" formatCode="&quot;$&quot;#,##0.00">
                  <c:v>3</c:v>
                </c:pt>
                <c:pt idx="506" formatCode="&quot;$&quot;#,##0.00">
                  <c:v>3</c:v>
                </c:pt>
                <c:pt idx="507" formatCode="&quot;$&quot;#,##0.00">
                  <c:v>3</c:v>
                </c:pt>
                <c:pt idx="508" formatCode="&quot;$&quot;#,##0.00">
                  <c:v>3</c:v>
                </c:pt>
                <c:pt idx="509" formatCode="&quot;$&quot;#,##0.00">
                  <c:v>3</c:v>
                </c:pt>
                <c:pt idx="510" formatCode="&quot;$&quot;#,##0.00">
                  <c:v>3</c:v>
                </c:pt>
                <c:pt idx="511" formatCode="&quot;$&quot;#,##0.00">
                  <c:v>3</c:v>
                </c:pt>
                <c:pt idx="512" formatCode="&quot;$&quot;#,##0.00">
                  <c:v>3</c:v>
                </c:pt>
                <c:pt idx="513" formatCode="&quot;$&quot;#,##0.00">
                  <c:v>3</c:v>
                </c:pt>
                <c:pt idx="514" formatCode="&quot;$&quot;#,##0.00">
                  <c:v>3</c:v>
                </c:pt>
                <c:pt idx="515" formatCode="&quot;$&quot;#,##0.00">
                  <c:v>3</c:v>
                </c:pt>
                <c:pt idx="516" formatCode="&quot;$&quot;#,##0.00">
                  <c:v>3</c:v>
                </c:pt>
                <c:pt idx="517" formatCode="&quot;$&quot;#,##0.00">
                  <c:v>3</c:v>
                </c:pt>
                <c:pt idx="518" formatCode="&quot;$&quot;#,##0.00">
                  <c:v>3</c:v>
                </c:pt>
                <c:pt idx="519" formatCode="&quot;$&quot;#,##0.00">
                  <c:v>3</c:v>
                </c:pt>
                <c:pt idx="520" formatCode="&quot;$&quot;#,##0.00">
                  <c:v>3</c:v>
                </c:pt>
                <c:pt idx="521" formatCode="&quot;$&quot;#,##0.00">
                  <c:v>3</c:v>
                </c:pt>
                <c:pt idx="522" formatCode="&quot;$&quot;#,##0.00">
                  <c:v>3</c:v>
                </c:pt>
                <c:pt idx="523" formatCode="&quot;$&quot;#,##0.00">
                  <c:v>3</c:v>
                </c:pt>
                <c:pt idx="524" formatCode="&quot;$&quot;#,##0.00">
                  <c:v>3</c:v>
                </c:pt>
                <c:pt idx="525" formatCode="&quot;$&quot;#,##0.00">
                  <c:v>3</c:v>
                </c:pt>
                <c:pt idx="526" formatCode="&quot;$&quot;#,##0.00">
                  <c:v>3</c:v>
                </c:pt>
                <c:pt idx="527" formatCode="&quot;$&quot;#,##0.00">
                  <c:v>3</c:v>
                </c:pt>
                <c:pt idx="528" formatCode="&quot;$&quot;#,##0.00">
                  <c:v>3</c:v>
                </c:pt>
                <c:pt idx="529" formatCode="&quot;$&quot;#,##0.00">
                  <c:v>3</c:v>
                </c:pt>
                <c:pt idx="530" formatCode="&quot;$&quot;#,##0.00">
                  <c:v>3</c:v>
                </c:pt>
                <c:pt idx="531" formatCode="&quot;$&quot;#,##0.00">
                  <c:v>3</c:v>
                </c:pt>
                <c:pt idx="532" formatCode="&quot;$&quot;#,##0.00">
                  <c:v>3</c:v>
                </c:pt>
                <c:pt idx="533" formatCode="&quot;$&quot;#,##0.00">
                  <c:v>3</c:v>
                </c:pt>
                <c:pt idx="534" formatCode="&quot;$&quot;#,##0.00">
                  <c:v>3</c:v>
                </c:pt>
                <c:pt idx="535" formatCode="&quot;$&quot;#,##0.00">
                  <c:v>3</c:v>
                </c:pt>
                <c:pt idx="536" formatCode="&quot;$&quot;#,##0.00">
                  <c:v>3</c:v>
                </c:pt>
                <c:pt idx="537" formatCode="&quot;$&quot;#,##0.00">
                  <c:v>3</c:v>
                </c:pt>
                <c:pt idx="538" formatCode="&quot;$&quot;#,##0.00">
                  <c:v>3</c:v>
                </c:pt>
                <c:pt idx="539" formatCode="&quot;$&quot;#,##0.00">
                  <c:v>3</c:v>
                </c:pt>
                <c:pt idx="540" formatCode="&quot;$&quot;#,##0.00">
                  <c:v>3</c:v>
                </c:pt>
                <c:pt idx="541" formatCode="&quot;$&quot;#,##0.00">
                  <c:v>3</c:v>
                </c:pt>
                <c:pt idx="542" formatCode="&quot;$&quot;#,##0.00">
                  <c:v>3</c:v>
                </c:pt>
                <c:pt idx="543" formatCode="&quot;$&quot;#,##0.00">
                  <c:v>3</c:v>
                </c:pt>
                <c:pt idx="544" formatCode="&quot;$&quot;#,##0.00">
                  <c:v>3</c:v>
                </c:pt>
                <c:pt idx="545" formatCode="&quot;$&quot;#,##0.00">
                  <c:v>3</c:v>
                </c:pt>
                <c:pt idx="546" formatCode="&quot;$&quot;#,##0.00">
                  <c:v>3</c:v>
                </c:pt>
                <c:pt idx="547" formatCode="&quot;$&quot;#,##0.00">
                  <c:v>3</c:v>
                </c:pt>
                <c:pt idx="548" formatCode="&quot;$&quot;#,##0.00">
                  <c:v>3</c:v>
                </c:pt>
                <c:pt idx="549" formatCode="&quot;$&quot;#,##0.00">
                  <c:v>3</c:v>
                </c:pt>
                <c:pt idx="550" formatCode="&quot;$&quot;#,##0.00">
                  <c:v>3</c:v>
                </c:pt>
                <c:pt idx="551" formatCode="&quot;$&quot;#,##0.00">
                  <c:v>3</c:v>
                </c:pt>
                <c:pt idx="552" formatCode="&quot;$&quot;#,##0.00">
                  <c:v>3</c:v>
                </c:pt>
                <c:pt idx="553" formatCode="&quot;$&quot;#,##0.00">
                  <c:v>3</c:v>
                </c:pt>
                <c:pt idx="554" formatCode="&quot;$&quot;#,##0.00">
                  <c:v>3</c:v>
                </c:pt>
                <c:pt idx="555" formatCode="&quot;$&quot;#,##0.00">
                  <c:v>3</c:v>
                </c:pt>
                <c:pt idx="556" formatCode="&quot;$&quot;#,##0.00">
                  <c:v>3</c:v>
                </c:pt>
                <c:pt idx="557" formatCode="&quot;$&quot;#,##0.00">
                  <c:v>3</c:v>
                </c:pt>
                <c:pt idx="558" formatCode="&quot;$&quot;#,##0.00">
                  <c:v>3</c:v>
                </c:pt>
                <c:pt idx="559" formatCode="&quot;$&quot;#,##0.00">
                  <c:v>3</c:v>
                </c:pt>
                <c:pt idx="560" formatCode="&quot;$&quot;#,##0.00">
                  <c:v>3</c:v>
                </c:pt>
                <c:pt idx="561" formatCode="&quot;$&quot;#,##0.00">
                  <c:v>3</c:v>
                </c:pt>
                <c:pt idx="562" formatCode="&quot;$&quot;#,##0.00">
                  <c:v>3</c:v>
                </c:pt>
                <c:pt idx="563" formatCode="&quot;$&quot;#,##0.00">
                  <c:v>3</c:v>
                </c:pt>
                <c:pt idx="564" formatCode="&quot;$&quot;#,##0.00">
                  <c:v>3</c:v>
                </c:pt>
                <c:pt idx="565" formatCode="&quot;$&quot;#,##0.00">
                  <c:v>3</c:v>
                </c:pt>
                <c:pt idx="566" formatCode="&quot;$&quot;#,##0.00">
                  <c:v>3</c:v>
                </c:pt>
                <c:pt idx="567" formatCode="&quot;$&quot;#,##0.00">
                  <c:v>3</c:v>
                </c:pt>
                <c:pt idx="568" formatCode="&quot;$&quot;#,##0.00">
                  <c:v>3</c:v>
                </c:pt>
                <c:pt idx="569" formatCode="&quot;$&quot;#,##0.00">
                  <c:v>3</c:v>
                </c:pt>
                <c:pt idx="570" formatCode="&quot;$&quot;#,##0.00">
                  <c:v>3</c:v>
                </c:pt>
                <c:pt idx="571" formatCode="&quot;$&quot;#,##0.00">
                  <c:v>3</c:v>
                </c:pt>
                <c:pt idx="572" formatCode="&quot;$&quot;#,##0.00">
                  <c:v>3</c:v>
                </c:pt>
                <c:pt idx="573" formatCode="&quot;$&quot;#,##0.00">
                  <c:v>3</c:v>
                </c:pt>
                <c:pt idx="574" formatCode="&quot;$&quot;#,##0.00">
                  <c:v>3</c:v>
                </c:pt>
                <c:pt idx="575" formatCode="&quot;$&quot;#,##0.00">
                  <c:v>3</c:v>
                </c:pt>
                <c:pt idx="576" formatCode="&quot;$&quot;#,##0.00">
                  <c:v>3</c:v>
                </c:pt>
                <c:pt idx="577" formatCode="&quot;$&quot;#,##0.00">
                  <c:v>3</c:v>
                </c:pt>
                <c:pt idx="578" formatCode="&quot;$&quot;#,##0.00">
                  <c:v>3</c:v>
                </c:pt>
                <c:pt idx="579" formatCode="&quot;$&quot;#,##0.00">
                  <c:v>3</c:v>
                </c:pt>
                <c:pt idx="580" formatCode="&quot;$&quot;#,##0.00">
                  <c:v>3</c:v>
                </c:pt>
                <c:pt idx="581" formatCode="&quot;$&quot;#,##0.00">
                  <c:v>3</c:v>
                </c:pt>
                <c:pt idx="582" formatCode="&quot;$&quot;#,##0.00">
                  <c:v>3</c:v>
                </c:pt>
                <c:pt idx="583" formatCode="&quot;$&quot;#,##0.00">
                  <c:v>3</c:v>
                </c:pt>
                <c:pt idx="584" formatCode="&quot;$&quot;#,##0.00">
                  <c:v>3</c:v>
                </c:pt>
                <c:pt idx="585" formatCode="&quot;$&quot;#,##0.00">
                  <c:v>3</c:v>
                </c:pt>
                <c:pt idx="586" formatCode="&quot;$&quot;#,##0.00">
                  <c:v>3</c:v>
                </c:pt>
                <c:pt idx="587" formatCode="&quot;$&quot;#,##0.00">
                  <c:v>3</c:v>
                </c:pt>
                <c:pt idx="588" formatCode="&quot;$&quot;#,##0.00">
                  <c:v>3</c:v>
                </c:pt>
                <c:pt idx="589" formatCode="&quot;$&quot;#,##0.00">
                  <c:v>3</c:v>
                </c:pt>
                <c:pt idx="590" formatCode="&quot;$&quot;#,##0.00">
                  <c:v>3</c:v>
                </c:pt>
                <c:pt idx="591" formatCode="&quot;$&quot;#,##0.00">
                  <c:v>3</c:v>
                </c:pt>
                <c:pt idx="592" formatCode="&quot;$&quot;#,##0.00">
                  <c:v>3</c:v>
                </c:pt>
                <c:pt idx="593" formatCode="&quot;$&quot;#,##0.00">
                  <c:v>3</c:v>
                </c:pt>
                <c:pt idx="594" formatCode="&quot;$&quot;#,##0.00">
                  <c:v>3</c:v>
                </c:pt>
                <c:pt idx="595" formatCode="&quot;$&quot;#,##0.00">
                  <c:v>3</c:v>
                </c:pt>
                <c:pt idx="596" formatCode="&quot;$&quot;#,##0.00">
                  <c:v>3</c:v>
                </c:pt>
                <c:pt idx="597" formatCode="&quot;$&quot;#,##0.00">
                  <c:v>3</c:v>
                </c:pt>
                <c:pt idx="598" formatCode="&quot;$&quot;#,##0.00">
                  <c:v>3</c:v>
                </c:pt>
                <c:pt idx="599" formatCode="&quot;$&quot;#,##0.00">
                  <c:v>3</c:v>
                </c:pt>
                <c:pt idx="600" formatCode="&quot;$&quot;#,##0.00">
                  <c:v>3</c:v>
                </c:pt>
                <c:pt idx="601" formatCode="&quot;$&quot;#,##0.00">
                  <c:v>3</c:v>
                </c:pt>
                <c:pt idx="602" formatCode="&quot;$&quot;#,##0.00">
                  <c:v>3</c:v>
                </c:pt>
                <c:pt idx="603" formatCode="&quot;$&quot;#,##0.00">
                  <c:v>3</c:v>
                </c:pt>
                <c:pt idx="604" formatCode="&quot;$&quot;#,##0.00">
                  <c:v>3</c:v>
                </c:pt>
                <c:pt idx="605" formatCode="&quot;$&quot;#,##0.00">
                  <c:v>3</c:v>
                </c:pt>
                <c:pt idx="606" formatCode="&quot;$&quot;#,##0.00">
                  <c:v>3</c:v>
                </c:pt>
                <c:pt idx="607" formatCode="&quot;$&quot;#,##0.00">
                  <c:v>3</c:v>
                </c:pt>
                <c:pt idx="608" formatCode="&quot;$&quot;#,##0.00">
                  <c:v>3</c:v>
                </c:pt>
                <c:pt idx="609" formatCode="&quot;$&quot;#,##0.00">
                  <c:v>3</c:v>
                </c:pt>
                <c:pt idx="610" formatCode="&quot;$&quot;#,##0.00">
                  <c:v>3</c:v>
                </c:pt>
                <c:pt idx="611" formatCode="&quot;$&quot;#,##0.00">
                  <c:v>3</c:v>
                </c:pt>
                <c:pt idx="612" formatCode="&quot;$&quot;#,##0.00">
                  <c:v>3</c:v>
                </c:pt>
                <c:pt idx="613" formatCode="&quot;$&quot;#,##0.00">
                  <c:v>3</c:v>
                </c:pt>
                <c:pt idx="614" formatCode="&quot;$&quot;#,##0.00">
                  <c:v>3</c:v>
                </c:pt>
                <c:pt idx="615" formatCode="&quot;$&quot;#,##0.00">
                  <c:v>3</c:v>
                </c:pt>
                <c:pt idx="616" formatCode="&quot;$&quot;#,##0.00">
                  <c:v>3</c:v>
                </c:pt>
                <c:pt idx="617" formatCode="&quot;$&quot;#,##0.00">
                  <c:v>3</c:v>
                </c:pt>
                <c:pt idx="618" formatCode="&quot;$&quot;#,##0.00">
                  <c:v>3</c:v>
                </c:pt>
                <c:pt idx="619" formatCode="&quot;$&quot;#,##0.00">
                  <c:v>3</c:v>
                </c:pt>
                <c:pt idx="620" formatCode="&quot;$&quot;#,##0.00">
                  <c:v>3</c:v>
                </c:pt>
                <c:pt idx="621" formatCode="&quot;$&quot;#,##0.00">
                  <c:v>3</c:v>
                </c:pt>
                <c:pt idx="622" formatCode="&quot;$&quot;#,##0.00">
                  <c:v>3</c:v>
                </c:pt>
                <c:pt idx="623" formatCode="&quot;$&quot;#,##0.00">
                  <c:v>3</c:v>
                </c:pt>
                <c:pt idx="624" formatCode="&quot;$&quot;#,##0.00">
                  <c:v>3</c:v>
                </c:pt>
                <c:pt idx="625" formatCode="&quot;$&quot;#,##0.00">
                  <c:v>3</c:v>
                </c:pt>
                <c:pt idx="626" formatCode="&quot;$&quot;#,##0.00">
                  <c:v>3</c:v>
                </c:pt>
                <c:pt idx="627" formatCode="&quot;$&quot;#,##0.00">
                  <c:v>3</c:v>
                </c:pt>
                <c:pt idx="628" formatCode="&quot;$&quot;#,##0.00">
                  <c:v>3</c:v>
                </c:pt>
                <c:pt idx="629" formatCode="&quot;$&quot;#,##0.00">
                  <c:v>3</c:v>
                </c:pt>
                <c:pt idx="630" formatCode="&quot;$&quot;#,##0.00">
                  <c:v>3</c:v>
                </c:pt>
                <c:pt idx="631" formatCode="&quot;$&quot;#,##0.00">
                  <c:v>3</c:v>
                </c:pt>
                <c:pt idx="632" formatCode="&quot;$&quot;#,##0.00">
                  <c:v>3</c:v>
                </c:pt>
                <c:pt idx="633" formatCode="&quot;$&quot;#,##0.00">
                  <c:v>3</c:v>
                </c:pt>
                <c:pt idx="634" formatCode="&quot;$&quot;#,##0.00">
                  <c:v>3</c:v>
                </c:pt>
                <c:pt idx="635" formatCode="&quot;$&quot;#,##0.00">
                  <c:v>3</c:v>
                </c:pt>
                <c:pt idx="636" formatCode="&quot;$&quot;#,##0.00">
                  <c:v>3</c:v>
                </c:pt>
                <c:pt idx="637" formatCode="&quot;$&quot;#,##0.00">
                  <c:v>3</c:v>
                </c:pt>
                <c:pt idx="638" formatCode="&quot;$&quot;#,##0.00">
                  <c:v>3</c:v>
                </c:pt>
                <c:pt idx="639" formatCode="&quot;$&quot;#,##0.00">
                  <c:v>3</c:v>
                </c:pt>
                <c:pt idx="640" formatCode="&quot;$&quot;#,##0.00">
                  <c:v>3</c:v>
                </c:pt>
                <c:pt idx="641" formatCode="&quot;$&quot;#,##0.00">
                  <c:v>3</c:v>
                </c:pt>
                <c:pt idx="642" formatCode="&quot;$&quot;#,##0.00">
                  <c:v>3</c:v>
                </c:pt>
                <c:pt idx="643" formatCode="&quot;$&quot;#,##0.00">
                  <c:v>3</c:v>
                </c:pt>
                <c:pt idx="644" formatCode="&quot;$&quot;#,##0.00">
                  <c:v>3</c:v>
                </c:pt>
                <c:pt idx="645" formatCode="&quot;$&quot;#,##0.00">
                  <c:v>3</c:v>
                </c:pt>
                <c:pt idx="646" formatCode="&quot;$&quot;#,##0.00">
                  <c:v>3</c:v>
                </c:pt>
                <c:pt idx="647" formatCode="&quot;$&quot;#,##0.00">
                  <c:v>3</c:v>
                </c:pt>
                <c:pt idx="648" formatCode="&quot;$&quot;#,##0.00">
                  <c:v>3</c:v>
                </c:pt>
                <c:pt idx="649" formatCode="&quot;$&quot;#,##0.00">
                  <c:v>3</c:v>
                </c:pt>
                <c:pt idx="650" formatCode="&quot;$&quot;#,##0.00">
                  <c:v>3</c:v>
                </c:pt>
                <c:pt idx="651" formatCode="&quot;$&quot;#,##0.00">
                  <c:v>3</c:v>
                </c:pt>
                <c:pt idx="652" formatCode="&quot;$&quot;#,##0.00">
                  <c:v>3</c:v>
                </c:pt>
                <c:pt idx="653" formatCode="&quot;$&quot;#,##0.00">
                  <c:v>3</c:v>
                </c:pt>
                <c:pt idx="654" formatCode="&quot;$&quot;#,##0.00">
                  <c:v>3</c:v>
                </c:pt>
                <c:pt idx="655" formatCode="&quot;$&quot;#,##0.00">
                  <c:v>3</c:v>
                </c:pt>
                <c:pt idx="656" formatCode="&quot;$&quot;#,##0.00">
                  <c:v>3</c:v>
                </c:pt>
                <c:pt idx="657" formatCode="&quot;$&quot;#,##0.00">
                  <c:v>3</c:v>
                </c:pt>
                <c:pt idx="658" formatCode="&quot;$&quot;#,##0.00">
                  <c:v>3</c:v>
                </c:pt>
                <c:pt idx="659" formatCode="&quot;$&quot;#,##0.00">
                  <c:v>3</c:v>
                </c:pt>
                <c:pt idx="660" formatCode="&quot;$&quot;#,##0.00">
                  <c:v>3</c:v>
                </c:pt>
                <c:pt idx="661" formatCode="&quot;$&quot;#,##0.00">
                  <c:v>3</c:v>
                </c:pt>
                <c:pt idx="662" formatCode="&quot;$&quot;#,##0.00">
                  <c:v>3</c:v>
                </c:pt>
                <c:pt idx="663" formatCode="&quot;$&quot;#,##0.00">
                  <c:v>3</c:v>
                </c:pt>
                <c:pt idx="664" formatCode="&quot;$&quot;#,##0.00">
                  <c:v>3</c:v>
                </c:pt>
                <c:pt idx="665" formatCode="&quot;$&quot;#,##0.00">
                  <c:v>3</c:v>
                </c:pt>
                <c:pt idx="666" formatCode="&quot;$&quot;#,##0.00">
                  <c:v>3</c:v>
                </c:pt>
                <c:pt idx="667" formatCode="&quot;$&quot;#,##0.00">
                  <c:v>3</c:v>
                </c:pt>
                <c:pt idx="668" formatCode="&quot;$&quot;#,##0.00">
                  <c:v>3</c:v>
                </c:pt>
                <c:pt idx="669" formatCode="&quot;$&quot;#,##0.00">
                  <c:v>3</c:v>
                </c:pt>
                <c:pt idx="670" formatCode="&quot;$&quot;#,##0.0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A7B-4959-90A4-C9398E3F2A6D}"/>
            </c:ext>
          </c:extLst>
        </c:ser>
        <c:ser>
          <c:idx val="4"/>
          <c:order val="3"/>
          <c:tx>
            <c:v>New Low</c:v>
          </c:tx>
          <c:spPr>
            <a:ln w="47625">
              <a:solidFill>
                <a:schemeClr val="accent1">
                  <a:alpha val="55000"/>
                </a:schemeClr>
              </a:solidFill>
            </a:ln>
          </c:spPr>
          <c:marker>
            <c:symbol val="none"/>
          </c:marker>
          <c:val>
            <c:numRef>
              <c:f>'Data 1'!$O$40:$O$710</c:f>
              <c:numCache>
                <c:formatCode>General</c:formatCode>
                <c:ptCount val="671"/>
                <c:pt idx="468" formatCode="&quot;$&quot;#,##0.00">
                  <c:v>2</c:v>
                </c:pt>
                <c:pt idx="469" formatCode="&quot;$&quot;#,##0.00">
                  <c:v>2</c:v>
                </c:pt>
                <c:pt idx="470" formatCode="&quot;$&quot;#,##0.00">
                  <c:v>2</c:v>
                </c:pt>
                <c:pt idx="471" formatCode="&quot;$&quot;#,##0.00">
                  <c:v>2</c:v>
                </c:pt>
                <c:pt idx="472" formatCode="&quot;$&quot;#,##0.00">
                  <c:v>2</c:v>
                </c:pt>
                <c:pt idx="473" formatCode="&quot;$&quot;#,##0.00">
                  <c:v>2</c:v>
                </c:pt>
                <c:pt idx="474" formatCode="&quot;$&quot;#,##0.00">
                  <c:v>2</c:v>
                </c:pt>
                <c:pt idx="475" formatCode="&quot;$&quot;#,##0.00">
                  <c:v>2</c:v>
                </c:pt>
                <c:pt idx="476" formatCode="&quot;$&quot;#,##0.00">
                  <c:v>2</c:v>
                </c:pt>
                <c:pt idx="477" formatCode="&quot;$&quot;#,##0.00">
                  <c:v>2</c:v>
                </c:pt>
                <c:pt idx="478" formatCode="&quot;$&quot;#,##0.00">
                  <c:v>2</c:v>
                </c:pt>
                <c:pt idx="479" formatCode="&quot;$&quot;#,##0.00">
                  <c:v>2</c:v>
                </c:pt>
                <c:pt idx="480" formatCode="&quot;$&quot;#,##0.00">
                  <c:v>2</c:v>
                </c:pt>
                <c:pt idx="481" formatCode="&quot;$&quot;#,##0.00">
                  <c:v>2</c:v>
                </c:pt>
                <c:pt idx="482" formatCode="&quot;$&quot;#,##0.00">
                  <c:v>2</c:v>
                </c:pt>
                <c:pt idx="483" formatCode="&quot;$&quot;#,##0.00">
                  <c:v>2</c:v>
                </c:pt>
                <c:pt idx="484" formatCode="&quot;$&quot;#,##0.00">
                  <c:v>2</c:v>
                </c:pt>
                <c:pt idx="485" formatCode="&quot;$&quot;#,##0.00">
                  <c:v>2</c:v>
                </c:pt>
                <c:pt idx="486" formatCode="&quot;$&quot;#,##0.00">
                  <c:v>2</c:v>
                </c:pt>
                <c:pt idx="487" formatCode="&quot;$&quot;#,##0.00">
                  <c:v>2</c:v>
                </c:pt>
                <c:pt idx="488" formatCode="&quot;$&quot;#,##0.00">
                  <c:v>2</c:v>
                </c:pt>
                <c:pt idx="489" formatCode="&quot;$&quot;#,##0.00">
                  <c:v>2</c:v>
                </c:pt>
                <c:pt idx="490" formatCode="&quot;$&quot;#,##0.00">
                  <c:v>2</c:v>
                </c:pt>
                <c:pt idx="491" formatCode="&quot;$&quot;#,##0.00">
                  <c:v>2</c:v>
                </c:pt>
                <c:pt idx="492" formatCode="&quot;$&quot;#,##0.00">
                  <c:v>2</c:v>
                </c:pt>
                <c:pt idx="493" formatCode="&quot;$&quot;#,##0.00">
                  <c:v>2</c:v>
                </c:pt>
                <c:pt idx="494" formatCode="&quot;$&quot;#,##0.00">
                  <c:v>2</c:v>
                </c:pt>
                <c:pt idx="495" formatCode="&quot;$&quot;#,##0.00">
                  <c:v>2</c:v>
                </c:pt>
                <c:pt idx="496" formatCode="&quot;$&quot;#,##0.00">
                  <c:v>2</c:v>
                </c:pt>
                <c:pt idx="497" formatCode="&quot;$&quot;#,##0.00">
                  <c:v>2</c:v>
                </c:pt>
                <c:pt idx="498" formatCode="&quot;$&quot;#,##0.00">
                  <c:v>2</c:v>
                </c:pt>
                <c:pt idx="499" formatCode="&quot;$&quot;#,##0.00">
                  <c:v>2</c:v>
                </c:pt>
                <c:pt idx="500" formatCode="&quot;$&quot;#,##0.00">
                  <c:v>2</c:v>
                </c:pt>
                <c:pt idx="501" formatCode="&quot;$&quot;#,##0.00">
                  <c:v>2</c:v>
                </c:pt>
                <c:pt idx="502" formatCode="&quot;$&quot;#,##0.00">
                  <c:v>2</c:v>
                </c:pt>
                <c:pt idx="503" formatCode="&quot;$&quot;#,##0.00">
                  <c:v>2</c:v>
                </c:pt>
                <c:pt idx="504" formatCode="&quot;$&quot;#,##0.00">
                  <c:v>2</c:v>
                </c:pt>
                <c:pt idx="505" formatCode="&quot;$&quot;#,##0.00">
                  <c:v>2</c:v>
                </c:pt>
                <c:pt idx="506" formatCode="&quot;$&quot;#,##0.00">
                  <c:v>2</c:v>
                </c:pt>
                <c:pt idx="507" formatCode="&quot;$&quot;#,##0.00">
                  <c:v>2</c:v>
                </c:pt>
                <c:pt idx="508" formatCode="&quot;$&quot;#,##0.00">
                  <c:v>2</c:v>
                </c:pt>
                <c:pt idx="509" formatCode="&quot;$&quot;#,##0.00">
                  <c:v>2</c:v>
                </c:pt>
                <c:pt idx="510" formatCode="&quot;$&quot;#,##0.00">
                  <c:v>2</c:v>
                </c:pt>
                <c:pt idx="511" formatCode="&quot;$&quot;#,##0.00">
                  <c:v>2</c:v>
                </c:pt>
                <c:pt idx="512" formatCode="&quot;$&quot;#,##0.00">
                  <c:v>2</c:v>
                </c:pt>
                <c:pt idx="513" formatCode="&quot;$&quot;#,##0.00">
                  <c:v>2</c:v>
                </c:pt>
                <c:pt idx="514" formatCode="&quot;$&quot;#,##0.00">
                  <c:v>2</c:v>
                </c:pt>
                <c:pt idx="515" formatCode="&quot;$&quot;#,##0.00">
                  <c:v>2</c:v>
                </c:pt>
                <c:pt idx="516" formatCode="&quot;$&quot;#,##0.00">
                  <c:v>2</c:v>
                </c:pt>
                <c:pt idx="517" formatCode="&quot;$&quot;#,##0.00">
                  <c:v>2</c:v>
                </c:pt>
                <c:pt idx="518" formatCode="&quot;$&quot;#,##0.00">
                  <c:v>2</c:v>
                </c:pt>
                <c:pt idx="519" formatCode="&quot;$&quot;#,##0.00">
                  <c:v>2</c:v>
                </c:pt>
                <c:pt idx="520" formatCode="&quot;$&quot;#,##0.00">
                  <c:v>2</c:v>
                </c:pt>
                <c:pt idx="521" formatCode="&quot;$&quot;#,##0.00">
                  <c:v>2</c:v>
                </c:pt>
                <c:pt idx="522" formatCode="&quot;$&quot;#,##0.00">
                  <c:v>2</c:v>
                </c:pt>
                <c:pt idx="523" formatCode="&quot;$&quot;#,##0.00">
                  <c:v>2</c:v>
                </c:pt>
                <c:pt idx="524" formatCode="&quot;$&quot;#,##0.00">
                  <c:v>2</c:v>
                </c:pt>
                <c:pt idx="525" formatCode="&quot;$&quot;#,##0.00">
                  <c:v>2</c:v>
                </c:pt>
                <c:pt idx="526" formatCode="&quot;$&quot;#,##0.00">
                  <c:v>2</c:v>
                </c:pt>
                <c:pt idx="527" formatCode="&quot;$&quot;#,##0.00">
                  <c:v>2</c:v>
                </c:pt>
                <c:pt idx="528" formatCode="&quot;$&quot;#,##0.00">
                  <c:v>2</c:v>
                </c:pt>
                <c:pt idx="529" formatCode="&quot;$&quot;#,##0.00">
                  <c:v>2</c:v>
                </c:pt>
                <c:pt idx="530" formatCode="&quot;$&quot;#,##0.00">
                  <c:v>2</c:v>
                </c:pt>
                <c:pt idx="531" formatCode="&quot;$&quot;#,##0.00">
                  <c:v>2</c:v>
                </c:pt>
                <c:pt idx="532" formatCode="&quot;$&quot;#,##0.00">
                  <c:v>2</c:v>
                </c:pt>
                <c:pt idx="533" formatCode="&quot;$&quot;#,##0.00">
                  <c:v>2</c:v>
                </c:pt>
                <c:pt idx="534" formatCode="&quot;$&quot;#,##0.00">
                  <c:v>2</c:v>
                </c:pt>
                <c:pt idx="535" formatCode="&quot;$&quot;#,##0.00">
                  <c:v>2</c:v>
                </c:pt>
                <c:pt idx="536" formatCode="&quot;$&quot;#,##0.00">
                  <c:v>2</c:v>
                </c:pt>
                <c:pt idx="537" formatCode="&quot;$&quot;#,##0.00">
                  <c:v>2</c:v>
                </c:pt>
                <c:pt idx="538" formatCode="&quot;$&quot;#,##0.00">
                  <c:v>2</c:v>
                </c:pt>
                <c:pt idx="539" formatCode="&quot;$&quot;#,##0.00">
                  <c:v>2</c:v>
                </c:pt>
                <c:pt idx="540" formatCode="&quot;$&quot;#,##0.00">
                  <c:v>2</c:v>
                </c:pt>
                <c:pt idx="541" formatCode="&quot;$&quot;#,##0.00">
                  <c:v>2</c:v>
                </c:pt>
                <c:pt idx="542" formatCode="&quot;$&quot;#,##0.00">
                  <c:v>2</c:v>
                </c:pt>
                <c:pt idx="543" formatCode="&quot;$&quot;#,##0.00">
                  <c:v>2</c:v>
                </c:pt>
                <c:pt idx="544" formatCode="&quot;$&quot;#,##0.00">
                  <c:v>2</c:v>
                </c:pt>
                <c:pt idx="545" formatCode="&quot;$&quot;#,##0.00">
                  <c:v>2</c:v>
                </c:pt>
                <c:pt idx="546" formatCode="&quot;$&quot;#,##0.00">
                  <c:v>2</c:v>
                </c:pt>
                <c:pt idx="547" formatCode="&quot;$&quot;#,##0.00">
                  <c:v>2</c:v>
                </c:pt>
                <c:pt idx="548" formatCode="&quot;$&quot;#,##0.00">
                  <c:v>2</c:v>
                </c:pt>
                <c:pt idx="549" formatCode="&quot;$&quot;#,##0.00">
                  <c:v>2</c:v>
                </c:pt>
                <c:pt idx="550" formatCode="&quot;$&quot;#,##0.00">
                  <c:v>2</c:v>
                </c:pt>
                <c:pt idx="551" formatCode="&quot;$&quot;#,##0.00">
                  <c:v>2</c:v>
                </c:pt>
                <c:pt idx="552" formatCode="&quot;$&quot;#,##0.00">
                  <c:v>2</c:v>
                </c:pt>
                <c:pt idx="553" formatCode="&quot;$&quot;#,##0.00">
                  <c:v>2</c:v>
                </c:pt>
                <c:pt idx="554" formatCode="&quot;$&quot;#,##0.00">
                  <c:v>2</c:v>
                </c:pt>
                <c:pt idx="555" formatCode="&quot;$&quot;#,##0.00">
                  <c:v>2</c:v>
                </c:pt>
                <c:pt idx="556" formatCode="&quot;$&quot;#,##0.00">
                  <c:v>2</c:v>
                </c:pt>
                <c:pt idx="557" formatCode="&quot;$&quot;#,##0.00">
                  <c:v>2</c:v>
                </c:pt>
                <c:pt idx="558" formatCode="&quot;$&quot;#,##0.00">
                  <c:v>2</c:v>
                </c:pt>
                <c:pt idx="559" formatCode="&quot;$&quot;#,##0.00">
                  <c:v>2</c:v>
                </c:pt>
                <c:pt idx="560" formatCode="&quot;$&quot;#,##0.00">
                  <c:v>2</c:v>
                </c:pt>
                <c:pt idx="561" formatCode="&quot;$&quot;#,##0.00">
                  <c:v>2</c:v>
                </c:pt>
                <c:pt idx="562" formatCode="&quot;$&quot;#,##0.00">
                  <c:v>2</c:v>
                </c:pt>
                <c:pt idx="563" formatCode="&quot;$&quot;#,##0.00">
                  <c:v>2</c:v>
                </c:pt>
                <c:pt idx="564" formatCode="&quot;$&quot;#,##0.00">
                  <c:v>2</c:v>
                </c:pt>
                <c:pt idx="565" formatCode="&quot;$&quot;#,##0.00">
                  <c:v>2</c:v>
                </c:pt>
                <c:pt idx="566" formatCode="&quot;$&quot;#,##0.00">
                  <c:v>2</c:v>
                </c:pt>
                <c:pt idx="567" formatCode="&quot;$&quot;#,##0.00">
                  <c:v>2</c:v>
                </c:pt>
                <c:pt idx="568" formatCode="&quot;$&quot;#,##0.00">
                  <c:v>2</c:v>
                </c:pt>
                <c:pt idx="569" formatCode="&quot;$&quot;#,##0.00">
                  <c:v>2</c:v>
                </c:pt>
                <c:pt idx="570" formatCode="&quot;$&quot;#,##0.00">
                  <c:v>2</c:v>
                </c:pt>
                <c:pt idx="571" formatCode="&quot;$&quot;#,##0.00">
                  <c:v>2</c:v>
                </c:pt>
                <c:pt idx="572" formatCode="&quot;$&quot;#,##0.00">
                  <c:v>2</c:v>
                </c:pt>
                <c:pt idx="573" formatCode="&quot;$&quot;#,##0.00">
                  <c:v>2</c:v>
                </c:pt>
                <c:pt idx="574" formatCode="&quot;$&quot;#,##0.00">
                  <c:v>2</c:v>
                </c:pt>
                <c:pt idx="575" formatCode="&quot;$&quot;#,##0.00">
                  <c:v>2</c:v>
                </c:pt>
                <c:pt idx="576" formatCode="&quot;$&quot;#,##0.00">
                  <c:v>2</c:v>
                </c:pt>
                <c:pt idx="577" formatCode="&quot;$&quot;#,##0.00">
                  <c:v>2</c:v>
                </c:pt>
                <c:pt idx="578" formatCode="&quot;$&quot;#,##0.00">
                  <c:v>2</c:v>
                </c:pt>
                <c:pt idx="579" formatCode="&quot;$&quot;#,##0.00">
                  <c:v>2</c:v>
                </c:pt>
                <c:pt idx="580" formatCode="&quot;$&quot;#,##0.00">
                  <c:v>2</c:v>
                </c:pt>
                <c:pt idx="581" formatCode="&quot;$&quot;#,##0.00">
                  <c:v>2</c:v>
                </c:pt>
                <c:pt idx="582" formatCode="&quot;$&quot;#,##0.00">
                  <c:v>2</c:v>
                </c:pt>
                <c:pt idx="583" formatCode="&quot;$&quot;#,##0.00">
                  <c:v>2</c:v>
                </c:pt>
                <c:pt idx="584" formatCode="&quot;$&quot;#,##0.00">
                  <c:v>2</c:v>
                </c:pt>
                <c:pt idx="585" formatCode="&quot;$&quot;#,##0.00">
                  <c:v>2</c:v>
                </c:pt>
                <c:pt idx="586" formatCode="&quot;$&quot;#,##0.00">
                  <c:v>2</c:v>
                </c:pt>
                <c:pt idx="587" formatCode="&quot;$&quot;#,##0.00">
                  <c:v>2</c:v>
                </c:pt>
                <c:pt idx="588" formatCode="&quot;$&quot;#,##0.00">
                  <c:v>2</c:v>
                </c:pt>
                <c:pt idx="589" formatCode="&quot;$&quot;#,##0.00">
                  <c:v>2</c:v>
                </c:pt>
                <c:pt idx="590" formatCode="&quot;$&quot;#,##0.00">
                  <c:v>2</c:v>
                </c:pt>
                <c:pt idx="591" formatCode="&quot;$&quot;#,##0.00">
                  <c:v>2</c:v>
                </c:pt>
                <c:pt idx="592" formatCode="&quot;$&quot;#,##0.00">
                  <c:v>2</c:v>
                </c:pt>
                <c:pt idx="593" formatCode="&quot;$&quot;#,##0.00">
                  <c:v>2</c:v>
                </c:pt>
                <c:pt idx="594" formatCode="&quot;$&quot;#,##0.00">
                  <c:v>2</c:v>
                </c:pt>
                <c:pt idx="595" formatCode="&quot;$&quot;#,##0.00">
                  <c:v>2</c:v>
                </c:pt>
                <c:pt idx="596" formatCode="&quot;$&quot;#,##0.00">
                  <c:v>2</c:v>
                </c:pt>
                <c:pt idx="597" formatCode="&quot;$&quot;#,##0.00">
                  <c:v>2</c:v>
                </c:pt>
                <c:pt idx="598" formatCode="&quot;$&quot;#,##0.00">
                  <c:v>2</c:v>
                </c:pt>
                <c:pt idx="599" formatCode="&quot;$&quot;#,##0.00">
                  <c:v>2</c:v>
                </c:pt>
                <c:pt idx="600" formatCode="&quot;$&quot;#,##0.00">
                  <c:v>2</c:v>
                </c:pt>
                <c:pt idx="601" formatCode="&quot;$&quot;#,##0.00">
                  <c:v>2</c:v>
                </c:pt>
                <c:pt idx="602" formatCode="&quot;$&quot;#,##0.00">
                  <c:v>2</c:v>
                </c:pt>
                <c:pt idx="603" formatCode="&quot;$&quot;#,##0.00">
                  <c:v>2</c:v>
                </c:pt>
                <c:pt idx="604" formatCode="&quot;$&quot;#,##0.00">
                  <c:v>2</c:v>
                </c:pt>
                <c:pt idx="605" formatCode="&quot;$&quot;#,##0.00">
                  <c:v>2</c:v>
                </c:pt>
                <c:pt idx="606" formatCode="&quot;$&quot;#,##0.00">
                  <c:v>2</c:v>
                </c:pt>
                <c:pt idx="607" formatCode="&quot;$&quot;#,##0.00">
                  <c:v>2</c:v>
                </c:pt>
                <c:pt idx="608" formatCode="&quot;$&quot;#,##0.00">
                  <c:v>2</c:v>
                </c:pt>
                <c:pt idx="609" formatCode="&quot;$&quot;#,##0.00">
                  <c:v>2</c:v>
                </c:pt>
                <c:pt idx="610" formatCode="&quot;$&quot;#,##0.00">
                  <c:v>2</c:v>
                </c:pt>
                <c:pt idx="611" formatCode="&quot;$&quot;#,##0.00">
                  <c:v>2</c:v>
                </c:pt>
                <c:pt idx="612" formatCode="&quot;$&quot;#,##0.00">
                  <c:v>2</c:v>
                </c:pt>
                <c:pt idx="613" formatCode="&quot;$&quot;#,##0.00">
                  <c:v>2</c:v>
                </c:pt>
                <c:pt idx="614" formatCode="&quot;$&quot;#,##0.00">
                  <c:v>2</c:v>
                </c:pt>
                <c:pt idx="615" formatCode="&quot;$&quot;#,##0.00">
                  <c:v>2</c:v>
                </c:pt>
                <c:pt idx="616" formatCode="&quot;$&quot;#,##0.00">
                  <c:v>2</c:v>
                </c:pt>
                <c:pt idx="617" formatCode="&quot;$&quot;#,##0.00">
                  <c:v>2</c:v>
                </c:pt>
                <c:pt idx="618" formatCode="&quot;$&quot;#,##0.00">
                  <c:v>2</c:v>
                </c:pt>
                <c:pt idx="619" formatCode="&quot;$&quot;#,##0.00">
                  <c:v>2</c:v>
                </c:pt>
                <c:pt idx="620" formatCode="&quot;$&quot;#,##0.00">
                  <c:v>2</c:v>
                </c:pt>
                <c:pt idx="621" formatCode="&quot;$&quot;#,##0.00">
                  <c:v>2</c:v>
                </c:pt>
                <c:pt idx="622" formatCode="&quot;$&quot;#,##0.00">
                  <c:v>2</c:v>
                </c:pt>
                <c:pt idx="623" formatCode="&quot;$&quot;#,##0.00">
                  <c:v>2</c:v>
                </c:pt>
                <c:pt idx="624" formatCode="&quot;$&quot;#,##0.00">
                  <c:v>2</c:v>
                </c:pt>
                <c:pt idx="625" formatCode="&quot;$&quot;#,##0.00">
                  <c:v>2</c:v>
                </c:pt>
                <c:pt idx="626" formatCode="&quot;$&quot;#,##0.00">
                  <c:v>2</c:v>
                </c:pt>
                <c:pt idx="627" formatCode="&quot;$&quot;#,##0.00">
                  <c:v>2</c:v>
                </c:pt>
                <c:pt idx="628" formatCode="&quot;$&quot;#,##0.00">
                  <c:v>2</c:v>
                </c:pt>
                <c:pt idx="629" formatCode="&quot;$&quot;#,##0.00">
                  <c:v>2</c:v>
                </c:pt>
                <c:pt idx="630" formatCode="&quot;$&quot;#,##0.00">
                  <c:v>2</c:v>
                </c:pt>
                <c:pt idx="631" formatCode="&quot;$&quot;#,##0.00">
                  <c:v>2</c:v>
                </c:pt>
                <c:pt idx="632" formatCode="&quot;$&quot;#,##0.00">
                  <c:v>2</c:v>
                </c:pt>
                <c:pt idx="633" formatCode="&quot;$&quot;#,##0.00">
                  <c:v>2</c:v>
                </c:pt>
                <c:pt idx="634" formatCode="&quot;$&quot;#,##0.00">
                  <c:v>2</c:v>
                </c:pt>
                <c:pt idx="635" formatCode="&quot;$&quot;#,##0.00">
                  <c:v>2</c:v>
                </c:pt>
                <c:pt idx="636" formatCode="&quot;$&quot;#,##0.00">
                  <c:v>2</c:v>
                </c:pt>
                <c:pt idx="637" formatCode="&quot;$&quot;#,##0.00">
                  <c:v>2</c:v>
                </c:pt>
                <c:pt idx="638" formatCode="&quot;$&quot;#,##0.00">
                  <c:v>2</c:v>
                </c:pt>
                <c:pt idx="639" formatCode="&quot;$&quot;#,##0.00">
                  <c:v>2</c:v>
                </c:pt>
                <c:pt idx="640" formatCode="&quot;$&quot;#,##0.00">
                  <c:v>2</c:v>
                </c:pt>
                <c:pt idx="641" formatCode="&quot;$&quot;#,##0.00">
                  <c:v>2</c:v>
                </c:pt>
                <c:pt idx="642" formatCode="&quot;$&quot;#,##0.00">
                  <c:v>2</c:v>
                </c:pt>
                <c:pt idx="643" formatCode="&quot;$&quot;#,##0.00">
                  <c:v>2</c:v>
                </c:pt>
                <c:pt idx="644" formatCode="&quot;$&quot;#,##0.00">
                  <c:v>2</c:v>
                </c:pt>
                <c:pt idx="645" formatCode="&quot;$&quot;#,##0.00">
                  <c:v>2</c:v>
                </c:pt>
                <c:pt idx="646" formatCode="&quot;$&quot;#,##0.00">
                  <c:v>2</c:v>
                </c:pt>
                <c:pt idx="647" formatCode="&quot;$&quot;#,##0.00">
                  <c:v>2</c:v>
                </c:pt>
                <c:pt idx="648" formatCode="&quot;$&quot;#,##0.00">
                  <c:v>2</c:v>
                </c:pt>
                <c:pt idx="649" formatCode="&quot;$&quot;#,##0.00">
                  <c:v>2</c:v>
                </c:pt>
                <c:pt idx="650" formatCode="&quot;$&quot;#,##0.00">
                  <c:v>2</c:v>
                </c:pt>
                <c:pt idx="651" formatCode="&quot;$&quot;#,##0.00">
                  <c:v>2</c:v>
                </c:pt>
                <c:pt idx="652" formatCode="&quot;$&quot;#,##0.00">
                  <c:v>2</c:v>
                </c:pt>
                <c:pt idx="653" formatCode="&quot;$&quot;#,##0.00">
                  <c:v>2</c:v>
                </c:pt>
                <c:pt idx="654" formatCode="&quot;$&quot;#,##0.00">
                  <c:v>2</c:v>
                </c:pt>
                <c:pt idx="655" formatCode="&quot;$&quot;#,##0.00">
                  <c:v>2</c:v>
                </c:pt>
                <c:pt idx="656" formatCode="&quot;$&quot;#,##0.00">
                  <c:v>2</c:v>
                </c:pt>
                <c:pt idx="657" formatCode="&quot;$&quot;#,##0.00">
                  <c:v>2</c:v>
                </c:pt>
                <c:pt idx="658" formatCode="&quot;$&quot;#,##0.00">
                  <c:v>2</c:v>
                </c:pt>
                <c:pt idx="659" formatCode="&quot;$&quot;#,##0.00">
                  <c:v>2</c:v>
                </c:pt>
                <c:pt idx="660" formatCode="&quot;$&quot;#,##0.00">
                  <c:v>2</c:v>
                </c:pt>
                <c:pt idx="661" formatCode="&quot;$&quot;#,##0.00">
                  <c:v>2</c:v>
                </c:pt>
                <c:pt idx="662" formatCode="&quot;$&quot;#,##0.00">
                  <c:v>2</c:v>
                </c:pt>
                <c:pt idx="663" formatCode="&quot;$&quot;#,##0.00">
                  <c:v>2</c:v>
                </c:pt>
                <c:pt idx="664" formatCode="&quot;$&quot;#,##0.00">
                  <c:v>2</c:v>
                </c:pt>
                <c:pt idx="665" formatCode="&quot;$&quot;#,##0.00">
                  <c:v>2</c:v>
                </c:pt>
                <c:pt idx="666" formatCode="&quot;$&quot;#,##0.00">
                  <c:v>2</c:v>
                </c:pt>
                <c:pt idx="667" formatCode="&quot;$&quot;#,##0.00">
                  <c:v>2</c:v>
                </c:pt>
                <c:pt idx="668" formatCode="&quot;$&quot;#,##0.00">
                  <c:v>2</c:v>
                </c:pt>
                <c:pt idx="669" formatCode="&quot;$&quot;#,##0.00">
                  <c:v>2</c:v>
                </c:pt>
                <c:pt idx="670" formatCode="&quot;$&quot;#,##0.0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A7B-4959-90A4-C9398E3F2A6D}"/>
            </c:ext>
          </c:extLst>
        </c:ser>
        <c:ser>
          <c:idx val="5"/>
          <c:order val="5"/>
          <c:tx>
            <c:v>New HIgh</c:v>
          </c:tx>
          <c:spPr>
            <a:ln w="47625">
              <a:solidFill>
                <a:schemeClr val="accent1">
                  <a:alpha val="55000"/>
                </a:schemeClr>
              </a:solidFill>
            </a:ln>
          </c:spPr>
          <c:marker>
            <c:symbol val="none"/>
          </c:marker>
          <c:val>
            <c:numRef>
              <c:f>'Data 1'!$P$40:$P$710</c:f>
              <c:numCache>
                <c:formatCode>General</c:formatCode>
                <c:ptCount val="671"/>
                <c:pt idx="468" formatCode="&quot;$&quot;#,##0.00">
                  <c:v>4</c:v>
                </c:pt>
                <c:pt idx="469" formatCode="&quot;$&quot;#,##0.00">
                  <c:v>4</c:v>
                </c:pt>
                <c:pt idx="470" formatCode="&quot;$&quot;#,##0.00">
                  <c:v>4</c:v>
                </c:pt>
                <c:pt idx="471" formatCode="&quot;$&quot;#,##0.00">
                  <c:v>4</c:v>
                </c:pt>
                <c:pt idx="472" formatCode="&quot;$&quot;#,##0.00">
                  <c:v>4</c:v>
                </c:pt>
                <c:pt idx="473" formatCode="&quot;$&quot;#,##0.00">
                  <c:v>4</c:v>
                </c:pt>
                <c:pt idx="474" formatCode="&quot;$&quot;#,##0.00">
                  <c:v>4</c:v>
                </c:pt>
                <c:pt idx="475" formatCode="&quot;$&quot;#,##0.00">
                  <c:v>4</c:v>
                </c:pt>
                <c:pt idx="476" formatCode="&quot;$&quot;#,##0.00">
                  <c:v>4</c:v>
                </c:pt>
                <c:pt idx="477" formatCode="&quot;$&quot;#,##0.00">
                  <c:v>4</c:v>
                </c:pt>
                <c:pt idx="478" formatCode="&quot;$&quot;#,##0.00">
                  <c:v>4</c:v>
                </c:pt>
                <c:pt idx="479" formatCode="&quot;$&quot;#,##0.00">
                  <c:v>4</c:v>
                </c:pt>
                <c:pt idx="480" formatCode="&quot;$&quot;#,##0.00">
                  <c:v>4</c:v>
                </c:pt>
                <c:pt idx="481" formatCode="&quot;$&quot;#,##0.00">
                  <c:v>4</c:v>
                </c:pt>
                <c:pt idx="482" formatCode="&quot;$&quot;#,##0.00">
                  <c:v>4</c:v>
                </c:pt>
                <c:pt idx="483" formatCode="&quot;$&quot;#,##0.00">
                  <c:v>4</c:v>
                </c:pt>
                <c:pt idx="484" formatCode="&quot;$&quot;#,##0.00">
                  <c:v>4</c:v>
                </c:pt>
                <c:pt idx="485" formatCode="&quot;$&quot;#,##0.00">
                  <c:v>4</c:v>
                </c:pt>
                <c:pt idx="486" formatCode="&quot;$&quot;#,##0.00">
                  <c:v>4</c:v>
                </c:pt>
                <c:pt idx="487" formatCode="&quot;$&quot;#,##0.00">
                  <c:v>4</c:v>
                </c:pt>
                <c:pt idx="488" formatCode="&quot;$&quot;#,##0.00">
                  <c:v>4</c:v>
                </c:pt>
                <c:pt idx="489" formatCode="&quot;$&quot;#,##0.00">
                  <c:v>4</c:v>
                </c:pt>
                <c:pt idx="490" formatCode="&quot;$&quot;#,##0.00">
                  <c:v>4</c:v>
                </c:pt>
                <c:pt idx="491" formatCode="&quot;$&quot;#,##0.00">
                  <c:v>4</c:v>
                </c:pt>
                <c:pt idx="492" formatCode="&quot;$&quot;#,##0.00">
                  <c:v>4</c:v>
                </c:pt>
                <c:pt idx="493" formatCode="&quot;$&quot;#,##0.00">
                  <c:v>4</c:v>
                </c:pt>
                <c:pt idx="494" formatCode="&quot;$&quot;#,##0.00">
                  <c:v>4</c:v>
                </c:pt>
                <c:pt idx="495" formatCode="&quot;$&quot;#,##0.00">
                  <c:v>4</c:v>
                </c:pt>
                <c:pt idx="496" formatCode="&quot;$&quot;#,##0.00">
                  <c:v>4</c:v>
                </c:pt>
                <c:pt idx="497" formatCode="&quot;$&quot;#,##0.00">
                  <c:v>4</c:v>
                </c:pt>
                <c:pt idx="498" formatCode="&quot;$&quot;#,##0.00">
                  <c:v>4</c:v>
                </c:pt>
                <c:pt idx="499" formatCode="&quot;$&quot;#,##0.00">
                  <c:v>4</c:v>
                </c:pt>
                <c:pt idx="500" formatCode="&quot;$&quot;#,##0.00">
                  <c:v>4</c:v>
                </c:pt>
                <c:pt idx="501" formatCode="&quot;$&quot;#,##0.00">
                  <c:v>4</c:v>
                </c:pt>
                <c:pt idx="502" formatCode="&quot;$&quot;#,##0.00">
                  <c:v>4</c:v>
                </c:pt>
                <c:pt idx="503" formatCode="&quot;$&quot;#,##0.00">
                  <c:v>4</c:v>
                </c:pt>
                <c:pt idx="504" formatCode="&quot;$&quot;#,##0.00">
                  <c:v>4</c:v>
                </c:pt>
                <c:pt idx="505" formatCode="&quot;$&quot;#,##0.00">
                  <c:v>4</c:v>
                </c:pt>
                <c:pt idx="506" formatCode="&quot;$&quot;#,##0.00">
                  <c:v>4</c:v>
                </c:pt>
                <c:pt idx="507" formatCode="&quot;$&quot;#,##0.00">
                  <c:v>4</c:v>
                </c:pt>
                <c:pt idx="508" formatCode="&quot;$&quot;#,##0.00">
                  <c:v>4</c:v>
                </c:pt>
                <c:pt idx="509" formatCode="&quot;$&quot;#,##0.00">
                  <c:v>4</c:v>
                </c:pt>
                <c:pt idx="510" formatCode="&quot;$&quot;#,##0.00">
                  <c:v>4</c:v>
                </c:pt>
                <c:pt idx="511" formatCode="&quot;$&quot;#,##0.00">
                  <c:v>4</c:v>
                </c:pt>
                <c:pt idx="512" formatCode="&quot;$&quot;#,##0.00">
                  <c:v>4</c:v>
                </c:pt>
                <c:pt idx="513" formatCode="&quot;$&quot;#,##0.00">
                  <c:v>4</c:v>
                </c:pt>
                <c:pt idx="514" formatCode="&quot;$&quot;#,##0.00">
                  <c:v>4</c:v>
                </c:pt>
                <c:pt idx="515" formatCode="&quot;$&quot;#,##0.00">
                  <c:v>4</c:v>
                </c:pt>
                <c:pt idx="516" formatCode="&quot;$&quot;#,##0.00">
                  <c:v>4</c:v>
                </c:pt>
                <c:pt idx="517" formatCode="&quot;$&quot;#,##0.00">
                  <c:v>4</c:v>
                </c:pt>
                <c:pt idx="518" formatCode="&quot;$&quot;#,##0.00">
                  <c:v>4</c:v>
                </c:pt>
                <c:pt idx="519" formatCode="&quot;$&quot;#,##0.00">
                  <c:v>4</c:v>
                </c:pt>
                <c:pt idx="520" formatCode="&quot;$&quot;#,##0.00">
                  <c:v>4</c:v>
                </c:pt>
                <c:pt idx="521" formatCode="&quot;$&quot;#,##0.00">
                  <c:v>4</c:v>
                </c:pt>
                <c:pt idx="522" formatCode="&quot;$&quot;#,##0.00">
                  <c:v>4</c:v>
                </c:pt>
                <c:pt idx="523" formatCode="&quot;$&quot;#,##0.00">
                  <c:v>4</c:v>
                </c:pt>
                <c:pt idx="524" formatCode="&quot;$&quot;#,##0.00">
                  <c:v>4</c:v>
                </c:pt>
                <c:pt idx="525" formatCode="&quot;$&quot;#,##0.00">
                  <c:v>4</c:v>
                </c:pt>
                <c:pt idx="526" formatCode="&quot;$&quot;#,##0.00">
                  <c:v>4</c:v>
                </c:pt>
                <c:pt idx="527" formatCode="&quot;$&quot;#,##0.00">
                  <c:v>4</c:v>
                </c:pt>
                <c:pt idx="528" formatCode="&quot;$&quot;#,##0.00">
                  <c:v>4</c:v>
                </c:pt>
                <c:pt idx="529" formatCode="&quot;$&quot;#,##0.00">
                  <c:v>4</c:v>
                </c:pt>
                <c:pt idx="530" formatCode="&quot;$&quot;#,##0.00">
                  <c:v>4</c:v>
                </c:pt>
                <c:pt idx="531" formatCode="&quot;$&quot;#,##0.00">
                  <c:v>4</c:v>
                </c:pt>
                <c:pt idx="532" formatCode="&quot;$&quot;#,##0.00">
                  <c:v>4</c:v>
                </c:pt>
                <c:pt idx="533" formatCode="&quot;$&quot;#,##0.00">
                  <c:v>4</c:v>
                </c:pt>
                <c:pt idx="534" formatCode="&quot;$&quot;#,##0.00">
                  <c:v>4</c:v>
                </c:pt>
                <c:pt idx="535" formatCode="&quot;$&quot;#,##0.00">
                  <c:v>4</c:v>
                </c:pt>
                <c:pt idx="536" formatCode="&quot;$&quot;#,##0.00">
                  <c:v>4</c:v>
                </c:pt>
                <c:pt idx="537" formatCode="&quot;$&quot;#,##0.00">
                  <c:v>4</c:v>
                </c:pt>
                <c:pt idx="538" formatCode="&quot;$&quot;#,##0.00">
                  <c:v>4</c:v>
                </c:pt>
                <c:pt idx="539" formatCode="&quot;$&quot;#,##0.00">
                  <c:v>4</c:v>
                </c:pt>
                <c:pt idx="540" formatCode="&quot;$&quot;#,##0.00">
                  <c:v>4</c:v>
                </c:pt>
                <c:pt idx="541" formatCode="&quot;$&quot;#,##0.00">
                  <c:v>4</c:v>
                </c:pt>
                <c:pt idx="542" formatCode="&quot;$&quot;#,##0.00">
                  <c:v>4</c:v>
                </c:pt>
                <c:pt idx="543" formatCode="&quot;$&quot;#,##0.00">
                  <c:v>4</c:v>
                </c:pt>
                <c:pt idx="544" formatCode="&quot;$&quot;#,##0.00">
                  <c:v>4</c:v>
                </c:pt>
                <c:pt idx="545" formatCode="&quot;$&quot;#,##0.00">
                  <c:v>4</c:v>
                </c:pt>
                <c:pt idx="546" formatCode="&quot;$&quot;#,##0.00">
                  <c:v>4</c:v>
                </c:pt>
                <c:pt idx="547" formatCode="&quot;$&quot;#,##0.00">
                  <c:v>4</c:v>
                </c:pt>
                <c:pt idx="548" formatCode="&quot;$&quot;#,##0.00">
                  <c:v>4</c:v>
                </c:pt>
                <c:pt idx="549" formatCode="&quot;$&quot;#,##0.00">
                  <c:v>4</c:v>
                </c:pt>
                <c:pt idx="550" formatCode="&quot;$&quot;#,##0.00">
                  <c:v>4</c:v>
                </c:pt>
                <c:pt idx="551" formatCode="&quot;$&quot;#,##0.00">
                  <c:v>4</c:v>
                </c:pt>
                <c:pt idx="552" formatCode="&quot;$&quot;#,##0.00">
                  <c:v>4</c:v>
                </c:pt>
                <c:pt idx="553" formatCode="&quot;$&quot;#,##0.00">
                  <c:v>4</c:v>
                </c:pt>
                <c:pt idx="554" formatCode="&quot;$&quot;#,##0.00">
                  <c:v>4</c:v>
                </c:pt>
                <c:pt idx="555" formatCode="&quot;$&quot;#,##0.00">
                  <c:v>4</c:v>
                </c:pt>
                <c:pt idx="556" formatCode="&quot;$&quot;#,##0.00">
                  <c:v>4</c:v>
                </c:pt>
                <c:pt idx="557" formatCode="&quot;$&quot;#,##0.00">
                  <c:v>4</c:v>
                </c:pt>
                <c:pt idx="558" formatCode="&quot;$&quot;#,##0.00">
                  <c:v>4</c:v>
                </c:pt>
                <c:pt idx="559" formatCode="&quot;$&quot;#,##0.00">
                  <c:v>4</c:v>
                </c:pt>
                <c:pt idx="560" formatCode="&quot;$&quot;#,##0.00">
                  <c:v>4</c:v>
                </c:pt>
                <c:pt idx="561" formatCode="&quot;$&quot;#,##0.00">
                  <c:v>4</c:v>
                </c:pt>
                <c:pt idx="562" formatCode="&quot;$&quot;#,##0.00">
                  <c:v>4</c:v>
                </c:pt>
                <c:pt idx="563" formatCode="&quot;$&quot;#,##0.00">
                  <c:v>4</c:v>
                </c:pt>
                <c:pt idx="564" formatCode="&quot;$&quot;#,##0.00">
                  <c:v>4</c:v>
                </c:pt>
                <c:pt idx="565" formatCode="&quot;$&quot;#,##0.00">
                  <c:v>4</c:v>
                </c:pt>
                <c:pt idx="566" formatCode="&quot;$&quot;#,##0.00">
                  <c:v>4</c:v>
                </c:pt>
                <c:pt idx="567" formatCode="&quot;$&quot;#,##0.00">
                  <c:v>4</c:v>
                </c:pt>
                <c:pt idx="568" formatCode="&quot;$&quot;#,##0.00">
                  <c:v>4</c:v>
                </c:pt>
                <c:pt idx="569" formatCode="&quot;$&quot;#,##0.00">
                  <c:v>4</c:v>
                </c:pt>
                <c:pt idx="570" formatCode="&quot;$&quot;#,##0.00">
                  <c:v>4</c:v>
                </c:pt>
                <c:pt idx="571" formatCode="&quot;$&quot;#,##0.00">
                  <c:v>4</c:v>
                </c:pt>
                <c:pt idx="572" formatCode="&quot;$&quot;#,##0.00">
                  <c:v>4</c:v>
                </c:pt>
                <c:pt idx="573" formatCode="&quot;$&quot;#,##0.00">
                  <c:v>4</c:v>
                </c:pt>
                <c:pt idx="574" formatCode="&quot;$&quot;#,##0.00">
                  <c:v>4</c:v>
                </c:pt>
                <c:pt idx="575" formatCode="&quot;$&quot;#,##0.00">
                  <c:v>4</c:v>
                </c:pt>
                <c:pt idx="576" formatCode="&quot;$&quot;#,##0.00">
                  <c:v>4</c:v>
                </c:pt>
                <c:pt idx="577" formatCode="&quot;$&quot;#,##0.00">
                  <c:v>4</c:v>
                </c:pt>
                <c:pt idx="578" formatCode="&quot;$&quot;#,##0.00">
                  <c:v>4</c:v>
                </c:pt>
                <c:pt idx="579" formatCode="&quot;$&quot;#,##0.00">
                  <c:v>4</c:v>
                </c:pt>
                <c:pt idx="580" formatCode="&quot;$&quot;#,##0.00">
                  <c:v>4</c:v>
                </c:pt>
                <c:pt idx="581" formatCode="&quot;$&quot;#,##0.00">
                  <c:v>4</c:v>
                </c:pt>
                <c:pt idx="582" formatCode="&quot;$&quot;#,##0.00">
                  <c:v>4</c:v>
                </c:pt>
                <c:pt idx="583" formatCode="&quot;$&quot;#,##0.00">
                  <c:v>4</c:v>
                </c:pt>
                <c:pt idx="584" formatCode="&quot;$&quot;#,##0.00">
                  <c:v>4</c:v>
                </c:pt>
                <c:pt idx="585" formatCode="&quot;$&quot;#,##0.00">
                  <c:v>4</c:v>
                </c:pt>
                <c:pt idx="586" formatCode="&quot;$&quot;#,##0.00">
                  <c:v>4</c:v>
                </c:pt>
                <c:pt idx="587" formatCode="&quot;$&quot;#,##0.00">
                  <c:v>4</c:v>
                </c:pt>
                <c:pt idx="588" formatCode="&quot;$&quot;#,##0.00">
                  <c:v>4</c:v>
                </c:pt>
                <c:pt idx="589" formatCode="&quot;$&quot;#,##0.00">
                  <c:v>4</c:v>
                </c:pt>
                <c:pt idx="590" formatCode="&quot;$&quot;#,##0.00">
                  <c:v>4</c:v>
                </c:pt>
                <c:pt idx="591" formatCode="&quot;$&quot;#,##0.00">
                  <c:v>4</c:v>
                </c:pt>
                <c:pt idx="592" formatCode="&quot;$&quot;#,##0.00">
                  <c:v>4</c:v>
                </c:pt>
                <c:pt idx="593" formatCode="&quot;$&quot;#,##0.00">
                  <c:v>4</c:v>
                </c:pt>
                <c:pt idx="594" formatCode="&quot;$&quot;#,##0.00">
                  <c:v>4</c:v>
                </c:pt>
                <c:pt idx="595" formatCode="&quot;$&quot;#,##0.00">
                  <c:v>4</c:v>
                </c:pt>
                <c:pt idx="596" formatCode="&quot;$&quot;#,##0.00">
                  <c:v>4</c:v>
                </c:pt>
                <c:pt idx="597" formatCode="&quot;$&quot;#,##0.00">
                  <c:v>4</c:v>
                </c:pt>
                <c:pt idx="598" formatCode="&quot;$&quot;#,##0.00">
                  <c:v>4</c:v>
                </c:pt>
                <c:pt idx="599" formatCode="&quot;$&quot;#,##0.00">
                  <c:v>4</c:v>
                </c:pt>
                <c:pt idx="600" formatCode="&quot;$&quot;#,##0.00">
                  <c:v>4</c:v>
                </c:pt>
                <c:pt idx="601" formatCode="&quot;$&quot;#,##0.00">
                  <c:v>4</c:v>
                </c:pt>
                <c:pt idx="602" formatCode="&quot;$&quot;#,##0.00">
                  <c:v>4</c:v>
                </c:pt>
                <c:pt idx="603" formatCode="&quot;$&quot;#,##0.00">
                  <c:v>4</c:v>
                </c:pt>
                <c:pt idx="604" formatCode="&quot;$&quot;#,##0.00">
                  <c:v>4</c:v>
                </c:pt>
                <c:pt idx="605" formatCode="&quot;$&quot;#,##0.00">
                  <c:v>4</c:v>
                </c:pt>
                <c:pt idx="606" formatCode="&quot;$&quot;#,##0.00">
                  <c:v>4</c:v>
                </c:pt>
                <c:pt idx="607" formatCode="&quot;$&quot;#,##0.00">
                  <c:v>4</c:v>
                </c:pt>
                <c:pt idx="608" formatCode="&quot;$&quot;#,##0.00">
                  <c:v>4</c:v>
                </c:pt>
                <c:pt idx="609" formatCode="&quot;$&quot;#,##0.00">
                  <c:v>4</c:v>
                </c:pt>
                <c:pt idx="610" formatCode="&quot;$&quot;#,##0.00">
                  <c:v>4</c:v>
                </c:pt>
                <c:pt idx="611" formatCode="&quot;$&quot;#,##0.00">
                  <c:v>4</c:v>
                </c:pt>
                <c:pt idx="612" formatCode="&quot;$&quot;#,##0.00">
                  <c:v>4</c:v>
                </c:pt>
                <c:pt idx="613" formatCode="&quot;$&quot;#,##0.00">
                  <c:v>4</c:v>
                </c:pt>
                <c:pt idx="614" formatCode="&quot;$&quot;#,##0.00">
                  <c:v>4</c:v>
                </c:pt>
                <c:pt idx="615" formatCode="&quot;$&quot;#,##0.00">
                  <c:v>4</c:v>
                </c:pt>
                <c:pt idx="616" formatCode="&quot;$&quot;#,##0.00">
                  <c:v>4</c:v>
                </c:pt>
                <c:pt idx="617" formatCode="&quot;$&quot;#,##0.00">
                  <c:v>4</c:v>
                </c:pt>
                <c:pt idx="618" formatCode="&quot;$&quot;#,##0.00">
                  <c:v>4</c:v>
                </c:pt>
                <c:pt idx="619" formatCode="&quot;$&quot;#,##0.00">
                  <c:v>4</c:v>
                </c:pt>
                <c:pt idx="620" formatCode="&quot;$&quot;#,##0.00">
                  <c:v>4</c:v>
                </c:pt>
                <c:pt idx="621" formatCode="&quot;$&quot;#,##0.00">
                  <c:v>4</c:v>
                </c:pt>
                <c:pt idx="622" formatCode="&quot;$&quot;#,##0.00">
                  <c:v>4</c:v>
                </c:pt>
                <c:pt idx="623" formatCode="&quot;$&quot;#,##0.00">
                  <c:v>4</c:v>
                </c:pt>
                <c:pt idx="624" formatCode="&quot;$&quot;#,##0.00">
                  <c:v>4</c:v>
                </c:pt>
                <c:pt idx="625" formatCode="&quot;$&quot;#,##0.00">
                  <c:v>4</c:v>
                </c:pt>
                <c:pt idx="626" formatCode="&quot;$&quot;#,##0.00">
                  <c:v>4</c:v>
                </c:pt>
                <c:pt idx="627" formatCode="&quot;$&quot;#,##0.00">
                  <c:v>4</c:v>
                </c:pt>
                <c:pt idx="628" formatCode="&quot;$&quot;#,##0.00">
                  <c:v>4</c:v>
                </c:pt>
                <c:pt idx="629" formatCode="&quot;$&quot;#,##0.00">
                  <c:v>4</c:v>
                </c:pt>
                <c:pt idx="630" formatCode="&quot;$&quot;#,##0.00">
                  <c:v>4</c:v>
                </c:pt>
                <c:pt idx="631" formatCode="&quot;$&quot;#,##0.00">
                  <c:v>4</c:v>
                </c:pt>
                <c:pt idx="632" formatCode="&quot;$&quot;#,##0.00">
                  <c:v>4</c:v>
                </c:pt>
                <c:pt idx="633" formatCode="&quot;$&quot;#,##0.00">
                  <c:v>4</c:v>
                </c:pt>
                <c:pt idx="634" formatCode="&quot;$&quot;#,##0.00">
                  <c:v>4</c:v>
                </c:pt>
                <c:pt idx="635" formatCode="&quot;$&quot;#,##0.00">
                  <c:v>4</c:v>
                </c:pt>
                <c:pt idx="636" formatCode="&quot;$&quot;#,##0.00">
                  <c:v>4</c:v>
                </c:pt>
                <c:pt idx="637" formatCode="&quot;$&quot;#,##0.00">
                  <c:v>4</c:v>
                </c:pt>
                <c:pt idx="638" formatCode="&quot;$&quot;#,##0.00">
                  <c:v>4</c:v>
                </c:pt>
                <c:pt idx="639" formatCode="&quot;$&quot;#,##0.00">
                  <c:v>4</c:v>
                </c:pt>
                <c:pt idx="640" formatCode="&quot;$&quot;#,##0.00">
                  <c:v>4</c:v>
                </c:pt>
                <c:pt idx="641" formatCode="&quot;$&quot;#,##0.00">
                  <c:v>4</c:v>
                </c:pt>
                <c:pt idx="642" formatCode="&quot;$&quot;#,##0.00">
                  <c:v>4</c:v>
                </c:pt>
                <c:pt idx="643" formatCode="&quot;$&quot;#,##0.00">
                  <c:v>4</c:v>
                </c:pt>
                <c:pt idx="644" formatCode="&quot;$&quot;#,##0.00">
                  <c:v>4</c:v>
                </c:pt>
                <c:pt idx="645" formatCode="&quot;$&quot;#,##0.00">
                  <c:v>4</c:v>
                </c:pt>
                <c:pt idx="646" formatCode="&quot;$&quot;#,##0.00">
                  <c:v>4</c:v>
                </c:pt>
                <c:pt idx="647" formatCode="&quot;$&quot;#,##0.00">
                  <c:v>4</c:v>
                </c:pt>
                <c:pt idx="648" formatCode="&quot;$&quot;#,##0.00">
                  <c:v>4</c:v>
                </c:pt>
                <c:pt idx="649" formatCode="&quot;$&quot;#,##0.00">
                  <c:v>4</c:v>
                </c:pt>
                <c:pt idx="650" formatCode="&quot;$&quot;#,##0.00">
                  <c:v>4</c:v>
                </c:pt>
                <c:pt idx="651" formatCode="&quot;$&quot;#,##0.00">
                  <c:v>4</c:v>
                </c:pt>
                <c:pt idx="652" formatCode="&quot;$&quot;#,##0.00">
                  <c:v>4</c:v>
                </c:pt>
                <c:pt idx="653" formatCode="&quot;$&quot;#,##0.00">
                  <c:v>4</c:v>
                </c:pt>
                <c:pt idx="654" formatCode="&quot;$&quot;#,##0.00">
                  <c:v>4</c:v>
                </c:pt>
                <c:pt idx="655" formatCode="&quot;$&quot;#,##0.00">
                  <c:v>4</c:v>
                </c:pt>
                <c:pt idx="656" formatCode="&quot;$&quot;#,##0.00">
                  <c:v>4</c:v>
                </c:pt>
                <c:pt idx="657" formatCode="&quot;$&quot;#,##0.00">
                  <c:v>4</c:v>
                </c:pt>
                <c:pt idx="658" formatCode="&quot;$&quot;#,##0.00">
                  <c:v>4</c:v>
                </c:pt>
                <c:pt idx="659" formatCode="&quot;$&quot;#,##0.00">
                  <c:v>4</c:v>
                </c:pt>
                <c:pt idx="660" formatCode="&quot;$&quot;#,##0.00">
                  <c:v>4</c:v>
                </c:pt>
                <c:pt idx="661" formatCode="&quot;$&quot;#,##0.00">
                  <c:v>4</c:v>
                </c:pt>
                <c:pt idx="662" formatCode="&quot;$&quot;#,##0.00">
                  <c:v>4</c:v>
                </c:pt>
                <c:pt idx="663" formatCode="&quot;$&quot;#,##0.00">
                  <c:v>4</c:v>
                </c:pt>
                <c:pt idx="664" formatCode="&quot;$&quot;#,##0.00">
                  <c:v>4</c:v>
                </c:pt>
                <c:pt idx="665" formatCode="&quot;$&quot;#,##0.00">
                  <c:v>4</c:v>
                </c:pt>
                <c:pt idx="666" formatCode="&quot;$&quot;#,##0.00">
                  <c:v>4</c:v>
                </c:pt>
                <c:pt idx="667" formatCode="&quot;$&quot;#,##0.00">
                  <c:v>4</c:v>
                </c:pt>
                <c:pt idx="668" formatCode="&quot;$&quot;#,##0.00">
                  <c:v>4</c:v>
                </c:pt>
                <c:pt idx="669" formatCode="&quot;$&quot;#,##0.00">
                  <c:v>4</c:v>
                </c:pt>
                <c:pt idx="670" formatCode="&quot;$&quot;#,##0.0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A7B-4959-90A4-C9398E3F2A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2398064"/>
        <c:axId val="122400896"/>
      </c:lineChart>
      <c:dateAx>
        <c:axId val="1238612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mmm\-yy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800000" vert="horz"/>
          <a:lstStyle/>
          <a:p>
            <a:pPr>
              <a:defRPr/>
            </a:pPr>
            <a:endParaRPr lang="en-US"/>
          </a:p>
        </c:txPr>
        <c:crossAx val="123776656"/>
        <c:crosses val="autoZero"/>
        <c:auto val="1"/>
        <c:lblOffset val="100"/>
        <c:baseTimeUnit val="months"/>
        <c:majorUnit val="24"/>
        <c:majorTimeUnit val="months"/>
        <c:minorUnit val="3"/>
        <c:minorTimeUnit val="months"/>
      </c:dateAx>
      <c:valAx>
        <c:axId val="123776656"/>
        <c:scaling>
          <c:orientation val="minMax"/>
          <c:max val="14"/>
        </c:scaling>
        <c:delete val="0"/>
        <c:axPos val="l"/>
        <c:majorGridlines>
          <c:spPr>
            <a:ln w="2540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222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\$#,##0.00" sourceLinked="0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123861264"/>
        <c:crosses val="autoZero"/>
        <c:crossBetween val="between"/>
        <c:minorUnit val="1"/>
      </c:valAx>
      <c:catAx>
        <c:axId val="122398064"/>
        <c:scaling>
          <c:orientation val="minMax"/>
        </c:scaling>
        <c:delete val="1"/>
        <c:axPos val="b"/>
        <c:majorTickMark val="out"/>
        <c:minorTickMark val="none"/>
        <c:tickLblPos val="nextTo"/>
        <c:crossAx val="122400896"/>
        <c:crosses val="autoZero"/>
        <c:auto val="1"/>
        <c:lblAlgn val="ctr"/>
        <c:lblOffset val="100"/>
        <c:noMultiLvlLbl val="0"/>
      </c:catAx>
      <c:valAx>
        <c:axId val="122400896"/>
        <c:scaling>
          <c:orientation val="minMax"/>
          <c:max val="14"/>
        </c:scaling>
        <c:delete val="0"/>
        <c:axPos val="r"/>
        <c:numFmt formatCode="General" sourceLinked="1"/>
        <c:majorTickMark val="out"/>
        <c:minorTickMark val="none"/>
        <c:tickLblPos val="nextTo"/>
        <c:crossAx val="122398064"/>
        <c:crosses val="max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1.6369141357330301E-2"/>
          <c:y val="0.92219048142913596"/>
          <c:w val="0.96731608548931403"/>
          <c:h val="7.7679272602848307E-2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 charset="0"/>
          <a:ea typeface="Arial" charset="0"/>
          <a:cs typeface="Arial" charset="0"/>
        </a:defRPr>
      </a:pPr>
      <a:endParaRPr lang="en-US"/>
    </a:p>
  </c:txPr>
  <c:externalData r:id="rId2">
    <c:autoUpdate val="0"/>
  </c:externalData>
  <c:userShapes r:id="rId3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0.1086</cdr:x>
      <cdr:y>0.41821</cdr:y>
    </cdr:from>
    <cdr:to>
      <cdr:x>0.21969</cdr:x>
      <cdr:y>0.50299</cdr:y>
    </cdr:to>
    <cdr:sp macro="" textlink="">
      <cdr:nvSpPr>
        <cdr:cNvPr id="2" name="Rectangular Callout 1"/>
        <cdr:cNvSpPr/>
      </cdr:nvSpPr>
      <cdr:spPr>
        <a:xfrm xmlns:a="http://schemas.openxmlformats.org/drawingml/2006/main">
          <a:off x="1158530" y="2099291"/>
          <a:ext cx="1185108" cy="425568"/>
        </a:xfrm>
        <a:prstGeom xmlns:a="http://schemas.openxmlformats.org/drawingml/2006/main" prst="wedgeRectCallout">
          <a:avLst>
            <a:gd name="adj1" fmla="val 47834"/>
            <a:gd name="adj2" fmla="val 263015"/>
          </a:avLst>
        </a:prstGeom>
        <a:noFill xmlns:a="http://schemas.openxmlformats.org/drawingml/2006/main"/>
        <a:ln xmlns:a="http://schemas.openxmlformats.org/drawingml/2006/main" w="25400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sz="1000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Natural Gas Deregulated</a:t>
          </a:r>
        </a:p>
      </cdr:txBody>
    </cdr:sp>
  </cdr:relSizeAnchor>
  <cdr:relSizeAnchor xmlns:cdr="http://schemas.openxmlformats.org/drawingml/2006/chartDrawing">
    <cdr:from>
      <cdr:x>0.325</cdr:x>
      <cdr:y>0.23555</cdr:y>
    </cdr:from>
    <cdr:to>
      <cdr:x>0.43593</cdr:x>
      <cdr:y>0.32008</cdr:y>
    </cdr:to>
    <cdr:sp macro="" textlink="">
      <cdr:nvSpPr>
        <cdr:cNvPr id="3" name="Rectangular Callout 2"/>
        <cdr:cNvSpPr/>
      </cdr:nvSpPr>
      <cdr:spPr>
        <a:xfrm xmlns:a="http://schemas.openxmlformats.org/drawingml/2006/main">
          <a:off x="3467130" y="1182387"/>
          <a:ext cx="1183402" cy="424313"/>
        </a:xfrm>
        <a:prstGeom xmlns:a="http://schemas.openxmlformats.org/drawingml/2006/main" prst="wedgeRectCallout">
          <a:avLst>
            <a:gd name="adj1" fmla="val 75217"/>
            <a:gd name="adj2" fmla="val 347365"/>
          </a:avLst>
        </a:prstGeom>
        <a:noFill xmlns:a="http://schemas.openxmlformats.org/drawingml/2006/main"/>
        <a:ln xmlns:a="http://schemas.openxmlformats.org/drawingml/2006/main" w="25400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00" b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U.S. Needs Gas Imports </a:t>
          </a:r>
        </a:p>
      </cdr:txBody>
    </cdr:sp>
  </cdr:relSizeAnchor>
  <cdr:relSizeAnchor xmlns:cdr="http://schemas.openxmlformats.org/drawingml/2006/chartDrawing">
    <cdr:from>
      <cdr:x>0.28416</cdr:x>
      <cdr:y>0.44558</cdr:y>
    </cdr:from>
    <cdr:to>
      <cdr:x>0.39575</cdr:x>
      <cdr:y>0.53036</cdr:y>
    </cdr:to>
    <cdr:sp macro="" textlink="">
      <cdr:nvSpPr>
        <cdr:cNvPr id="4" name="Rectangular Callout 3"/>
        <cdr:cNvSpPr/>
      </cdr:nvSpPr>
      <cdr:spPr>
        <a:xfrm xmlns:a="http://schemas.openxmlformats.org/drawingml/2006/main">
          <a:off x="3034046" y="2246489"/>
          <a:ext cx="1187774" cy="426772"/>
        </a:xfrm>
        <a:prstGeom xmlns:a="http://schemas.openxmlformats.org/drawingml/2006/main" prst="wedgeRectCallout">
          <a:avLst>
            <a:gd name="adj1" fmla="val -34988"/>
            <a:gd name="adj2" fmla="val 250220"/>
          </a:avLst>
        </a:prstGeom>
        <a:noFill xmlns:a="http://schemas.openxmlformats.org/drawingml/2006/main"/>
        <a:ln xmlns:a="http://schemas.openxmlformats.org/drawingml/2006/main" w="25400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00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HH Futures Begin</a:t>
          </a:r>
        </a:p>
      </cdr:txBody>
    </cdr:sp>
  </cdr:relSizeAnchor>
  <cdr:relSizeAnchor xmlns:cdr="http://schemas.openxmlformats.org/drawingml/2006/chartDrawing">
    <cdr:from>
      <cdr:x>0.62779</cdr:x>
      <cdr:y>0.19945</cdr:y>
    </cdr:from>
    <cdr:to>
      <cdr:x>0.73888</cdr:x>
      <cdr:y>0.31779</cdr:y>
    </cdr:to>
    <cdr:sp macro="" textlink="">
      <cdr:nvSpPr>
        <cdr:cNvPr id="5" name="Rectangular Callout 4"/>
        <cdr:cNvSpPr/>
      </cdr:nvSpPr>
      <cdr:spPr>
        <a:xfrm xmlns:a="http://schemas.openxmlformats.org/drawingml/2006/main">
          <a:off x="6697233" y="1001150"/>
          <a:ext cx="1185108" cy="594028"/>
        </a:xfrm>
        <a:prstGeom xmlns:a="http://schemas.openxmlformats.org/drawingml/2006/main" prst="wedgeRectCallout">
          <a:avLst>
            <a:gd name="adj1" fmla="val -56688"/>
            <a:gd name="adj2" fmla="val 227530"/>
          </a:avLst>
        </a:prstGeom>
        <a:noFill xmlns:a="http://schemas.openxmlformats.org/drawingml/2006/main"/>
        <a:ln xmlns:a="http://schemas.openxmlformats.org/drawingml/2006/main" w="25400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 anchorCtr="0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lnSpc>
              <a:spcPts val="900"/>
            </a:lnSpc>
          </a:pPr>
          <a:r>
            <a:rPr lang="en-US" sz="1000" b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U.S. Does Not Need Gas Imports</a:t>
          </a:r>
        </a:p>
      </cdr:txBody>
    </cdr:sp>
  </cdr:relSizeAnchor>
  <cdr:relSizeAnchor xmlns:cdr="http://schemas.openxmlformats.org/drawingml/2006/chartDrawing">
    <cdr:from>
      <cdr:x>0.22054</cdr:x>
      <cdr:y>0.62808</cdr:y>
    </cdr:from>
    <cdr:to>
      <cdr:x>0.22589</cdr:x>
      <cdr:y>0.80645</cdr:y>
    </cdr:to>
    <cdr:sp macro="" textlink="">
      <cdr:nvSpPr>
        <cdr:cNvPr id="7" name="Left Bracket 6"/>
        <cdr:cNvSpPr/>
      </cdr:nvSpPr>
      <cdr:spPr>
        <a:xfrm xmlns:a="http://schemas.openxmlformats.org/drawingml/2006/main">
          <a:off x="2352675" y="3152775"/>
          <a:ext cx="57150" cy="895350"/>
        </a:xfrm>
        <a:prstGeom xmlns:a="http://schemas.openxmlformats.org/drawingml/2006/main" prst="leftBracket">
          <a:avLst/>
        </a:prstGeom>
        <a:ln xmlns:a="http://schemas.openxmlformats.org/drawingml/2006/main" w="2540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0.43209</cdr:x>
      <cdr:y>0.62355</cdr:y>
    </cdr:from>
    <cdr:to>
      <cdr:x>0.43839</cdr:x>
      <cdr:y>0.80207</cdr:y>
    </cdr:to>
    <cdr:sp macro="" textlink="">
      <cdr:nvSpPr>
        <cdr:cNvPr id="8" name="Right Bracket 7"/>
        <cdr:cNvSpPr/>
      </cdr:nvSpPr>
      <cdr:spPr>
        <a:xfrm xmlns:a="http://schemas.openxmlformats.org/drawingml/2006/main">
          <a:off x="4609567" y="3130006"/>
          <a:ext cx="67208" cy="896112"/>
        </a:xfrm>
        <a:prstGeom xmlns:a="http://schemas.openxmlformats.org/drawingml/2006/main" prst="rightBracket">
          <a:avLst/>
        </a:prstGeom>
        <a:ln xmlns:a="http://schemas.openxmlformats.org/drawingml/2006/main" w="2540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0.34205</cdr:x>
      <cdr:y>0.80825</cdr:y>
    </cdr:from>
    <cdr:to>
      <cdr:x>0.52991</cdr:x>
      <cdr:y>0.85327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124200" y="3810000"/>
          <a:ext cx="1724025" cy="2095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0.36286</cdr:x>
      <cdr:y>0.79181</cdr:y>
    </cdr:from>
    <cdr:to>
      <cdr:x>0.52887</cdr:x>
      <cdr:y>0.8553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314700" y="3733800"/>
          <a:ext cx="1524000" cy="2952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0.26786</cdr:x>
      <cdr:y>0.74573</cdr:y>
    </cdr:from>
    <cdr:to>
      <cdr:x>0.39643</cdr:x>
      <cdr:y>0.78368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2857530" y="3743310"/>
          <a:ext cx="1371585" cy="19049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 anchor="ctr" anchorCtr="0"/>
        <a:lstStyle xmlns:a="http://schemas.openxmlformats.org/drawingml/2006/main"/>
        <a:p xmlns:a="http://schemas.openxmlformats.org/drawingml/2006/main">
          <a:pPr algn="ctr"/>
          <a:r>
            <a:rPr lang="en-US" sz="1600" b="1">
              <a:solidFill>
                <a:srgbClr val="FF0000"/>
              </a:solidFill>
            </a:rPr>
            <a:t>Historic Stasis</a:t>
          </a:r>
        </a:p>
      </cdr:txBody>
    </cdr:sp>
  </cdr:relSizeAnchor>
  <cdr:relSizeAnchor xmlns:cdr="http://schemas.openxmlformats.org/drawingml/2006/chartDrawing">
    <cdr:from>
      <cdr:x>0.47708</cdr:x>
      <cdr:y>0.74067</cdr:y>
    </cdr:from>
    <cdr:to>
      <cdr:x>0.60565</cdr:x>
      <cdr:y>0.77862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5089525" y="3717925"/>
          <a:ext cx="1371600" cy="19050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b="1">
              <a:solidFill>
                <a:sysClr val="windowText" lastClr="000000"/>
              </a:solidFill>
            </a:rPr>
            <a:t>Global Pricing</a:t>
          </a:r>
        </a:p>
      </cdr:txBody>
    </cdr:sp>
  </cdr:relSizeAnchor>
  <cdr:relSizeAnchor xmlns:cdr="http://schemas.openxmlformats.org/drawingml/2006/chartDrawing">
    <cdr:from>
      <cdr:x>0.69391</cdr:x>
      <cdr:y>0.53726</cdr:y>
    </cdr:from>
    <cdr:to>
      <cdr:x>0.6982</cdr:x>
      <cdr:y>0.76357</cdr:y>
    </cdr:to>
    <cdr:sp macro="" textlink="">
      <cdr:nvSpPr>
        <cdr:cNvPr id="13" name="Left Bracket 12"/>
        <cdr:cNvSpPr/>
      </cdr:nvSpPr>
      <cdr:spPr>
        <a:xfrm xmlns:a="http://schemas.openxmlformats.org/drawingml/2006/main">
          <a:off x="7402682" y="2363692"/>
          <a:ext cx="45765" cy="995657"/>
        </a:xfrm>
        <a:prstGeom xmlns:a="http://schemas.openxmlformats.org/drawingml/2006/main" prst="leftBracket">
          <a:avLst/>
        </a:prstGeom>
        <a:ln xmlns:a="http://schemas.openxmlformats.org/drawingml/2006/main" w="2540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0.96867</cdr:x>
      <cdr:y>0.54532</cdr:y>
    </cdr:from>
    <cdr:to>
      <cdr:x>0.97296</cdr:x>
      <cdr:y>0.77023</cdr:y>
    </cdr:to>
    <cdr:sp macro="" textlink="">
      <cdr:nvSpPr>
        <cdr:cNvPr id="15" name="Right Bracket 14"/>
        <cdr:cNvSpPr/>
      </cdr:nvSpPr>
      <cdr:spPr>
        <a:xfrm xmlns:a="http://schemas.openxmlformats.org/drawingml/2006/main">
          <a:off x="10333774" y="2399139"/>
          <a:ext cx="45766" cy="989498"/>
        </a:xfrm>
        <a:prstGeom xmlns:a="http://schemas.openxmlformats.org/drawingml/2006/main" prst="rightBracket">
          <a:avLst/>
        </a:prstGeom>
        <a:ln xmlns:a="http://schemas.openxmlformats.org/drawingml/2006/main" w="2540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0.76101</cdr:x>
      <cdr:y>0.74067</cdr:y>
    </cdr:from>
    <cdr:to>
      <cdr:x>0.88958</cdr:x>
      <cdr:y>0.77862</cdr:y>
    </cdr:to>
    <cdr:sp macro="" textlink="">
      <cdr:nvSpPr>
        <cdr:cNvPr id="19" name="TextBox 1"/>
        <cdr:cNvSpPr txBox="1"/>
      </cdr:nvSpPr>
      <cdr:spPr>
        <a:xfrm xmlns:a="http://schemas.openxmlformats.org/drawingml/2006/main">
          <a:off x="8118475" y="3717925"/>
          <a:ext cx="1371600" cy="19050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b="1">
              <a:solidFill>
                <a:srgbClr val="FF0000"/>
              </a:solidFill>
            </a:rPr>
            <a:t>New Stasis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E5AB26D-6105-504F-8C44-D3369BA801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F13647-5E92-0A47-AACB-34CE39ACE0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10210E-2648-044F-8A6E-095C70A07799}" type="datetimeFigureOut">
              <a:rPr lang="en-US" smtClean="0"/>
              <a:t>10/22/2018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B7900A-F87A-5247-AD27-5BFB19D4B7F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7E2BED-38A6-BF41-9333-FDCC2A0F19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2B8FD4-8FCF-6F43-9CAB-D4FC0D796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9136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B24615B8-B602-4F6E-9FDF-A98B7E82912D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3"/>
            <a:ext cx="5608320" cy="3660458"/>
          </a:xfrm>
          <a:prstGeom prst="rect">
            <a:avLst/>
          </a:prstGeom>
        </p:spPr>
        <p:txBody>
          <a:bodyPr vert="horz" lIns="92830" tIns="46415" rIns="92830" bIns="4641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D77E0CD2-1C26-492A-865D-BD635AF110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108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2016, BU’s Board of Trustees asked the University to develop a Climate Action Plan.</a:t>
            </a:r>
          </a:p>
          <a:p>
            <a:r>
              <a:rPr lang="en-US" dirty="0"/>
              <a:t>President Brown assembled a faculty-led Task Force charged to: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Develop the 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Engage the BU community and the broader community of stakeholders in our process, and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To use this as an opportunity to raise the University’s position as a leader in climate action.</a:t>
            </a:r>
          </a:p>
          <a:p>
            <a:r>
              <a:rPr lang="en-US" dirty="0"/>
              <a:t>For those of you in the room who contributed to our process, thank 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E0CD2-1C26-492A-865D-BD635AF1102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84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5 high-level recommendations approved</a:t>
            </a:r>
          </a:p>
          <a:p>
            <a:r>
              <a:rPr lang="en-US" dirty="0"/>
              <a:t>Today, I will focus on #2 Zero Net Emissions for our operations by 2040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E0CD2-1C26-492A-865D-BD635AF1102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1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close the gap starting in 2040, we will need to buy offsets. Our goal is to minimize this gap as much as possible over the next 22 years. </a:t>
            </a:r>
          </a:p>
          <a:p>
            <a:endParaRPr lang="en-US" dirty="0"/>
          </a:p>
          <a:p>
            <a:r>
              <a:rPr lang="en-US" dirty="0"/>
              <a:t>[Do you want to mention reducing the rate of campus growth?]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7E0CD2-1C26-492A-865D-BD635AF110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7906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 This project provides a ~ 50% hedge on our current natural gas spend. As we complete energy efficiency projects, this will be closer to a 75% hedge at the end of the PPA period</a:t>
            </a:r>
          </a:p>
          <a:p>
            <a:pPr lvl="0"/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d) We believe the declining PTC value has increased market pressure for developers to get these deals done.</a:t>
            </a:r>
          </a:p>
          <a:p>
            <a:pPr lvl="0"/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e) There is a strong correlation between HH natural gas prices and electricity prices. Through a very thorough downside risk analysis we believe this project will be cash positive for us in year 1 and over the life of the project. We assume electricity prices will remain fairly flat over the next 10 to 15 years.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E0CD2-1C26-492A-865D-BD635AF1102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3844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E0CD2-1C26-492A-865D-BD635AF1102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4645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E0CD2-1C26-492A-865D-BD635AF1102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785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260274" y="2592569"/>
            <a:ext cx="7474527" cy="736409"/>
          </a:xfrm>
          <a:prstGeom prst="rect">
            <a:avLst/>
          </a:prstGeom>
        </p:spPr>
        <p:txBody>
          <a:bodyPr lIns="0" rIns="0"/>
          <a:lstStyle>
            <a:lvl1pPr algn="r">
              <a:defRPr sz="24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184561" y="5107083"/>
            <a:ext cx="7554172" cy="491980"/>
          </a:xfrm>
          <a:prstGeom prst="rect">
            <a:avLst/>
          </a:prstGeom>
        </p:spPr>
        <p:txBody>
          <a:bodyPr lIns="0" rIns="0"/>
          <a:lstStyle>
            <a:lvl1pPr marL="0" indent="0" algn="r"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3848107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39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228600" y="254922"/>
            <a:ext cx="9501486" cy="534444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>
              <a:defRPr sz="2000" b="0" i="0">
                <a:solidFill>
                  <a:scrgbClr r="0" g="0" b="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ea typeface="Tahoma" pitchFamily="34" charset="0"/>
                <a:cs typeface="Tahoma" pitchFamily="34" charset="0"/>
              </a:rPr>
              <a:t>SLIDE TITLE</a:t>
            </a:r>
            <a:endParaRPr lang="en-US" b="1" dirty="0">
              <a:solidFill>
                <a:srgbClr val="FF0000"/>
              </a:solidFill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0" y="1044501"/>
            <a:ext cx="12192000" cy="5873824"/>
            <a:chOff x="0" y="1044501"/>
            <a:chExt cx="12192000" cy="5873824"/>
          </a:xfrm>
        </p:grpSpPr>
        <p:sp>
          <p:nvSpPr>
            <p:cNvPr id="16" name="Rectangle 15"/>
            <p:cNvSpPr/>
            <p:nvPr/>
          </p:nvSpPr>
          <p:spPr>
            <a:xfrm>
              <a:off x="7268172" y="1082675"/>
              <a:ext cx="94266" cy="58356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344344" y="1082675"/>
              <a:ext cx="94266" cy="58356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730086" y="1082675"/>
              <a:ext cx="94266" cy="58356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806258" y="1082675"/>
              <a:ext cx="94266" cy="58356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23" name="Rectangle 22"/>
            <p:cNvSpPr/>
            <p:nvPr/>
          </p:nvSpPr>
          <p:spPr>
            <a:xfrm rot="5400000">
              <a:off x="6048867" y="-5004366"/>
              <a:ext cx="94266" cy="1219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</p:grpSp>
    </p:spTree>
    <p:extLst>
      <p:ext uri="{BB962C8B-B14F-4D97-AF65-F5344CB8AC3E}">
        <p14:creationId xmlns:p14="http://schemas.microsoft.com/office/powerpoint/2010/main" val="4141368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228600" y="254922"/>
            <a:ext cx="9501486" cy="534444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>
              <a:defRPr sz="2000" b="0" i="0">
                <a:solidFill>
                  <a:scrgbClr r="0" g="0" b="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ea typeface="Tahoma" pitchFamily="34" charset="0"/>
                <a:cs typeface="Tahoma" pitchFamily="34" charset="0"/>
              </a:rPr>
              <a:t>SLIDE TITLE</a:t>
            </a:r>
            <a:endParaRPr lang="en-US" b="1" dirty="0">
              <a:solidFill>
                <a:srgbClr val="FF0000"/>
              </a:solidFill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4" name="Group 3"/>
          <p:cNvGrpSpPr/>
          <p:nvPr userDrawn="1"/>
        </p:nvGrpSpPr>
        <p:grpSpPr>
          <a:xfrm>
            <a:off x="0" y="1044501"/>
            <a:ext cx="12192000" cy="5873824"/>
            <a:chOff x="0" y="1044501"/>
            <a:chExt cx="12192000" cy="5873824"/>
          </a:xfrm>
        </p:grpSpPr>
        <p:sp>
          <p:nvSpPr>
            <p:cNvPr id="5" name="Rectangle 4"/>
            <p:cNvSpPr/>
            <p:nvPr/>
          </p:nvSpPr>
          <p:spPr>
            <a:xfrm>
              <a:off x="7268172" y="1082675"/>
              <a:ext cx="94266" cy="58356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344344" y="1082675"/>
              <a:ext cx="94266" cy="58356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7" name="Rectangle 6"/>
            <p:cNvSpPr/>
            <p:nvPr/>
          </p:nvSpPr>
          <p:spPr>
            <a:xfrm>
              <a:off x="9730086" y="1082675"/>
              <a:ext cx="94266" cy="58356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806258" y="1082675"/>
              <a:ext cx="94266" cy="58356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9" name="Rectangle 8"/>
            <p:cNvSpPr/>
            <p:nvPr/>
          </p:nvSpPr>
          <p:spPr>
            <a:xfrm rot="5400000">
              <a:off x="6048867" y="-5004366"/>
              <a:ext cx="94266" cy="1219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</p:grp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285750" y="1044575"/>
            <a:ext cx="11645900" cy="4973638"/>
          </a:xfrm>
          <a:prstGeom prst="rect">
            <a:avLst/>
          </a:prstGeom>
        </p:spPr>
        <p:txBody>
          <a:bodyPr/>
          <a:lstStyle>
            <a:lvl1pPr marL="514350" indent="-514350">
              <a:buFont typeface="+mj-lt"/>
              <a:buAutoNum type="arabicPeriod"/>
              <a:defRPr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22068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1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228600" y="254922"/>
            <a:ext cx="9489686" cy="534444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>
              <a:defRPr sz="2000" b="0" i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ea typeface="Tahoma" pitchFamily="34" charset="0"/>
                <a:cs typeface="Tahoma" pitchFamily="34" charset="0"/>
              </a:rPr>
              <a:t>SLIDE TITLE</a:t>
            </a:r>
            <a:endParaRPr lang="en-US" b="1" dirty="0">
              <a:solidFill>
                <a:srgbClr val="FF0000"/>
              </a:solidFill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0" y="1044501"/>
            <a:ext cx="12192000" cy="5873824"/>
            <a:chOff x="0" y="1044501"/>
            <a:chExt cx="12192000" cy="5873824"/>
          </a:xfrm>
        </p:grpSpPr>
        <p:sp>
          <p:nvSpPr>
            <p:cNvPr id="16" name="Rectangle 15"/>
            <p:cNvSpPr/>
            <p:nvPr/>
          </p:nvSpPr>
          <p:spPr>
            <a:xfrm>
              <a:off x="7268172" y="1082675"/>
              <a:ext cx="94266" cy="58356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344344" y="1082675"/>
              <a:ext cx="94266" cy="58356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730086" y="1082675"/>
              <a:ext cx="94266" cy="58356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806258" y="1082675"/>
              <a:ext cx="94266" cy="58356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23" name="Rectangle 22"/>
            <p:cNvSpPr/>
            <p:nvPr/>
          </p:nvSpPr>
          <p:spPr>
            <a:xfrm rot="5400000">
              <a:off x="6048867" y="-5004366"/>
              <a:ext cx="94266" cy="1219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</p:grp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11502" y="977900"/>
            <a:ext cx="9729788" cy="5207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9825037" y="977900"/>
            <a:ext cx="2166211" cy="5207000"/>
          </a:xfrm>
          <a:prstGeom prst="rect">
            <a:avLst/>
          </a:prstGeom>
        </p:spPr>
        <p:txBody>
          <a:bodyPr lIns="0" rIns="0"/>
          <a:lstStyle>
            <a:lvl1pPr marL="0" indent="0">
              <a:buFontTx/>
              <a:buNone/>
              <a:defRPr sz="20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03225" indent="-388938">
              <a:buFont typeface="+mj-lt"/>
              <a:buAutoNum type="arabicPeriod"/>
              <a:tabLst/>
              <a:defRPr sz="20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641350" indent="-223838">
              <a:buFont typeface="Wingdings" charset="2"/>
              <a:buChar char="§"/>
              <a:tabLst/>
              <a:defRPr sz="20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1600">
                <a:latin typeface="Arial" charset="0"/>
                <a:ea typeface="Arial" charset="0"/>
                <a:cs typeface="Arial" charset="0"/>
              </a:defRPr>
            </a:lvl4pPr>
            <a:lvl5pPr>
              <a:defRPr sz="160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71506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8124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299965" y="6351719"/>
            <a:ext cx="11698513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99964" y="1032106"/>
            <a:ext cx="11698513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299959" y="678533"/>
            <a:ext cx="10887994" cy="346962"/>
          </a:xfrm>
          <a:prstGeom prst="rect">
            <a:avLst/>
          </a:prstGeom>
        </p:spPr>
        <p:txBody>
          <a:bodyPr lIns="91440" bIns="0" anchor="b">
            <a:normAutofit/>
          </a:bodyPr>
          <a:lstStyle>
            <a:lvl1pPr>
              <a:defRPr sz="1800" b="1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b="1">
                <a:solidFill>
                  <a:schemeClr val="bg1">
                    <a:lumMod val="50000"/>
                  </a:schemeClr>
                </a:solidFill>
                <a:ea typeface="Tahoma" pitchFamily="34" charset="0"/>
                <a:cs typeface="Tahoma" pitchFamily="34" charset="0"/>
              </a:rPr>
              <a:t>SLIDE TITLE</a:t>
            </a:r>
            <a:endParaRPr lang="en-US" b="1" dirty="0">
              <a:solidFill>
                <a:srgbClr val="FF000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9959" y="6356350"/>
            <a:ext cx="11309334" cy="365125"/>
          </a:xfrm>
          <a:prstGeom prst="rect">
            <a:avLst/>
          </a:prstGeom>
        </p:spPr>
        <p:txBody>
          <a:bodyPr anchor="ctr"/>
          <a:lstStyle>
            <a:lvl1pPr>
              <a:defRPr sz="1200" b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>
              <a:tabLst>
                <a:tab pos="5476875" algn="ctr"/>
              </a:tabLst>
            </a:pPr>
            <a:r>
              <a:rPr lang="en-US" dirty="0"/>
              <a:t>Copyright © 2018 Phoenix Energy</a:t>
            </a:r>
            <a:r>
              <a:rPr lang="en-US" dirty="0">
                <a:solidFill>
                  <a:schemeClr val="accent2"/>
                </a:solidFill>
              </a:rPr>
              <a:t> 	CONFIDENTIAL</a:t>
            </a:r>
            <a:endParaRPr lang="en-US" dirty="0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09293" y="6356350"/>
            <a:ext cx="389184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25FBA974-F4A3-4BC3-B821-8A1B39C9898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99959" y="1032106"/>
            <a:ext cx="11698518" cy="2340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>
              <a:defRPr sz="18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>
              <a:defRPr sz="18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defRPr>
            </a:lvl3pPr>
            <a:lvl4pPr marL="1371600">
              <a:defRPr sz="18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defRPr>
            </a:lvl4pPr>
            <a:lvl5pPr marL="1828800">
              <a:defRPr sz="18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299965" y="6351719"/>
            <a:ext cx="11698513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99964" y="1032106"/>
            <a:ext cx="11698513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/>
          <p:cNvSpPr txBox="1">
            <a:spLocks/>
          </p:cNvSpPr>
          <p:nvPr userDrawn="1"/>
        </p:nvSpPr>
        <p:spPr>
          <a:xfrm>
            <a:off x="280347" y="261103"/>
            <a:ext cx="3915906" cy="346962"/>
          </a:xfrm>
          <a:prstGeom prst="rect">
            <a:avLst/>
          </a:prstGeom>
        </p:spPr>
        <p:txBody>
          <a:bodyPr lIns="91440" bIns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250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Phoenix</a:t>
            </a:r>
            <a:r>
              <a:rPr lang="en-US" sz="2500" baseline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Energy</a:t>
            </a:r>
            <a:endParaRPr lang="en-US" sz="2500" dirty="0">
              <a:solidFill>
                <a:srgbClr val="002060"/>
              </a:solidFill>
              <a:ea typeface="Tahoma" pitchFamily="34" charset="0"/>
              <a:cs typeface="Tahoma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4837" y="276400"/>
            <a:ext cx="1409048" cy="65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4238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ision Energy: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457200" y="1554480"/>
            <a:ext cx="9398000" cy="369332"/>
          </a:xfrm>
        </p:spPr>
        <p:txBody>
          <a:bodyPr/>
          <a:lstStyle>
            <a:lvl1pPr marL="0" indent="0">
              <a:buClr>
                <a:schemeClr val="tx1"/>
              </a:buClr>
              <a:buFont typeface="Arial" panose="020B0604020202020204" pitchFamily="34" charset="0"/>
              <a:buNone/>
              <a:defRPr sz="2400">
                <a:solidFill>
                  <a:schemeClr val="accent5"/>
                </a:solidFill>
              </a:defRPr>
            </a:lvl1pPr>
            <a:lvl2pPr>
              <a:buClr>
                <a:schemeClr val="accent5"/>
              </a:buClr>
              <a:defRPr sz="2000">
                <a:solidFill>
                  <a:schemeClr val="accent5"/>
                </a:solidFill>
              </a:defRPr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Box 3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03405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: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 </a:t>
            </a:r>
          </a:p>
          <a:p>
            <a:pPr lvl="5"/>
            <a:r>
              <a:rPr lang="en-US" dirty="0"/>
              <a:t>Sixth level</a:t>
            </a:r>
          </a:p>
        </p:txBody>
      </p:sp>
    </p:spTree>
    <p:extLst>
      <p:ext uri="{BB962C8B-B14F-4D97-AF65-F5344CB8AC3E}">
        <p14:creationId xmlns:p14="http://schemas.microsoft.com/office/powerpoint/2010/main" val="410952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: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4480"/>
            <a:ext cx="9398001" cy="2077492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  <a:lvl2pPr marL="182880" indent="0">
              <a:buFontTx/>
              <a:buNone/>
              <a:defRPr>
                <a:solidFill>
                  <a:schemeClr val="tx1"/>
                </a:solidFill>
              </a:defRPr>
            </a:lvl2pPr>
            <a:lvl3pPr marL="365760" indent="0">
              <a:buFontTx/>
              <a:buNone/>
              <a:defRPr>
                <a:solidFill>
                  <a:schemeClr val="tx1"/>
                </a:solidFill>
              </a:defRPr>
            </a:lvl3pPr>
            <a:lvl4pPr marL="548640" indent="0">
              <a:buFontTx/>
              <a:buNone/>
              <a:defRPr>
                <a:solidFill>
                  <a:schemeClr val="tx1"/>
                </a:solidFill>
              </a:defRPr>
            </a:lvl4pPr>
            <a:lvl5pPr marL="73152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5pPr>
            <a:lvl6pPr marL="914400">
              <a:defRPr/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marL="914400" marR="0" lvl="4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Fifth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89426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1A : Bullets with Circl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4480"/>
            <a:ext cx="6300269" cy="2077492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 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9" name="Picture Placeholder 8"/>
          <p:cNvSpPr>
            <a:spLocks noGrp="1" noChangeAspect="1"/>
          </p:cNvSpPr>
          <p:nvPr>
            <p:ph type="pic" sz="quarter" idx="10"/>
          </p:nvPr>
        </p:nvSpPr>
        <p:spPr>
          <a:xfrm>
            <a:off x="7498080" y="2468880"/>
            <a:ext cx="3081338" cy="3081528"/>
          </a:xfrm>
          <a:prstGeom prst="ellipse">
            <a:avLst/>
          </a:prstGeom>
          <a:pattFill prst="smCheck">
            <a:fgClr>
              <a:schemeClr val="bg1">
                <a:lumMod val="9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055601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1A: No Bullets with Circl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645B767-FC84-460F-8679-CA4BD7D8E8DC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457200" y="1554480"/>
          <a:ext cx="9948041" cy="2494280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1537138">
                  <a:extLst>
                    <a:ext uri="{9D8B030D-6E8A-4147-A177-3AD203B41FA5}">
                      <a16:colId xmlns:a16="http://schemas.microsoft.com/office/drawing/2014/main" val="1387655485"/>
                    </a:ext>
                  </a:extLst>
                </a:gridCol>
                <a:gridCol w="1379483">
                  <a:extLst>
                    <a:ext uri="{9D8B030D-6E8A-4147-A177-3AD203B41FA5}">
                      <a16:colId xmlns:a16="http://schemas.microsoft.com/office/drawing/2014/main" val="1156917295"/>
                    </a:ext>
                  </a:extLst>
                </a:gridCol>
                <a:gridCol w="1765738">
                  <a:extLst>
                    <a:ext uri="{9D8B030D-6E8A-4147-A177-3AD203B41FA5}">
                      <a16:colId xmlns:a16="http://schemas.microsoft.com/office/drawing/2014/main" val="858385717"/>
                    </a:ext>
                  </a:extLst>
                </a:gridCol>
                <a:gridCol w="2640724">
                  <a:extLst>
                    <a:ext uri="{9D8B030D-6E8A-4147-A177-3AD203B41FA5}">
                      <a16:colId xmlns:a16="http://schemas.microsoft.com/office/drawing/2014/main" val="2689819785"/>
                    </a:ext>
                  </a:extLst>
                </a:gridCol>
                <a:gridCol w="2624958">
                  <a:extLst>
                    <a:ext uri="{9D8B030D-6E8A-4147-A177-3AD203B41FA5}">
                      <a16:colId xmlns:a16="http://schemas.microsoft.com/office/drawing/2014/main" val="2894826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Arial Bold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18pt Font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White on Navy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Usually Center Aligned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Headings Capitalized; Middle Height Aligned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8200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Developer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ERCOT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Dark grey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Text usually left aligned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$xx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049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# values right aligned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620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632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597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0176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434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Content 3: Plus Subhead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22960"/>
            <a:ext cx="9398001" cy="44805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554480"/>
            <a:ext cx="10988566" cy="338554"/>
          </a:xfrm>
        </p:spPr>
        <p:txBody>
          <a:bodyPr wrap="square" anchor="b" anchorCtr="0">
            <a:spAutoFit/>
          </a:bodyPr>
          <a:lstStyle>
            <a:lvl1pPr marL="0" indent="0" hangingPunct="1">
              <a:spcBef>
                <a:spcPts val="0"/>
              </a:spcBef>
              <a:buFontTx/>
              <a:buNone/>
              <a:defRPr sz="2200" i="0" baseline="0">
                <a:latin typeface="+mn-lt"/>
              </a:defRPr>
            </a:lvl1pPr>
            <a:lvl2pPr marL="182880" indent="0" hangingPunct="1">
              <a:buFontTx/>
              <a:buNone/>
              <a:defRPr sz="1800" baseline="0">
                <a:latin typeface="+mn-lt"/>
              </a:defRPr>
            </a:lvl2pPr>
            <a:lvl3pPr marL="365760" indent="0" hangingPunct="1">
              <a:buFontTx/>
              <a:buNone/>
              <a:defRPr sz="1800" baseline="0">
                <a:latin typeface="+mn-lt"/>
              </a:defRPr>
            </a:lvl3pPr>
            <a:lvl4pPr marL="548640" indent="0" hangingPunct="1">
              <a:buFontTx/>
              <a:buNone/>
              <a:defRPr sz="1800" baseline="0">
                <a:latin typeface="+mn-lt"/>
              </a:defRPr>
            </a:lvl4pPr>
            <a:lvl5pPr marL="731520" indent="0" hangingPunct="1">
              <a:buFontTx/>
              <a:buNone/>
              <a:defRPr sz="1800" baseline="0">
                <a:latin typeface="+mn-lt"/>
              </a:defRPr>
            </a:lvl5pPr>
          </a:lstStyle>
          <a:p>
            <a:pPr lvl="0"/>
            <a:r>
              <a:rPr lang="en-US" dirty="0"/>
              <a:t>Heading listed here.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594DF3A-4A16-4F7E-BAA5-E0098437E312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457200" y="2011680"/>
          <a:ext cx="10988565" cy="2494280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1697916">
                  <a:extLst>
                    <a:ext uri="{9D8B030D-6E8A-4147-A177-3AD203B41FA5}">
                      <a16:colId xmlns:a16="http://schemas.microsoft.com/office/drawing/2014/main" val="1387655485"/>
                    </a:ext>
                  </a:extLst>
                </a:gridCol>
                <a:gridCol w="1523771">
                  <a:extLst>
                    <a:ext uri="{9D8B030D-6E8A-4147-A177-3AD203B41FA5}">
                      <a16:colId xmlns:a16="http://schemas.microsoft.com/office/drawing/2014/main" val="1156917295"/>
                    </a:ext>
                  </a:extLst>
                </a:gridCol>
                <a:gridCol w="1950427">
                  <a:extLst>
                    <a:ext uri="{9D8B030D-6E8A-4147-A177-3AD203B41FA5}">
                      <a16:colId xmlns:a16="http://schemas.microsoft.com/office/drawing/2014/main" val="858385717"/>
                    </a:ext>
                  </a:extLst>
                </a:gridCol>
                <a:gridCol w="2916933">
                  <a:extLst>
                    <a:ext uri="{9D8B030D-6E8A-4147-A177-3AD203B41FA5}">
                      <a16:colId xmlns:a16="http://schemas.microsoft.com/office/drawing/2014/main" val="2689819785"/>
                    </a:ext>
                  </a:extLst>
                </a:gridCol>
                <a:gridCol w="2899518">
                  <a:extLst>
                    <a:ext uri="{9D8B030D-6E8A-4147-A177-3AD203B41FA5}">
                      <a16:colId xmlns:a16="http://schemas.microsoft.com/office/drawing/2014/main" val="2894826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Arial Bold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18pt Font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White on Navy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Center or Left Aligned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Headings Capitalized; Middle Height Aligned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8200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Developer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ERCOT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Dark grey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Text usually left aligned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$xx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049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# values right aligned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620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632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597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0176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367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1320">
          <p15:clr>
            <a:srgbClr val="FBAE40"/>
          </p15:clr>
        </p15:guide>
        <p15:guide id="2" orient="horz" pos="1531">
          <p15:clr>
            <a:srgbClr val="FBAE40"/>
          </p15:clr>
        </p15:guide>
        <p15:guide id="3" orient="horz" pos="216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2: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4480"/>
            <a:ext cx="9398001" cy="2154436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tx1"/>
              </a:buClr>
              <a:buNone/>
              <a:defRPr sz="2000" b="1">
                <a:solidFill>
                  <a:schemeClr val="accent5"/>
                </a:solidFill>
              </a:defRPr>
            </a:lvl1pPr>
            <a:lvl2pPr marL="18288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sz="1800">
                <a:solidFill>
                  <a:schemeClr val="tx1"/>
                </a:solidFill>
              </a:defRPr>
            </a:lvl2pPr>
            <a:lvl3pPr marL="365760" indent="-182880">
              <a:spcBef>
                <a:spcPts val="600"/>
              </a:spcBef>
              <a:buClr>
                <a:schemeClr val="tx1"/>
              </a:buClr>
              <a:buFont typeface="Arial" charset="0"/>
              <a:buChar char="•"/>
              <a:defRPr sz="1800">
                <a:solidFill>
                  <a:schemeClr val="tx1"/>
                </a:solidFill>
              </a:defRPr>
            </a:lvl3pPr>
            <a:lvl4pPr marL="54864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lang="en-US" sz="180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31520" marR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Arial" charset="0"/>
              <a:buChar char="•"/>
              <a:tabLst/>
              <a:defRPr sz="1800" baseline="0">
                <a:solidFill>
                  <a:schemeClr val="tx1"/>
                </a:solidFill>
              </a:defRPr>
            </a:lvl5pPr>
            <a:lvl6pPr marL="91440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baseline="0">
                <a:solidFill>
                  <a:schemeClr val="tx1"/>
                </a:solidFill>
              </a:defRPr>
            </a:lvl6pPr>
            <a:lvl7pPr marL="1097280" indent="-182880">
              <a:spcBef>
                <a:spcPts val="600"/>
              </a:spcBef>
              <a:buClr>
                <a:schemeClr val="tx1"/>
              </a:buClr>
              <a:defRPr/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74125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2: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4480"/>
            <a:ext cx="9398001" cy="2154436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b="1">
                <a:solidFill>
                  <a:schemeClr val="accent5"/>
                </a:solidFill>
              </a:defRPr>
            </a:lvl1pPr>
            <a:lvl2pPr marL="0" indent="0">
              <a:spcBef>
                <a:spcPts val="600"/>
              </a:spcBef>
              <a:buFont typeface="ArialMT" charset="0"/>
              <a:buNone/>
              <a:defRPr>
                <a:solidFill>
                  <a:schemeClr val="tx1"/>
                </a:solidFill>
              </a:defRPr>
            </a:lvl2pPr>
            <a:lvl3pPr marL="182880" indent="0">
              <a:spcBef>
                <a:spcPts val="600"/>
              </a:spcBef>
              <a:buFont typeface="Arial" charset="0"/>
              <a:buNone/>
              <a:defRPr>
                <a:solidFill>
                  <a:schemeClr val="tx1"/>
                </a:solidFill>
              </a:defRPr>
            </a:lvl3pPr>
            <a:lvl4pPr marL="365760" indent="0">
              <a:spcBef>
                <a:spcPts val="600"/>
              </a:spcBef>
              <a:buFont typeface="ArialMT" charset="0"/>
              <a:buNone/>
              <a:defRPr>
                <a:solidFill>
                  <a:schemeClr val="tx1"/>
                </a:solidFill>
              </a:defRPr>
            </a:lvl4pPr>
            <a:lvl5pPr marL="54864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baseline="0">
                <a:solidFill>
                  <a:schemeClr val="tx1"/>
                </a:solidFill>
              </a:defRPr>
            </a:lvl5pPr>
            <a:lvl6pPr marL="914400">
              <a:spcBef>
                <a:spcPts val="600"/>
              </a:spcBef>
              <a:defRPr baseline="0"/>
            </a:lvl6pPr>
            <a:lvl7pPr marL="914400">
              <a:defRPr/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marL="731520" marR="0" lvl="5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dirty="0"/>
              <a:t>Sixth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0831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3: Plus Subhead –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22960"/>
            <a:ext cx="9398001" cy="44805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1680"/>
            <a:ext cx="9398000" cy="3966643"/>
          </a:xfrm>
        </p:spPr>
        <p:txBody>
          <a:bodyPr wrap="square">
            <a:noAutofit/>
          </a:bodyPr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 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57200" y="1554480"/>
            <a:ext cx="9398001" cy="338554"/>
          </a:xfrm>
        </p:spPr>
        <p:txBody>
          <a:bodyPr wrap="square" anchor="b" anchorCtr="0">
            <a:spAutoFit/>
          </a:bodyPr>
          <a:lstStyle>
            <a:lvl1pPr marL="0" indent="0" hangingPunct="1">
              <a:spcBef>
                <a:spcPts val="0"/>
              </a:spcBef>
              <a:buFontTx/>
              <a:buNone/>
              <a:defRPr sz="2200" baseline="0">
                <a:latin typeface="+mn-lt"/>
              </a:defRPr>
            </a:lvl1pPr>
            <a:lvl2pPr marL="182880" indent="0" hangingPunct="1">
              <a:buFontTx/>
              <a:buNone/>
              <a:defRPr sz="1800" baseline="0">
                <a:latin typeface="+mn-lt"/>
              </a:defRPr>
            </a:lvl2pPr>
            <a:lvl3pPr marL="365760" indent="0" hangingPunct="1">
              <a:buFontTx/>
              <a:buNone/>
              <a:defRPr sz="1800" baseline="0">
                <a:latin typeface="+mn-lt"/>
              </a:defRPr>
            </a:lvl3pPr>
            <a:lvl4pPr marL="548640" indent="0" hangingPunct="1">
              <a:buFontTx/>
              <a:buNone/>
              <a:defRPr sz="1800" baseline="0">
                <a:latin typeface="+mn-lt"/>
              </a:defRPr>
            </a:lvl4pPr>
            <a:lvl5pPr marL="731520" indent="0" hangingPunct="1">
              <a:buFontTx/>
              <a:buNone/>
              <a:defRPr sz="1800" baseline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979500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1320">
          <p15:clr>
            <a:srgbClr val="FBAE40"/>
          </p15:clr>
        </p15:guide>
        <p15:guide id="2" orient="horz" pos="1531">
          <p15:clr>
            <a:srgbClr val="FBAE40"/>
          </p15:clr>
        </p15:guide>
        <p15:guide id="3" orient="horz" pos="216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3: Plus Subhead –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22960"/>
            <a:ext cx="9398000" cy="44805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1680"/>
            <a:ext cx="9398000" cy="3966643"/>
          </a:xfrm>
        </p:spPr>
        <p:txBody>
          <a:bodyPr wrap="square">
            <a:noAutofit/>
          </a:bodyPr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  <a:lvl2pPr marL="182880" indent="0">
              <a:buFontTx/>
              <a:buNone/>
              <a:defRPr>
                <a:solidFill>
                  <a:schemeClr val="tx1"/>
                </a:solidFill>
              </a:defRPr>
            </a:lvl2pPr>
            <a:lvl3pPr marL="365760" indent="0">
              <a:buFontTx/>
              <a:buNone/>
              <a:defRPr>
                <a:solidFill>
                  <a:schemeClr val="tx1"/>
                </a:solidFill>
              </a:defRPr>
            </a:lvl3pPr>
            <a:lvl4pPr marL="548640" indent="0">
              <a:buFontTx/>
              <a:buNone/>
              <a:defRPr>
                <a:solidFill>
                  <a:schemeClr val="tx1"/>
                </a:solidFill>
              </a:defRPr>
            </a:lvl4pPr>
            <a:lvl5pPr marL="73152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marL="914400" marR="0" lvl="4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Sixth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57200" y="1554480"/>
            <a:ext cx="9398001" cy="338554"/>
          </a:xfrm>
        </p:spPr>
        <p:txBody>
          <a:bodyPr wrap="square" anchor="b" anchorCtr="0">
            <a:spAutoFit/>
          </a:bodyPr>
          <a:lstStyle>
            <a:lvl1pPr marL="0" indent="0" hangingPunct="1">
              <a:spcBef>
                <a:spcPts val="0"/>
              </a:spcBef>
              <a:buFontTx/>
              <a:buNone/>
              <a:defRPr sz="2200" baseline="0">
                <a:latin typeface="+mn-lt"/>
              </a:defRPr>
            </a:lvl1pPr>
            <a:lvl2pPr marL="182880" indent="0" hangingPunct="1">
              <a:buFontTx/>
              <a:buNone/>
              <a:defRPr sz="1800" baseline="0">
                <a:latin typeface="+mn-lt"/>
              </a:defRPr>
            </a:lvl2pPr>
            <a:lvl3pPr marL="365760" indent="0" hangingPunct="1">
              <a:buFontTx/>
              <a:buNone/>
              <a:defRPr sz="1800" baseline="0">
                <a:latin typeface="+mn-lt"/>
              </a:defRPr>
            </a:lvl3pPr>
            <a:lvl4pPr marL="548640" indent="0" hangingPunct="1">
              <a:buFontTx/>
              <a:buNone/>
              <a:defRPr sz="1800" baseline="0">
                <a:latin typeface="+mn-lt"/>
              </a:defRPr>
            </a:lvl4pPr>
            <a:lvl5pPr marL="731520" indent="0" hangingPunct="1">
              <a:buFontTx/>
              <a:buNone/>
              <a:defRPr sz="1800" baseline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659733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1320">
          <p15:clr>
            <a:srgbClr val="FBAE40"/>
          </p15:clr>
        </p15:guide>
        <p15:guide id="2" orient="horz" pos="1531">
          <p15:clr>
            <a:srgbClr val="FBAE40"/>
          </p15:clr>
        </p15:guide>
        <p15:guide id="3" orient="horz" pos="216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1: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54480"/>
            <a:ext cx="4586288" cy="2077492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  <a:lvl6pPr>
              <a:buClr>
                <a:schemeClr val="tx1"/>
              </a:buClr>
              <a:defRPr>
                <a:solidFill>
                  <a:schemeClr val="tx1"/>
                </a:solidFill>
              </a:defRPr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03520" y="1554480"/>
            <a:ext cx="4572000" cy="2077492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601304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1: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54480"/>
            <a:ext cx="4586288" cy="2077492"/>
          </a:xfrm>
        </p:spPr>
        <p:txBody>
          <a:bodyPr/>
          <a:lstStyle>
            <a:lvl1pPr marL="0" indent="0">
              <a:buNone/>
              <a:defRPr/>
            </a:lvl1pPr>
            <a:lvl2pPr marL="182880" indent="0">
              <a:buNone/>
              <a:defRPr/>
            </a:lvl2pPr>
            <a:lvl3pPr marL="365760" indent="0">
              <a:buNone/>
              <a:defRPr/>
            </a:lvl3pPr>
            <a:lvl4pPr marL="548640" indent="0">
              <a:buNone/>
              <a:defRPr/>
            </a:lvl4pPr>
            <a:lvl5pPr marL="731520" indent="0">
              <a:buNone/>
              <a:defRPr/>
            </a:lvl5pPr>
            <a:lvl6pPr marL="914400" indent="0">
              <a:buNone/>
              <a:defRPr/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03520" y="1554480"/>
            <a:ext cx="4572000" cy="2077492"/>
          </a:xfrm>
        </p:spPr>
        <p:txBody>
          <a:bodyPr/>
          <a:lstStyle>
            <a:lvl1pPr marL="0" indent="0">
              <a:buNone/>
              <a:defRPr/>
            </a:lvl1pPr>
            <a:lvl2pPr marL="182880" indent="0">
              <a:buNone/>
              <a:defRPr/>
            </a:lvl2pPr>
            <a:lvl3pPr marL="365760" indent="0">
              <a:buNone/>
              <a:defRPr/>
            </a:lvl3pPr>
            <a:lvl4pPr marL="548640" indent="0">
              <a:buNone/>
              <a:defRPr/>
            </a:lvl4pPr>
            <a:lvl5pPr marL="731520" indent="0">
              <a:buNone/>
              <a:defRPr/>
            </a:lvl5pPr>
            <a:lvl6pPr marL="914400" indent="0">
              <a:buNone/>
              <a:defRPr/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542641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 2: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4480"/>
            <a:ext cx="4586288" cy="2154436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tx1"/>
              </a:buClr>
              <a:buNone/>
              <a:defRPr sz="2000" b="1">
                <a:solidFill>
                  <a:schemeClr val="accent5"/>
                </a:solidFill>
              </a:defRPr>
            </a:lvl1pPr>
            <a:lvl2pPr marL="18288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sz="1800">
                <a:solidFill>
                  <a:schemeClr val="tx1"/>
                </a:solidFill>
              </a:defRPr>
            </a:lvl2pPr>
            <a:lvl3pPr marL="365760" indent="-182880">
              <a:spcBef>
                <a:spcPts val="600"/>
              </a:spcBef>
              <a:buClr>
                <a:schemeClr val="tx1"/>
              </a:buClr>
              <a:buFont typeface="Arial" charset="0"/>
              <a:buChar char="•"/>
              <a:defRPr sz="1800">
                <a:solidFill>
                  <a:schemeClr val="tx1"/>
                </a:solidFill>
              </a:defRPr>
            </a:lvl3pPr>
            <a:lvl4pPr marL="54864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lang="en-US" sz="180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31520" marR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Arial" charset="0"/>
              <a:buChar char="•"/>
              <a:tabLst/>
              <a:defRPr sz="1800" baseline="0">
                <a:solidFill>
                  <a:schemeClr val="tx1"/>
                </a:solidFill>
              </a:defRPr>
            </a:lvl5pPr>
            <a:lvl6pPr marL="91440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baseline="0"/>
            </a:lvl6pPr>
            <a:lvl7pPr marL="1097280" indent="-182880">
              <a:spcBef>
                <a:spcPts val="600"/>
              </a:spcBef>
              <a:buClr>
                <a:schemeClr val="tx1"/>
              </a:buClr>
              <a:defRPr/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5303520" y="1554480"/>
            <a:ext cx="4568304" cy="2154436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tx1"/>
              </a:buClr>
              <a:buNone/>
              <a:defRPr sz="2000" b="1">
                <a:solidFill>
                  <a:schemeClr val="accent5"/>
                </a:solidFill>
              </a:defRPr>
            </a:lvl1pPr>
            <a:lvl2pPr marL="18288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sz="1800">
                <a:solidFill>
                  <a:schemeClr val="tx1"/>
                </a:solidFill>
              </a:defRPr>
            </a:lvl2pPr>
            <a:lvl3pPr marL="365760" indent="-182880">
              <a:spcBef>
                <a:spcPts val="600"/>
              </a:spcBef>
              <a:buClr>
                <a:schemeClr val="tx1"/>
              </a:buClr>
              <a:buFont typeface="Arial" charset="0"/>
              <a:buChar char="•"/>
              <a:defRPr sz="1800">
                <a:solidFill>
                  <a:schemeClr val="tx1"/>
                </a:solidFill>
              </a:defRPr>
            </a:lvl3pPr>
            <a:lvl4pPr marL="54864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lang="en-US" sz="180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31520" marR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Arial" charset="0"/>
              <a:buChar char="•"/>
              <a:tabLst/>
              <a:defRPr sz="1800" baseline="0">
                <a:solidFill>
                  <a:schemeClr val="tx1"/>
                </a:solidFill>
              </a:defRPr>
            </a:lvl5pPr>
            <a:lvl6pPr marL="91440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baseline="0"/>
            </a:lvl6pPr>
            <a:lvl7pPr marL="1097280" indent="-182880">
              <a:spcBef>
                <a:spcPts val="600"/>
              </a:spcBef>
              <a:buClr>
                <a:schemeClr val="tx1"/>
              </a:buClr>
              <a:defRPr/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547142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 2: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4480"/>
            <a:ext cx="4586288" cy="2154436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tx1"/>
              </a:buClr>
              <a:buNone/>
              <a:defRPr sz="2000" b="1">
                <a:solidFill>
                  <a:schemeClr val="accent5"/>
                </a:solidFill>
              </a:defRPr>
            </a:lvl1pPr>
            <a:lvl2pPr marL="0" indent="0">
              <a:spcBef>
                <a:spcPts val="600"/>
              </a:spcBef>
              <a:buClr>
                <a:schemeClr val="tx1"/>
              </a:buClr>
              <a:buFontTx/>
              <a:buNone/>
              <a:defRPr sz="1800">
                <a:solidFill>
                  <a:schemeClr val="tx1"/>
                </a:solidFill>
              </a:defRPr>
            </a:lvl2pPr>
            <a:lvl3pPr marL="182880" indent="0">
              <a:spcBef>
                <a:spcPts val="600"/>
              </a:spcBef>
              <a:buClr>
                <a:schemeClr val="tx1"/>
              </a:buClr>
              <a:buFontTx/>
              <a:buNone/>
              <a:defRPr sz="1800">
                <a:solidFill>
                  <a:schemeClr val="tx1"/>
                </a:solidFill>
              </a:defRPr>
            </a:lvl3pPr>
            <a:lvl4pPr marL="365760" indent="0">
              <a:spcBef>
                <a:spcPts val="600"/>
              </a:spcBef>
              <a:buClr>
                <a:schemeClr val="tx1"/>
              </a:buClr>
              <a:buFontTx/>
              <a:buNone/>
              <a:defRPr lang="en-US" sz="180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54864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 sz="1800" baseline="0">
                <a:solidFill>
                  <a:schemeClr val="tx1"/>
                </a:solidFill>
              </a:defRPr>
            </a:lvl5pPr>
            <a:lvl6pPr marL="731520" indent="0">
              <a:spcBef>
                <a:spcPts val="600"/>
              </a:spcBef>
              <a:buClr>
                <a:schemeClr val="tx1"/>
              </a:buClr>
              <a:buFontTx/>
              <a:buNone/>
              <a:defRPr baseline="0"/>
            </a:lvl6pPr>
            <a:lvl7pPr marL="1097280" indent="-182880">
              <a:spcBef>
                <a:spcPts val="600"/>
              </a:spcBef>
              <a:buClr>
                <a:schemeClr val="tx1"/>
              </a:buClr>
              <a:defRPr/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5303520" y="1554480"/>
            <a:ext cx="4568304" cy="2154436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tx1"/>
              </a:buClr>
              <a:buNone/>
              <a:defRPr sz="2000" b="1">
                <a:solidFill>
                  <a:schemeClr val="accent5"/>
                </a:solidFill>
              </a:defRPr>
            </a:lvl1pPr>
            <a:lvl2pPr marL="0" indent="0">
              <a:spcBef>
                <a:spcPts val="600"/>
              </a:spcBef>
              <a:buClr>
                <a:schemeClr val="tx1"/>
              </a:buClr>
              <a:buFontTx/>
              <a:buNone/>
              <a:defRPr sz="1800">
                <a:solidFill>
                  <a:schemeClr val="tx1"/>
                </a:solidFill>
              </a:defRPr>
            </a:lvl2pPr>
            <a:lvl3pPr marL="182880" indent="0">
              <a:spcBef>
                <a:spcPts val="600"/>
              </a:spcBef>
              <a:buClr>
                <a:schemeClr val="tx1"/>
              </a:buClr>
              <a:buFontTx/>
              <a:buNone/>
              <a:defRPr sz="1800">
                <a:solidFill>
                  <a:schemeClr val="tx1"/>
                </a:solidFill>
              </a:defRPr>
            </a:lvl3pPr>
            <a:lvl4pPr marL="365760" indent="0">
              <a:spcBef>
                <a:spcPts val="600"/>
              </a:spcBef>
              <a:buClr>
                <a:schemeClr val="tx1"/>
              </a:buClr>
              <a:buFontTx/>
              <a:buNone/>
              <a:defRPr lang="en-US" sz="180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54864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 sz="1800" baseline="0">
                <a:solidFill>
                  <a:schemeClr val="tx1"/>
                </a:solidFill>
              </a:defRPr>
            </a:lvl5pPr>
            <a:lvl6pPr marL="731520" indent="0">
              <a:spcBef>
                <a:spcPts val="600"/>
              </a:spcBef>
              <a:buClr>
                <a:schemeClr val="tx1"/>
              </a:buClr>
              <a:buFontTx/>
              <a:buNone/>
              <a:defRPr baseline="0"/>
            </a:lvl6pPr>
            <a:lvl7pPr marL="1097280" indent="-182880">
              <a:spcBef>
                <a:spcPts val="600"/>
              </a:spcBef>
              <a:buClr>
                <a:schemeClr val="tx1"/>
              </a:buClr>
              <a:defRPr/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98645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1: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54480"/>
            <a:ext cx="4575879" cy="338554"/>
          </a:xfrm>
        </p:spPr>
        <p:txBody>
          <a:bodyPr anchor="b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2200" b="0" kern="1200" baseline="0" dirty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11680"/>
            <a:ext cx="4575878" cy="3678238"/>
          </a:xfrm>
        </p:spPr>
        <p:txBody>
          <a:bodyPr>
            <a:noAutofit/>
          </a:bodyPr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 marL="548640" indent="-182880">
              <a:buClr>
                <a:schemeClr val="tx1"/>
              </a:buClr>
              <a:buFont typeface="ArialMT" charset="0"/>
              <a:buChar char="›"/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 marL="1097280" marR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Arial" charset="0"/>
              <a:buChar char="•"/>
              <a:tabLst/>
              <a:defRPr baseline="0">
                <a:solidFill>
                  <a:schemeClr val="tx1"/>
                </a:solidFill>
              </a:defRPr>
            </a:lvl5pPr>
            <a:lvl6pPr marL="914400" indent="-182880">
              <a:buFont typeface="ArialMT" charset="0"/>
              <a:buChar char="›"/>
              <a:defRPr>
                <a:solidFill>
                  <a:schemeClr val="tx1"/>
                </a:solidFill>
              </a:defRPr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  <a:p>
            <a:pPr lvl="4"/>
            <a:r>
              <a:rPr lang="en-US" dirty="0"/>
              <a:t>Sixth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03520" y="1554480"/>
            <a:ext cx="4570840" cy="338554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lang="en-US" sz="2200" b="0" kern="1200" baseline="0" dirty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03520" y="2011680"/>
            <a:ext cx="4570839" cy="3678238"/>
          </a:xfrm>
        </p:spPr>
        <p:txBody>
          <a:bodyPr>
            <a:noAutofit/>
          </a:bodyPr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 marL="1097280" indent="-182880">
              <a:buClr>
                <a:schemeClr val="tx1"/>
              </a:buClr>
              <a:buFont typeface="Arial" charset="0"/>
              <a:buChar char="•"/>
              <a:defRPr>
                <a:solidFill>
                  <a:schemeClr val="tx1"/>
                </a:solidFill>
              </a:defRPr>
            </a:lvl5pPr>
            <a:lvl6pPr marL="914400" indent="-182880">
              <a:buFont typeface="ArialMT" charset="0"/>
              <a:buChar char="›"/>
              <a:defRPr>
                <a:solidFill>
                  <a:schemeClr val="tx1"/>
                </a:solidFill>
              </a:defRPr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  <a:p>
            <a:pPr lvl="4"/>
            <a:r>
              <a:rPr lang="en-US" dirty="0"/>
              <a:t>Sixth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Box 7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61967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1498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1: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54480"/>
            <a:ext cx="4575879" cy="338554"/>
          </a:xfrm>
        </p:spPr>
        <p:txBody>
          <a:bodyPr anchor="b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2200" kern="1200" baseline="0" dirty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11680"/>
            <a:ext cx="4575878" cy="3678238"/>
          </a:xfrm>
        </p:spPr>
        <p:txBody>
          <a:bodyPr>
            <a:noAutofit/>
          </a:bodyPr>
          <a:lstStyle>
            <a:lvl1pPr marL="0" indent="0">
              <a:buClr>
                <a:schemeClr val="tx1"/>
              </a:buClr>
              <a:buFontTx/>
              <a:buNone/>
              <a:defRPr/>
            </a:lvl1pPr>
            <a:lvl2pPr marL="182880" indent="0">
              <a:buClr>
                <a:schemeClr val="tx1"/>
              </a:buClr>
              <a:buFontTx/>
              <a:buNone/>
              <a:defRPr/>
            </a:lvl2pPr>
            <a:lvl3pPr marL="365760" indent="0">
              <a:buClr>
                <a:schemeClr val="tx1"/>
              </a:buClr>
              <a:buFontTx/>
              <a:buNone/>
              <a:defRPr/>
            </a:lvl3pPr>
            <a:lvl4pPr marL="548640" indent="0">
              <a:buClr>
                <a:schemeClr val="tx1"/>
              </a:buClr>
              <a:buFontTx/>
              <a:buNone/>
              <a:defRPr/>
            </a:lvl4pPr>
            <a:lvl5pPr marL="9144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 baseline="0"/>
            </a:lvl5pPr>
            <a:lvl6pPr marL="731520" indent="0">
              <a:buFontTx/>
              <a:buNone/>
              <a:defRPr/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  <a:p>
            <a:pPr lvl="4"/>
            <a:r>
              <a:rPr lang="en-US" dirty="0"/>
              <a:t>Sixth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03520" y="1554480"/>
            <a:ext cx="4570840" cy="338554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lang="en-US" sz="2200" kern="1200" baseline="0" dirty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03520" y="2011680"/>
            <a:ext cx="4570839" cy="3678238"/>
          </a:xfrm>
        </p:spPr>
        <p:txBody>
          <a:bodyPr>
            <a:noAutofit/>
          </a:bodyPr>
          <a:lstStyle>
            <a:lvl1pPr marL="0" indent="0">
              <a:buClr>
                <a:schemeClr val="tx1"/>
              </a:buClr>
              <a:buFontTx/>
              <a:buNone/>
              <a:defRPr/>
            </a:lvl1pPr>
            <a:lvl2pPr marL="182880" indent="0">
              <a:buClr>
                <a:schemeClr val="tx1"/>
              </a:buClr>
              <a:buFontTx/>
              <a:buNone/>
              <a:defRPr/>
            </a:lvl2pPr>
            <a:lvl3pPr marL="365760" indent="0">
              <a:buClr>
                <a:schemeClr val="tx1"/>
              </a:buClr>
              <a:buFontTx/>
              <a:buNone/>
              <a:defRPr/>
            </a:lvl3pPr>
            <a:lvl4pPr marL="548640" indent="0">
              <a:buClr>
                <a:schemeClr val="tx1"/>
              </a:buClr>
              <a:buFontTx/>
              <a:buNone/>
              <a:defRPr/>
            </a:lvl4pPr>
            <a:lvl5pPr marL="914400" indent="0">
              <a:buClr>
                <a:schemeClr val="tx1"/>
              </a:buClr>
              <a:buFontTx/>
              <a:buNone/>
              <a:defRPr/>
            </a:lvl5pPr>
            <a:lvl6pPr marL="731520" indent="0">
              <a:buFontTx/>
              <a:buNone/>
              <a:defRPr/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  <a:p>
            <a:pPr lvl="4"/>
            <a:r>
              <a:rPr lang="en-US" dirty="0"/>
              <a:t>Sixth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Box 7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81092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1498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Deck: Special Sub &amp;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1680"/>
            <a:ext cx="4586288" cy="2154436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tx1"/>
              </a:buClr>
              <a:buNone/>
              <a:defRPr sz="2000" b="1">
                <a:solidFill>
                  <a:schemeClr val="accent5"/>
                </a:solidFill>
              </a:defRPr>
            </a:lvl1pPr>
            <a:lvl2pPr marL="18288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sz="1800">
                <a:solidFill>
                  <a:schemeClr val="tx1"/>
                </a:solidFill>
              </a:defRPr>
            </a:lvl2pPr>
            <a:lvl3pPr marL="365760" indent="-182880">
              <a:spcBef>
                <a:spcPts val="600"/>
              </a:spcBef>
              <a:buClr>
                <a:schemeClr val="tx1"/>
              </a:buClr>
              <a:buFont typeface="Arial" charset="0"/>
              <a:buChar char="•"/>
              <a:defRPr sz="1800">
                <a:solidFill>
                  <a:schemeClr val="tx1"/>
                </a:solidFill>
              </a:defRPr>
            </a:lvl3pPr>
            <a:lvl4pPr marL="54864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lang="en-US" sz="180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31520" marR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Arial" charset="0"/>
              <a:buChar char="•"/>
              <a:tabLst/>
              <a:defRPr sz="1800" baseline="0">
                <a:solidFill>
                  <a:schemeClr val="tx1"/>
                </a:solidFill>
              </a:defRPr>
            </a:lvl5pPr>
            <a:lvl6pPr marL="91440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baseline="0"/>
            </a:lvl6pPr>
            <a:lvl7pPr marL="1097280" indent="-182880">
              <a:spcBef>
                <a:spcPts val="600"/>
              </a:spcBef>
              <a:buClr>
                <a:schemeClr val="tx1"/>
              </a:buClr>
              <a:defRPr/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5212080" y="2011680"/>
            <a:ext cx="4568304" cy="2154436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tx1"/>
              </a:buClr>
              <a:buNone/>
              <a:defRPr sz="2000" b="1">
                <a:solidFill>
                  <a:schemeClr val="accent5"/>
                </a:solidFill>
              </a:defRPr>
            </a:lvl1pPr>
            <a:lvl2pPr marL="18288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sz="1800">
                <a:solidFill>
                  <a:schemeClr val="tx1"/>
                </a:solidFill>
              </a:defRPr>
            </a:lvl2pPr>
            <a:lvl3pPr marL="365760" indent="-182880">
              <a:spcBef>
                <a:spcPts val="600"/>
              </a:spcBef>
              <a:buClr>
                <a:schemeClr val="tx1"/>
              </a:buClr>
              <a:buFont typeface="Arial" charset="0"/>
              <a:buChar char="•"/>
              <a:defRPr sz="1800">
                <a:solidFill>
                  <a:schemeClr val="tx1"/>
                </a:solidFill>
              </a:defRPr>
            </a:lvl3pPr>
            <a:lvl4pPr marL="54864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lang="en-US" sz="180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31520" marR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Arial" charset="0"/>
              <a:buChar char="•"/>
              <a:tabLst/>
              <a:defRPr sz="1800" baseline="0">
                <a:solidFill>
                  <a:schemeClr val="tx1"/>
                </a:solidFill>
              </a:defRPr>
            </a:lvl5pPr>
            <a:lvl6pPr marL="91440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baseline="0"/>
            </a:lvl6pPr>
            <a:lvl7pPr marL="1097280" indent="-182880">
              <a:spcBef>
                <a:spcPts val="600"/>
              </a:spcBef>
              <a:buClr>
                <a:schemeClr val="tx1"/>
              </a:buClr>
              <a:defRPr/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457200" y="1554480"/>
            <a:ext cx="9398000" cy="338554"/>
          </a:xfrm>
        </p:spPr>
        <p:txBody>
          <a:bodyPr/>
          <a:lstStyle>
            <a:lvl1pPr marL="0" indent="0">
              <a:buFontTx/>
              <a:buNone/>
              <a:defRPr sz="2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Box 5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36941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Deck: Special Sub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1680"/>
            <a:ext cx="9397999" cy="2154436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tx1"/>
              </a:buClr>
              <a:buNone/>
              <a:defRPr sz="2000" b="1">
                <a:solidFill>
                  <a:schemeClr val="accent5"/>
                </a:solidFill>
              </a:defRPr>
            </a:lvl1pPr>
            <a:lvl2pPr marL="18288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sz="1800">
                <a:solidFill>
                  <a:schemeClr val="tx1"/>
                </a:solidFill>
              </a:defRPr>
            </a:lvl2pPr>
            <a:lvl3pPr marL="365760" indent="-182880">
              <a:spcBef>
                <a:spcPts val="600"/>
              </a:spcBef>
              <a:buClr>
                <a:schemeClr val="tx1"/>
              </a:buClr>
              <a:buFont typeface="Arial" charset="0"/>
              <a:buChar char="•"/>
              <a:defRPr sz="1800">
                <a:solidFill>
                  <a:schemeClr val="tx1"/>
                </a:solidFill>
              </a:defRPr>
            </a:lvl3pPr>
            <a:lvl4pPr marL="54864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lang="en-US" sz="180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31520" marR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Arial" charset="0"/>
              <a:buChar char="•"/>
              <a:tabLst/>
              <a:defRPr sz="1800" baseline="0">
                <a:solidFill>
                  <a:schemeClr val="tx1"/>
                </a:solidFill>
              </a:defRPr>
            </a:lvl5pPr>
            <a:lvl6pPr marL="914400" indent="-182880">
              <a:spcBef>
                <a:spcPts val="600"/>
              </a:spcBef>
              <a:buClr>
                <a:schemeClr val="tx1"/>
              </a:buClr>
              <a:buFont typeface="ArialMT" charset="0"/>
              <a:buChar char="›"/>
              <a:defRPr baseline="0"/>
            </a:lvl6pPr>
            <a:lvl7pPr marL="1097280" indent="-182880">
              <a:spcBef>
                <a:spcPts val="600"/>
              </a:spcBef>
              <a:buClr>
                <a:schemeClr val="tx1"/>
              </a:buClr>
              <a:defRPr/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457200" y="1554480"/>
            <a:ext cx="9398000" cy="338554"/>
          </a:xfrm>
        </p:spPr>
        <p:txBody>
          <a:bodyPr/>
          <a:lstStyle>
            <a:lvl1pPr marL="0" indent="0">
              <a:buFontTx/>
              <a:buNone/>
              <a:defRPr sz="2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Box 4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7793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Box 2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963451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 rot="5400000">
            <a:off x="10566290" y="5005942"/>
            <a:ext cx="2404872" cy="22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© 2018 Edison Energy.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77924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: Edison Energy // Custom Image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 noChangeAspect="1"/>
          </p:cNvSpPr>
          <p:nvPr>
            <p:ph type="pic" sz="quarter" idx="11"/>
          </p:nvPr>
        </p:nvSpPr>
        <p:spPr>
          <a:xfrm>
            <a:off x="1160412" y="2547787"/>
            <a:ext cx="2926080" cy="2923597"/>
          </a:xfrm>
          <a:prstGeom prst="ellipse">
            <a:avLst/>
          </a:prstGeom>
          <a:pattFill prst="trellis">
            <a:fgClr>
              <a:schemeClr val="bg1">
                <a:lumMod val="9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0" y="0"/>
            <a:ext cx="4421605" cy="601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648201" y="3340771"/>
            <a:ext cx="6705599" cy="1338828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marR="4233" algn="l" defTabSz="761970" rtl="0" eaLnBrk="1" latinLnBrk="0" hangingPunct="1">
              <a:lnSpc>
                <a:spcPct val="87000"/>
              </a:lnSpc>
              <a:defRPr lang="en-US" sz="5000" kern="1200" spc="-104" dirty="0">
                <a:solidFill>
                  <a:srgbClr val="F04E25"/>
                </a:solidFill>
                <a:latin typeface="+mn-lt"/>
                <a:ea typeface="+mn-ea"/>
                <a:cs typeface="Arial"/>
              </a:defRPr>
            </a:lvl1pPr>
          </a:lstStyle>
          <a:p>
            <a:r>
              <a:rPr lang="en-US" dirty="0"/>
              <a:t>Click to edit Master title </a:t>
            </a:r>
            <a:br>
              <a:rPr lang="en-US" dirty="0"/>
            </a:br>
            <a:r>
              <a:rPr lang="en-US" dirty="0"/>
              <a:t>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56667" y="5470177"/>
            <a:ext cx="6697133" cy="430887"/>
          </a:xfrm>
        </p:spPr>
        <p:txBody>
          <a:bodyPr>
            <a:spAutoFit/>
          </a:bodyPr>
          <a:lstStyle>
            <a:lvl1pPr marL="0" indent="0" algn="l" defTabSz="761970" rtl="0" eaLnBrk="1" latinLnBrk="0" hangingPunct="1">
              <a:lnSpc>
                <a:spcPct val="100000"/>
              </a:lnSpc>
              <a:spcBef>
                <a:spcPts val="0"/>
              </a:spcBef>
              <a:buNone/>
              <a:defRPr lang="en-US" sz="2800" kern="1200" spc="-46" dirty="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7770395" y="6256421"/>
            <a:ext cx="4421605" cy="601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 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4648201" y="2249124"/>
            <a:ext cx="6705599" cy="307777"/>
          </a:xfrm>
        </p:spPr>
        <p:txBody>
          <a:bodyPr wrap="square" anchor="b" anchorCtr="0">
            <a:spAutoFit/>
          </a:bodyPr>
          <a:lstStyle>
            <a:lvl1pPr marL="0" indent="0" algn="l" defTabSz="761970" rtl="0" eaLnBrk="1" fontAlgn="b" latinLnBrk="0" hangingPunct="0">
              <a:spcBef>
                <a:spcPts val="0"/>
              </a:spcBef>
              <a:buFontTx/>
              <a:buNone/>
              <a:defRPr lang="en-US" sz="2000" kern="1200" cap="all" spc="25" baseline="0" dirty="0" smtClean="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1pPr>
            <a:lvl2pPr marL="10583" indent="0" algn="l" defTabSz="761970" rtl="0" eaLnBrk="1" latinLnBrk="0" hangingPunct="1">
              <a:buFontTx/>
              <a:buNone/>
              <a:defRPr lang="en-US" sz="2000" kern="1200" spc="25" dirty="0" smtClean="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2pPr>
            <a:lvl3pPr marL="10583" indent="0" algn="l" defTabSz="761970" rtl="0" eaLnBrk="1" latinLnBrk="0" hangingPunct="1">
              <a:buFontTx/>
              <a:buNone/>
              <a:defRPr lang="en-US" sz="2000" kern="1200" spc="25" dirty="0" smtClean="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3pPr>
            <a:lvl4pPr marL="10583" indent="0" algn="l" defTabSz="761970" rtl="0" eaLnBrk="1" latinLnBrk="0" hangingPunct="1">
              <a:buFontTx/>
              <a:buNone/>
              <a:defRPr lang="en-US" sz="2000" kern="1200" spc="25" dirty="0" smtClean="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10583" indent="0" algn="l" defTabSz="761970" rtl="0" eaLnBrk="1" latinLnBrk="0" hangingPunct="1">
              <a:buFontTx/>
              <a:buNone/>
              <a:defRPr lang="en-US" sz="2000" kern="1200" spc="25" dirty="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5pPr>
          </a:lstStyle>
          <a:p>
            <a:pPr lvl="0"/>
            <a:r>
              <a:rPr lang="en-US" dirty="0"/>
              <a:t>Date Goes Here</a:t>
            </a:r>
          </a:p>
        </p:txBody>
      </p:sp>
      <p:sp>
        <p:nvSpPr>
          <p:cNvPr id="80" name="Rectangle 79"/>
          <p:cNvSpPr/>
          <p:nvPr userDrawn="1"/>
        </p:nvSpPr>
        <p:spPr>
          <a:xfrm>
            <a:off x="10250905" y="294773"/>
            <a:ext cx="1941095" cy="8542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29055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4" pos="2928">
          <p15:clr>
            <a:srgbClr val="FBAE40"/>
          </p15:clr>
        </p15:guide>
        <p15:guide id="5" orient="horz" pos="1614">
          <p15:clr>
            <a:srgbClr val="FBAE40"/>
          </p15:clr>
        </p15:guide>
        <p15:guide id="6" pos="7152">
          <p15:clr>
            <a:srgbClr val="FBAE40"/>
          </p15:clr>
        </p15:guide>
        <p15:guide id="7" orient="horz" pos="3443">
          <p15:clr>
            <a:srgbClr val="FBAE40"/>
          </p15:clr>
        </p15:guide>
        <p15:guide id="10" orient="horz" pos="2856">
          <p15:clr>
            <a:srgbClr val="FBAE40"/>
          </p15:clr>
        </p15:guide>
        <p15:guide id="11" orient="horz" pos="244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9.xml"/><Relationship Id="rId21" Type="http://schemas.openxmlformats.org/officeDocument/2006/relationships/slideLayout" Target="../slideLayouts/slideLayout27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image" Target="../media/image2.emf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543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12" r:id="rId3"/>
    <p:sldLayoutId id="2147483711" r:id="rId4"/>
    <p:sldLayoutId id="2147483707" r:id="rId5"/>
    <p:sldLayoutId id="2147483736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22960"/>
            <a:ext cx="9398000" cy="443198"/>
          </a:xfrm>
          <a:prstGeom prst="rect">
            <a:avLst/>
          </a:prstGeom>
        </p:spPr>
        <p:txBody>
          <a:bodyPr vert="horz" lIns="0" tIns="0" rIns="0" bIns="0" rtlCol="0" anchor="b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54480"/>
            <a:ext cx="9398001" cy="20774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 </a:t>
            </a:r>
          </a:p>
          <a:p>
            <a:pPr lvl="5"/>
            <a:r>
              <a:rPr lang="en-US" dirty="0"/>
              <a:t>Sixth level</a:t>
            </a:r>
          </a:p>
        </p:txBody>
      </p:sp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431" y="396052"/>
            <a:ext cx="1243581" cy="45566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7D36DFA-A913-4F68-9A7E-61E7C019466A}"/>
              </a:ext>
            </a:extLst>
          </p:cNvPr>
          <p:cNvSpPr/>
          <p:nvPr userDrawn="1"/>
        </p:nvSpPr>
        <p:spPr>
          <a:xfrm>
            <a:off x="10480430" y="10048"/>
            <a:ext cx="1701521" cy="8986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943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  <p:sldLayoutId id="2147483732" r:id="rId18"/>
    <p:sldLayoutId id="2147483733" r:id="rId19"/>
    <p:sldLayoutId id="2147483734" r:id="rId20"/>
    <p:sldLayoutId id="2147483735" r:id="rId2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3200" kern="1200" spc="-12" dirty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1200"/>
        </a:spcBef>
        <a:spcAft>
          <a:spcPts val="0"/>
        </a:spcAft>
        <a:buClr>
          <a:schemeClr val="tx1"/>
        </a:buClr>
        <a:buFont typeface="ArialMT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MT" charset="0"/>
        <a:buChar char="›"/>
        <a:defRPr sz="1800" kern="1200" baseline="0">
          <a:solidFill>
            <a:schemeClr val="tx1"/>
          </a:solidFill>
          <a:latin typeface="+mj-lt"/>
          <a:ea typeface="Arial" charset="0"/>
          <a:cs typeface="Arial" charset="0"/>
        </a:defRPr>
      </a:lvl3pPr>
      <a:lvl4pPr marL="731520" indent="-18288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MT" charset="0"/>
        <a:buChar char="›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5pPr>
      <a:lvl6pPr marL="1097280" indent="-18288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3" orient="horz" pos="792">
          <p15:clr>
            <a:srgbClr val="F26B43"/>
          </p15:clr>
        </p15:guide>
        <p15:guide id="4" orient="horz" pos="1148">
          <p15:clr>
            <a:srgbClr val="F26B43"/>
          </p15:clr>
        </p15:guide>
        <p15:guide id="5" pos="512">
          <p15:clr>
            <a:srgbClr val="F26B43"/>
          </p15:clr>
        </p15:guide>
        <p15:guide id="6" pos="6432">
          <p15:clr>
            <a:srgbClr val="F26B43"/>
          </p15:clr>
        </p15:guide>
        <p15:guide id="7" orient="horz" pos="254">
          <p15:clr>
            <a:srgbClr val="F26B43"/>
          </p15:clr>
        </p15:guide>
        <p15:guide id="8" pos="7152">
          <p15:clr>
            <a:srgbClr val="F26B43"/>
          </p15:clr>
        </p15:guide>
        <p15:guide id="9" orient="horz" pos="3895">
          <p15:clr>
            <a:srgbClr val="F26B43"/>
          </p15:clr>
        </p15:guide>
        <p15:guide id="10" pos="3480">
          <p15:clr>
            <a:srgbClr val="F26B43"/>
          </p15:clr>
        </p15:guide>
        <p15:guide id="11" pos="3552">
          <p15:clr>
            <a:srgbClr val="F26B43"/>
          </p15:clr>
        </p15:guide>
        <p15:guide id="12" pos="3401">
          <p15:clr>
            <a:srgbClr val="F26B43"/>
          </p15:clr>
        </p15:guide>
        <p15:guide id="13" pos="663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sR3PhYGChw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792F9D-8FCB-BB41-A147-3F5F759FE26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00"/>
          <a:stretch/>
        </p:blipFill>
        <p:spPr>
          <a:xfrm>
            <a:off x="-123153" y="0"/>
            <a:ext cx="12469092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BE08ED-728B-7F44-83E1-80D5C380E71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99"/>
          <a:stretch/>
        </p:blipFill>
        <p:spPr>
          <a:xfrm>
            <a:off x="-123153" y="0"/>
            <a:ext cx="12469092" cy="6858000"/>
          </a:xfrm>
          <a:prstGeom prst="rect">
            <a:avLst/>
          </a:prstGeom>
        </p:spPr>
      </p:pic>
      <p:sp>
        <p:nvSpPr>
          <p:cNvPr id="9" name="Shape 507">
            <a:extLst>
              <a:ext uri="{FF2B5EF4-FFF2-40B4-BE49-F238E27FC236}">
                <a16:creationId xmlns:a16="http://schemas.microsoft.com/office/drawing/2014/main" id="{0A9D7B7E-3F08-8E4A-AABB-EEB84552C492}"/>
              </a:ext>
            </a:extLst>
          </p:cNvPr>
          <p:cNvSpPr txBox="1"/>
          <p:nvPr/>
        </p:nvSpPr>
        <p:spPr>
          <a:xfrm>
            <a:off x="-123153" y="506835"/>
            <a:ext cx="12469092" cy="1126022"/>
          </a:xfrm>
          <a:prstGeom prst="rect">
            <a:avLst/>
          </a:prstGeom>
          <a:solidFill>
            <a:srgbClr val="F3F3F3">
              <a:alpha val="772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Montserrat"/>
              <a:buNone/>
            </a:pPr>
            <a:endParaRPr sz="7200" b="1" i="0" u="none" strike="noStrike" cap="none" dirty="0">
              <a:solidFill>
                <a:srgbClr val="091F2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" name="Picture 8" descr="boston_univ_cmyk.eps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96622" y="831146"/>
            <a:ext cx="1050132" cy="472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7"/>
          <p:cNvSpPr txBox="1">
            <a:spLocks/>
          </p:cNvSpPr>
          <p:nvPr/>
        </p:nvSpPr>
        <p:spPr>
          <a:xfrm>
            <a:off x="395635" y="2203404"/>
            <a:ext cx="6081365" cy="1281736"/>
          </a:xfrm>
          <a:prstGeom prst="rect">
            <a:avLst/>
          </a:prstGeom>
        </p:spPr>
        <p:txBody>
          <a:bodyPr lIns="0" rIns="0"/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l">
              <a:tabLst>
                <a:tab pos="11761788" algn="r"/>
              </a:tabLst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 Ribbon Commission </a:t>
            </a: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Renewable 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Workshop	</a:t>
            </a:r>
          </a:p>
          <a:p>
            <a:pPr algn="l">
              <a:tabLst>
                <a:tab pos="11761788" algn="r"/>
              </a:tabLst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October 24, 2018</a:t>
            </a:r>
          </a:p>
        </p:txBody>
      </p:sp>
      <p:sp>
        <p:nvSpPr>
          <p:cNvPr id="20" name="Title 7">
            <a:extLst>
              <a:ext uri="{FF2B5EF4-FFF2-40B4-BE49-F238E27FC236}">
                <a16:creationId xmlns:a16="http://schemas.microsoft.com/office/drawing/2014/main" id="{9C2861B2-EAD1-0C4F-8B30-1AC3AF0A14FF}"/>
              </a:ext>
            </a:extLst>
          </p:cNvPr>
          <p:cNvSpPr txBox="1">
            <a:spLocks/>
          </p:cNvSpPr>
          <p:nvPr/>
        </p:nvSpPr>
        <p:spPr>
          <a:xfrm>
            <a:off x="65316" y="535021"/>
            <a:ext cx="9731826" cy="1403458"/>
          </a:xfrm>
          <a:prstGeom prst="rect">
            <a:avLst/>
          </a:prstGeom>
        </p:spPr>
        <p:txBody>
          <a:bodyPr lIns="0" rIns="0"/>
          <a:lstStyle>
            <a:lvl1pPr algn="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l"/>
            <a:r>
              <a:rPr lang="en-US" sz="8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</a:t>
            </a:r>
            <a:r>
              <a:rPr lang="en-US" sz="8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wind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449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79" b="31962"/>
          <a:stretch/>
        </p:blipFill>
        <p:spPr>
          <a:xfrm>
            <a:off x="143093" y="2848981"/>
            <a:ext cx="11982232" cy="333652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418" y="1714500"/>
            <a:ext cx="11197389" cy="111442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00293" y="1603805"/>
            <a:ext cx="14718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spcAft>
                <a:spcPts val="600"/>
              </a:spcAft>
              <a:tabLst>
                <a:tab pos="331788" algn="l"/>
                <a:tab pos="9134475" algn="r"/>
              </a:tabLst>
            </a:pPr>
            <a:r>
              <a:rPr lang="en-US" sz="80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#1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50437" y="1603805"/>
            <a:ext cx="14718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spcAft>
                <a:spcPts val="600"/>
              </a:spcAft>
              <a:tabLst>
                <a:tab pos="331788" algn="l"/>
                <a:tab pos="9134475" algn="r"/>
              </a:tabLst>
            </a:pPr>
            <a:r>
              <a:rPr lang="en-US" sz="80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#2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52981" y="1603805"/>
            <a:ext cx="14718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spcAft>
                <a:spcPts val="600"/>
              </a:spcAft>
              <a:tabLst>
                <a:tab pos="331788" algn="l"/>
                <a:tab pos="9134475" algn="r"/>
              </a:tabLst>
            </a:pPr>
            <a:r>
              <a:rPr lang="en-US" sz="80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#3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69800" y="1603805"/>
            <a:ext cx="14718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spcAft>
                <a:spcPts val="600"/>
              </a:spcAft>
              <a:tabLst>
                <a:tab pos="331788" algn="l"/>
                <a:tab pos="9134475" algn="r"/>
              </a:tabLst>
            </a:pPr>
            <a:r>
              <a:rPr lang="en-US" sz="80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#4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48543" y="1597349"/>
            <a:ext cx="14718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spcAft>
                <a:spcPts val="600"/>
              </a:spcAft>
              <a:tabLst>
                <a:tab pos="331788" algn="l"/>
                <a:tab pos="9134475" algn="r"/>
              </a:tabLst>
            </a:pPr>
            <a:r>
              <a:rPr lang="en-US" sz="80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#5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5775" y="378747"/>
            <a:ext cx="9501486" cy="830928"/>
          </a:xfrm>
        </p:spPr>
        <p:txBody>
          <a:bodyPr/>
          <a:lstStyle/>
          <a:p>
            <a:r>
              <a:rPr lang="en-US" sz="6000" dirty="0" smtClean="0"/>
              <a:t>BU Climate Action Plan</a:t>
            </a:r>
            <a:endParaRPr lang="en-US" sz="6000" dirty="0"/>
          </a:p>
        </p:txBody>
      </p:sp>
      <p:sp>
        <p:nvSpPr>
          <p:cNvPr id="14" name="Slide Number Placeholder 2"/>
          <p:cNvSpPr txBox="1">
            <a:spLocks/>
          </p:cNvSpPr>
          <p:nvPr/>
        </p:nvSpPr>
        <p:spPr>
          <a:xfrm>
            <a:off x="11609293" y="6356350"/>
            <a:ext cx="389184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5DAAABE-906C-4F38-BFEF-02B2CDA7D631}" type="slidenum"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4837" y="276400"/>
            <a:ext cx="1409048" cy="65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1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949" y="1184222"/>
            <a:ext cx="8689551" cy="5162763"/>
          </a:xfrm>
          <a:prstGeom prst="rect">
            <a:avLst/>
          </a:prstGeom>
        </p:spPr>
      </p:pic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56707" y="5784112"/>
            <a:ext cx="10916093" cy="1073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Osaka" charset="0"/>
              <a:cs typeface="Osaka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357124" y="2998703"/>
            <a:ext cx="11721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Electricity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 LT Std 47 Cn Lt"/>
              <a:ea typeface="+mn-ea"/>
              <a:cs typeface="+mn-cs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357124" y="4108456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Natural Gas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 LT Std 47 Cn Lt"/>
              <a:ea typeface="+mn-ea"/>
              <a:cs typeface="+mn-cs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357124" y="4500225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Steam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 LT Std 47 Cn Lt"/>
              <a:ea typeface="+mn-ea"/>
              <a:cs typeface="+mn-cs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357124" y="4942173"/>
            <a:ext cx="466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Oil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 LT Std 47 Cn Lt"/>
              <a:ea typeface="+mn-ea"/>
              <a:cs typeface="+mn-cs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1403047" y="1584558"/>
            <a:ext cx="4417297" cy="3908362"/>
          </a:xfrm>
          <a:custGeom>
            <a:avLst/>
            <a:gdLst>
              <a:gd name="connsiteX0" fmla="*/ 0 w 7378505"/>
              <a:gd name="connsiteY0" fmla="*/ 0 h 2011680"/>
              <a:gd name="connsiteX1" fmla="*/ 288388 w 7378505"/>
              <a:gd name="connsiteY1" fmla="*/ 98474 h 2011680"/>
              <a:gd name="connsiteX2" fmla="*/ 393896 w 7378505"/>
              <a:gd name="connsiteY2" fmla="*/ 330590 h 2011680"/>
              <a:gd name="connsiteX3" fmla="*/ 541607 w 7378505"/>
              <a:gd name="connsiteY3" fmla="*/ 513470 h 2011680"/>
              <a:gd name="connsiteX4" fmla="*/ 668216 w 7378505"/>
              <a:gd name="connsiteY4" fmla="*/ 513470 h 2011680"/>
              <a:gd name="connsiteX5" fmla="*/ 956603 w 7378505"/>
              <a:gd name="connsiteY5" fmla="*/ 921434 h 2011680"/>
              <a:gd name="connsiteX6" fmla="*/ 1083213 w 7378505"/>
              <a:gd name="connsiteY6" fmla="*/ 914400 h 2011680"/>
              <a:gd name="connsiteX7" fmla="*/ 1223890 w 7378505"/>
              <a:gd name="connsiteY7" fmla="*/ 766689 h 2011680"/>
              <a:gd name="connsiteX8" fmla="*/ 1350499 w 7378505"/>
              <a:gd name="connsiteY8" fmla="*/ 977704 h 2011680"/>
              <a:gd name="connsiteX9" fmla="*/ 4642339 w 7378505"/>
              <a:gd name="connsiteY9" fmla="*/ 1631852 h 2011680"/>
              <a:gd name="connsiteX10" fmla="*/ 7378505 w 7378505"/>
              <a:gd name="connsiteY10" fmla="*/ 2011680 h 2011680"/>
              <a:gd name="connsiteX0" fmla="*/ 0 w 7378505"/>
              <a:gd name="connsiteY0" fmla="*/ 0 h 2011680"/>
              <a:gd name="connsiteX1" fmla="*/ 288388 w 7378505"/>
              <a:gd name="connsiteY1" fmla="*/ 98474 h 2011680"/>
              <a:gd name="connsiteX2" fmla="*/ 393896 w 7378505"/>
              <a:gd name="connsiteY2" fmla="*/ 330590 h 2011680"/>
              <a:gd name="connsiteX3" fmla="*/ 541607 w 7378505"/>
              <a:gd name="connsiteY3" fmla="*/ 513470 h 2011680"/>
              <a:gd name="connsiteX4" fmla="*/ 668216 w 7378505"/>
              <a:gd name="connsiteY4" fmla="*/ 513470 h 2011680"/>
              <a:gd name="connsiteX5" fmla="*/ 956603 w 7378505"/>
              <a:gd name="connsiteY5" fmla="*/ 921434 h 2011680"/>
              <a:gd name="connsiteX6" fmla="*/ 1083213 w 7378505"/>
              <a:gd name="connsiteY6" fmla="*/ 914400 h 2011680"/>
              <a:gd name="connsiteX7" fmla="*/ 1223890 w 7378505"/>
              <a:gd name="connsiteY7" fmla="*/ 766689 h 2011680"/>
              <a:gd name="connsiteX8" fmla="*/ 1350499 w 7378505"/>
              <a:gd name="connsiteY8" fmla="*/ 977704 h 2011680"/>
              <a:gd name="connsiteX9" fmla="*/ 1540413 w 7378505"/>
              <a:gd name="connsiteY9" fmla="*/ 1012874 h 2011680"/>
              <a:gd name="connsiteX10" fmla="*/ 4642339 w 7378505"/>
              <a:gd name="connsiteY10" fmla="*/ 1631852 h 2011680"/>
              <a:gd name="connsiteX11" fmla="*/ 7378505 w 7378505"/>
              <a:gd name="connsiteY11" fmla="*/ 2011680 h 2011680"/>
              <a:gd name="connsiteX0" fmla="*/ 0 w 7378505"/>
              <a:gd name="connsiteY0" fmla="*/ 0 h 2011680"/>
              <a:gd name="connsiteX1" fmla="*/ 288388 w 7378505"/>
              <a:gd name="connsiteY1" fmla="*/ 98474 h 2011680"/>
              <a:gd name="connsiteX2" fmla="*/ 393896 w 7378505"/>
              <a:gd name="connsiteY2" fmla="*/ 330590 h 2011680"/>
              <a:gd name="connsiteX3" fmla="*/ 541607 w 7378505"/>
              <a:gd name="connsiteY3" fmla="*/ 513470 h 2011680"/>
              <a:gd name="connsiteX4" fmla="*/ 668216 w 7378505"/>
              <a:gd name="connsiteY4" fmla="*/ 513470 h 2011680"/>
              <a:gd name="connsiteX5" fmla="*/ 956603 w 7378505"/>
              <a:gd name="connsiteY5" fmla="*/ 921434 h 2011680"/>
              <a:gd name="connsiteX6" fmla="*/ 1083213 w 7378505"/>
              <a:gd name="connsiteY6" fmla="*/ 914400 h 2011680"/>
              <a:gd name="connsiteX7" fmla="*/ 1223890 w 7378505"/>
              <a:gd name="connsiteY7" fmla="*/ 766689 h 2011680"/>
              <a:gd name="connsiteX8" fmla="*/ 1350499 w 7378505"/>
              <a:gd name="connsiteY8" fmla="*/ 977704 h 2011680"/>
              <a:gd name="connsiteX9" fmla="*/ 1540413 w 7378505"/>
              <a:gd name="connsiteY9" fmla="*/ 1012874 h 2011680"/>
              <a:gd name="connsiteX10" fmla="*/ 2089053 w 7378505"/>
              <a:gd name="connsiteY10" fmla="*/ 1118381 h 2011680"/>
              <a:gd name="connsiteX11" fmla="*/ 4642339 w 7378505"/>
              <a:gd name="connsiteY11" fmla="*/ 1631852 h 2011680"/>
              <a:gd name="connsiteX12" fmla="*/ 7378505 w 7378505"/>
              <a:gd name="connsiteY12" fmla="*/ 2011680 h 2011680"/>
              <a:gd name="connsiteX0" fmla="*/ 0 w 7378505"/>
              <a:gd name="connsiteY0" fmla="*/ 0 h 2011680"/>
              <a:gd name="connsiteX1" fmla="*/ 288388 w 7378505"/>
              <a:gd name="connsiteY1" fmla="*/ 98474 h 2011680"/>
              <a:gd name="connsiteX2" fmla="*/ 393896 w 7378505"/>
              <a:gd name="connsiteY2" fmla="*/ 330590 h 2011680"/>
              <a:gd name="connsiteX3" fmla="*/ 541607 w 7378505"/>
              <a:gd name="connsiteY3" fmla="*/ 513470 h 2011680"/>
              <a:gd name="connsiteX4" fmla="*/ 668216 w 7378505"/>
              <a:gd name="connsiteY4" fmla="*/ 513470 h 2011680"/>
              <a:gd name="connsiteX5" fmla="*/ 956603 w 7378505"/>
              <a:gd name="connsiteY5" fmla="*/ 921434 h 2011680"/>
              <a:gd name="connsiteX6" fmla="*/ 1083213 w 7378505"/>
              <a:gd name="connsiteY6" fmla="*/ 914400 h 2011680"/>
              <a:gd name="connsiteX7" fmla="*/ 1223890 w 7378505"/>
              <a:gd name="connsiteY7" fmla="*/ 766689 h 2011680"/>
              <a:gd name="connsiteX8" fmla="*/ 1350499 w 7378505"/>
              <a:gd name="connsiteY8" fmla="*/ 977704 h 2011680"/>
              <a:gd name="connsiteX9" fmla="*/ 1540413 w 7378505"/>
              <a:gd name="connsiteY9" fmla="*/ 1012874 h 2011680"/>
              <a:gd name="connsiteX10" fmla="*/ 1674056 w 7378505"/>
              <a:gd name="connsiteY10" fmla="*/ 1800664 h 2011680"/>
              <a:gd name="connsiteX11" fmla="*/ 4642339 w 7378505"/>
              <a:gd name="connsiteY11" fmla="*/ 1631852 h 2011680"/>
              <a:gd name="connsiteX12" fmla="*/ 7378505 w 7378505"/>
              <a:gd name="connsiteY12" fmla="*/ 2011680 h 2011680"/>
              <a:gd name="connsiteX0" fmla="*/ 0 w 7378505"/>
              <a:gd name="connsiteY0" fmla="*/ 0 h 2117187"/>
              <a:gd name="connsiteX1" fmla="*/ 288388 w 7378505"/>
              <a:gd name="connsiteY1" fmla="*/ 98474 h 2117187"/>
              <a:gd name="connsiteX2" fmla="*/ 393896 w 7378505"/>
              <a:gd name="connsiteY2" fmla="*/ 330590 h 2117187"/>
              <a:gd name="connsiteX3" fmla="*/ 541607 w 7378505"/>
              <a:gd name="connsiteY3" fmla="*/ 513470 h 2117187"/>
              <a:gd name="connsiteX4" fmla="*/ 668216 w 7378505"/>
              <a:gd name="connsiteY4" fmla="*/ 513470 h 2117187"/>
              <a:gd name="connsiteX5" fmla="*/ 956603 w 7378505"/>
              <a:gd name="connsiteY5" fmla="*/ 921434 h 2117187"/>
              <a:gd name="connsiteX6" fmla="*/ 1083213 w 7378505"/>
              <a:gd name="connsiteY6" fmla="*/ 914400 h 2117187"/>
              <a:gd name="connsiteX7" fmla="*/ 1223890 w 7378505"/>
              <a:gd name="connsiteY7" fmla="*/ 766689 h 2117187"/>
              <a:gd name="connsiteX8" fmla="*/ 1350499 w 7378505"/>
              <a:gd name="connsiteY8" fmla="*/ 977704 h 2117187"/>
              <a:gd name="connsiteX9" fmla="*/ 1540413 w 7378505"/>
              <a:gd name="connsiteY9" fmla="*/ 1012874 h 2117187"/>
              <a:gd name="connsiteX10" fmla="*/ 1674056 w 7378505"/>
              <a:gd name="connsiteY10" fmla="*/ 1800664 h 2117187"/>
              <a:gd name="connsiteX11" fmla="*/ 3355145 w 7378505"/>
              <a:gd name="connsiteY11" fmla="*/ 2117187 h 2117187"/>
              <a:gd name="connsiteX12" fmla="*/ 7378505 w 7378505"/>
              <a:gd name="connsiteY12" fmla="*/ 2011680 h 2117187"/>
              <a:gd name="connsiteX0" fmla="*/ 0 w 7498080"/>
              <a:gd name="connsiteY0" fmla="*/ 0 h 3348111"/>
              <a:gd name="connsiteX1" fmla="*/ 288388 w 7498080"/>
              <a:gd name="connsiteY1" fmla="*/ 98474 h 3348111"/>
              <a:gd name="connsiteX2" fmla="*/ 393896 w 7498080"/>
              <a:gd name="connsiteY2" fmla="*/ 330590 h 3348111"/>
              <a:gd name="connsiteX3" fmla="*/ 541607 w 7498080"/>
              <a:gd name="connsiteY3" fmla="*/ 513470 h 3348111"/>
              <a:gd name="connsiteX4" fmla="*/ 668216 w 7498080"/>
              <a:gd name="connsiteY4" fmla="*/ 513470 h 3348111"/>
              <a:gd name="connsiteX5" fmla="*/ 956603 w 7498080"/>
              <a:gd name="connsiteY5" fmla="*/ 921434 h 3348111"/>
              <a:gd name="connsiteX6" fmla="*/ 1083213 w 7498080"/>
              <a:gd name="connsiteY6" fmla="*/ 914400 h 3348111"/>
              <a:gd name="connsiteX7" fmla="*/ 1223890 w 7498080"/>
              <a:gd name="connsiteY7" fmla="*/ 766689 h 3348111"/>
              <a:gd name="connsiteX8" fmla="*/ 1350499 w 7498080"/>
              <a:gd name="connsiteY8" fmla="*/ 977704 h 3348111"/>
              <a:gd name="connsiteX9" fmla="*/ 1540413 w 7498080"/>
              <a:gd name="connsiteY9" fmla="*/ 1012874 h 3348111"/>
              <a:gd name="connsiteX10" fmla="*/ 1674056 w 7498080"/>
              <a:gd name="connsiteY10" fmla="*/ 1800664 h 3348111"/>
              <a:gd name="connsiteX11" fmla="*/ 3355145 w 7498080"/>
              <a:gd name="connsiteY11" fmla="*/ 2117187 h 3348111"/>
              <a:gd name="connsiteX12" fmla="*/ 7498080 w 7498080"/>
              <a:gd name="connsiteY12" fmla="*/ 3348111 h 3348111"/>
              <a:gd name="connsiteX0" fmla="*/ 0 w 7498080"/>
              <a:gd name="connsiteY0" fmla="*/ 0 h 3348111"/>
              <a:gd name="connsiteX1" fmla="*/ 288388 w 7498080"/>
              <a:gd name="connsiteY1" fmla="*/ 98474 h 3348111"/>
              <a:gd name="connsiteX2" fmla="*/ 393896 w 7498080"/>
              <a:gd name="connsiteY2" fmla="*/ 330590 h 3348111"/>
              <a:gd name="connsiteX3" fmla="*/ 541607 w 7498080"/>
              <a:gd name="connsiteY3" fmla="*/ 513470 h 3348111"/>
              <a:gd name="connsiteX4" fmla="*/ 668216 w 7498080"/>
              <a:gd name="connsiteY4" fmla="*/ 513470 h 3348111"/>
              <a:gd name="connsiteX5" fmla="*/ 956603 w 7498080"/>
              <a:gd name="connsiteY5" fmla="*/ 921434 h 3348111"/>
              <a:gd name="connsiteX6" fmla="*/ 1083213 w 7498080"/>
              <a:gd name="connsiteY6" fmla="*/ 914400 h 3348111"/>
              <a:gd name="connsiteX7" fmla="*/ 1223890 w 7498080"/>
              <a:gd name="connsiteY7" fmla="*/ 766689 h 3348111"/>
              <a:gd name="connsiteX8" fmla="*/ 1350499 w 7498080"/>
              <a:gd name="connsiteY8" fmla="*/ 977704 h 3348111"/>
              <a:gd name="connsiteX9" fmla="*/ 1540413 w 7498080"/>
              <a:gd name="connsiteY9" fmla="*/ 1012874 h 3348111"/>
              <a:gd name="connsiteX10" fmla="*/ 1674056 w 7498080"/>
              <a:gd name="connsiteY10" fmla="*/ 1800664 h 3348111"/>
              <a:gd name="connsiteX11" fmla="*/ 3355145 w 7498080"/>
              <a:gd name="connsiteY11" fmla="*/ 2117187 h 3348111"/>
              <a:gd name="connsiteX12" fmla="*/ 6309359 w 7498080"/>
              <a:gd name="connsiteY12" fmla="*/ 3003452 h 3348111"/>
              <a:gd name="connsiteX13" fmla="*/ 7498080 w 7498080"/>
              <a:gd name="connsiteY13" fmla="*/ 3348111 h 3348111"/>
              <a:gd name="connsiteX0" fmla="*/ 0 w 7498080"/>
              <a:gd name="connsiteY0" fmla="*/ 0 h 3348111"/>
              <a:gd name="connsiteX1" fmla="*/ 288388 w 7498080"/>
              <a:gd name="connsiteY1" fmla="*/ 98474 h 3348111"/>
              <a:gd name="connsiteX2" fmla="*/ 393896 w 7498080"/>
              <a:gd name="connsiteY2" fmla="*/ 330590 h 3348111"/>
              <a:gd name="connsiteX3" fmla="*/ 541607 w 7498080"/>
              <a:gd name="connsiteY3" fmla="*/ 513470 h 3348111"/>
              <a:gd name="connsiteX4" fmla="*/ 668216 w 7498080"/>
              <a:gd name="connsiteY4" fmla="*/ 513470 h 3348111"/>
              <a:gd name="connsiteX5" fmla="*/ 956603 w 7498080"/>
              <a:gd name="connsiteY5" fmla="*/ 921434 h 3348111"/>
              <a:gd name="connsiteX6" fmla="*/ 1083213 w 7498080"/>
              <a:gd name="connsiteY6" fmla="*/ 914400 h 3348111"/>
              <a:gd name="connsiteX7" fmla="*/ 1223890 w 7498080"/>
              <a:gd name="connsiteY7" fmla="*/ 766689 h 3348111"/>
              <a:gd name="connsiteX8" fmla="*/ 1350499 w 7498080"/>
              <a:gd name="connsiteY8" fmla="*/ 977704 h 3348111"/>
              <a:gd name="connsiteX9" fmla="*/ 1540413 w 7498080"/>
              <a:gd name="connsiteY9" fmla="*/ 1012874 h 3348111"/>
              <a:gd name="connsiteX10" fmla="*/ 1674056 w 7498080"/>
              <a:gd name="connsiteY10" fmla="*/ 1800664 h 3348111"/>
              <a:gd name="connsiteX11" fmla="*/ 3355145 w 7498080"/>
              <a:gd name="connsiteY11" fmla="*/ 2117187 h 3348111"/>
              <a:gd name="connsiteX12" fmla="*/ 6133512 w 7498080"/>
              <a:gd name="connsiteY12" fmla="*/ 3348111 h 3348111"/>
              <a:gd name="connsiteX13" fmla="*/ 7498080 w 7498080"/>
              <a:gd name="connsiteY13" fmla="*/ 3348111 h 3348111"/>
              <a:gd name="connsiteX0" fmla="*/ 0 w 7498080"/>
              <a:gd name="connsiteY0" fmla="*/ 0 h 3348111"/>
              <a:gd name="connsiteX1" fmla="*/ 288388 w 7498080"/>
              <a:gd name="connsiteY1" fmla="*/ 98474 h 3348111"/>
              <a:gd name="connsiteX2" fmla="*/ 393896 w 7498080"/>
              <a:gd name="connsiteY2" fmla="*/ 330590 h 3348111"/>
              <a:gd name="connsiteX3" fmla="*/ 541607 w 7498080"/>
              <a:gd name="connsiteY3" fmla="*/ 513470 h 3348111"/>
              <a:gd name="connsiteX4" fmla="*/ 668216 w 7498080"/>
              <a:gd name="connsiteY4" fmla="*/ 513470 h 3348111"/>
              <a:gd name="connsiteX5" fmla="*/ 956603 w 7498080"/>
              <a:gd name="connsiteY5" fmla="*/ 921434 h 3348111"/>
              <a:gd name="connsiteX6" fmla="*/ 1083213 w 7498080"/>
              <a:gd name="connsiteY6" fmla="*/ 914400 h 3348111"/>
              <a:gd name="connsiteX7" fmla="*/ 1223890 w 7498080"/>
              <a:gd name="connsiteY7" fmla="*/ 766689 h 3348111"/>
              <a:gd name="connsiteX8" fmla="*/ 1350499 w 7498080"/>
              <a:gd name="connsiteY8" fmla="*/ 977704 h 3348111"/>
              <a:gd name="connsiteX9" fmla="*/ 1540413 w 7498080"/>
              <a:gd name="connsiteY9" fmla="*/ 1012874 h 3348111"/>
              <a:gd name="connsiteX10" fmla="*/ 1674056 w 7498080"/>
              <a:gd name="connsiteY10" fmla="*/ 1800664 h 3348111"/>
              <a:gd name="connsiteX11" fmla="*/ 3355145 w 7498080"/>
              <a:gd name="connsiteY11" fmla="*/ 2117187 h 3348111"/>
              <a:gd name="connsiteX12" fmla="*/ 5430129 w 7498080"/>
              <a:gd name="connsiteY12" fmla="*/ 3038621 h 3348111"/>
              <a:gd name="connsiteX13" fmla="*/ 6133512 w 7498080"/>
              <a:gd name="connsiteY13" fmla="*/ 3348111 h 3348111"/>
              <a:gd name="connsiteX14" fmla="*/ 7498080 w 7498080"/>
              <a:gd name="connsiteY14" fmla="*/ 3348111 h 3348111"/>
              <a:gd name="connsiteX0" fmla="*/ 0 w 7498080"/>
              <a:gd name="connsiteY0" fmla="*/ 0 h 3348111"/>
              <a:gd name="connsiteX1" fmla="*/ 288388 w 7498080"/>
              <a:gd name="connsiteY1" fmla="*/ 98474 h 3348111"/>
              <a:gd name="connsiteX2" fmla="*/ 393896 w 7498080"/>
              <a:gd name="connsiteY2" fmla="*/ 330590 h 3348111"/>
              <a:gd name="connsiteX3" fmla="*/ 541607 w 7498080"/>
              <a:gd name="connsiteY3" fmla="*/ 513470 h 3348111"/>
              <a:gd name="connsiteX4" fmla="*/ 668216 w 7498080"/>
              <a:gd name="connsiteY4" fmla="*/ 513470 h 3348111"/>
              <a:gd name="connsiteX5" fmla="*/ 956603 w 7498080"/>
              <a:gd name="connsiteY5" fmla="*/ 921434 h 3348111"/>
              <a:gd name="connsiteX6" fmla="*/ 1083213 w 7498080"/>
              <a:gd name="connsiteY6" fmla="*/ 914400 h 3348111"/>
              <a:gd name="connsiteX7" fmla="*/ 1223890 w 7498080"/>
              <a:gd name="connsiteY7" fmla="*/ 766689 h 3348111"/>
              <a:gd name="connsiteX8" fmla="*/ 1350499 w 7498080"/>
              <a:gd name="connsiteY8" fmla="*/ 977704 h 3348111"/>
              <a:gd name="connsiteX9" fmla="*/ 1540413 w 7498080"/>
              <a:gd name="connsiteY9" fmla="*/ 1012874 h 3348111"/>
              <a:gd name="connsiteX10" fmla="*/ 1674056 w 7498080"/>
              <a:gd name="connsiteY10" fmla="*/ 1800664 h 3348111"/>
              <a:gd name="connsiteX11" fmla="*/ 3355145 w 7498080"/>
              <a:gd name="connsiteY11" fmla="*/ 2117187 h 3348111"/>
              <a:gd name="connsiteX12" fmla="*/ 5978769 w 7498080"/>
              <a:gd name="connsiteY12" fmla="*/ 2785403 h 3348111"/>
              <a:gd name="connsiteX13" fmla="*/ 6133512 w 7498080"/>
              <a:gd name="connsiteY13" fmla="*/ 3348111 h 3348111"/>
              <a:gd name="connsiteX14" fmla="*/ 7498080 w 7498080"/>
              <a:gd name="connsiteY14" fmla="*/ 3348111 h 3348111"/>
              <a:gd name="connsiteX0" fmla="*/ 0 w 7498080"/>
              <a:gd name="connsiteY0" fmla="*/ 0 h 3348111"/>
              <a:gd name="connsiteX1" fmla="*/ 288388 w 7498080"/>
              <a:gd name="connsiteY1" fmla="*/ 98474 h 3348111"/>
              <a:gd name="connsiteX2" fmla="*/ 393896 w 7498080"/>
              <a:gd name="connsiteY2" fmla="*/ 330590 h 3348111"/>
              <a:gd name="connsiteX3" fmla="*/ 541607 w 7498080"/>
              <a:gd name="connsiteY3" fmla="*/ 513470 h 3348111"/>
              <a:gd name="connsiteX4" fmla="*/ 668216 w 7498080"/>
              <a:gd name="connsiteY4" fmla="*/ 513470 h 3348111"/>
              <a:gd name="connsiteX5" fmla="*/ 956603 w 7498080"/>
              <a:gd name="connsiteY5" fmla="*/ 921434 h 3348111"/>
              <a:gd name="connsiteX6" fmla="*/ 1083213 w 7498080"/>
              <a:gd name="connsiteY6" fmla="*/ 914400 h 3348111"/>
              <a:gd name="connsiteX7" fmla="*/ 1223890 w 7498080"/>
              <a:gd name="connsiteY7" fmla="*/ 766689 h 3348111"/>
              <a:gd name="connsiteX8" fmla="*/ 1350499 w 7498080"/>
              <a:gd name="connsiteY8" fmla="*/ 977704 h 3348111"/>
              <a:gd name="connsiteX9" fmla="*/ 1540413 w 7498080"/>
              <a:gd name="connsiteY9" fmla="*/ 1012874 h 3348111"/>
              <a:gd name="connsiteX10" fmla="*/ 1674056 w 7498080"/>
              <a:gd name="connsiteY10" fmla="*/ 1800664 h 3348111"/>
              <a:gd name="connsiteX11" fmla="*/ 3355145 w 7498080"/>
              <a:gd name="connsiteY11" fmla="*/ 2117187 h 3348111"/>
              <a:gd name="connsiteX12" fmla="*/ 4501661 w 7498080"/>
              <a:gd name="connsiteY12" fmla="*/ 2405575 h 3348111"/>
              <a:gd name="connsiteX13" fmla="*/ 5978769 w 7498080"/>
              <a:gd name="connsiteY13" fmla="*/ 2785403 h 3348111"/>
              <a:gd name="connsiteX14" fmla="*/ 6133512 w 7498080"/>
              <a:gd name="connsiteY14" fmla="*/ 3348111 h 3348111"/>
              <a:gd name="connsiteX15" fmla="*/ 7498080 w 7498080"/>
              <a:gd name="connsiteY15" fmla="*/ 3348111 h 3348111"/>
              <a:gd name="connsiteX0" fmla="*/ 0 w 7498080"/>
              <a:gd name="connsiteY0" fmla="*/ 0 h 3348111"/>
              <a:gd name="connsiteX1" fmla="*/ 288388 w 7498080"/>
              <a:gd name="connsiteY1" fmla="*/ 98474 h 3348111"/>
              <a:gd name="connsiteX2" fmla="*/ 393896 w 7498080"/>
              <a:gd name="connsiteY2" fmla="*/ 330590 h 3348111"/>
              <a:gd name="connsiteX3" fmla="*/ 541607 w 7498080"/>
              <a:gd name="connsiteY3" fmla="*/ 513470 h 3348111"/>
              <a:gd name="connsiteX4" fmla="*/ 668216 w 7498080"/>
              <a:gd name="connsiteY4" fmla="*/ 513470 h 3348111"/>
              <a:gd name="connsiteX5" fmla="*/ 956603 w 7498080"/>
              <a:gd name="connsiteY5" fmla="*/ 921434 h 3348111"/>
              <a:gd name="connsiteX6" fmla="*/ 1083213 w 7498080"/>
              <a:gd name="connsiteY6" fmla="*/ 914400 h 3348111"/>
              <a:gd name="connsiteX7" fmla="*/ 1223890 w 7498080"/>
              <a:gd name="connsiteY7" fmla="*/ 766689 h 3348111"/>
              <a:gd name="connsiteX8" fmla="*/ 1350499 w 7498080"/>
              <a:gd name="connsiteY8" fmla="*/ 977704 h 3348111"/>
              <a:gd name="connsiteX9" fmla="*/ 1540413 w 7498080"/>
              <a:gd name="connsiteY9" fmla="*/ 1012874 h 3348111"/>
              <a:gd name="connsiteX10" fmla="*/ 1674056 w 7498080"/>
              <a:gd name="connsiteY10" fmla="*/ 1800664 h 3348111"/>
              <a:gd name="connsiteX11" fmla="*/ 3355145 w 7498080"/>
              <a:gd name="connsiteY11" fmla="*/ 2117187 h 3348111"/>
              <a:gd name="connsiteX12" fmla="*/ 4635304 w 7498080"/>
              <a:gd name="connsiteY12" fmla="*/ 2778369 h 3348111"/>
              <a:gd name="connsiteX13" fmla="*/ 5978769 w 7498080"/>
              <a:gd name="connsiteY13" fmla="*/ 2785403 h 3348111"/>
              <a:gd name="connsiteX14" fmla="*/ 6133512 w 7498080"/>
              <a:gd name="connsiteY14" fmla="*/ 3348111 h 3348111"/>
              <a:gd name="connsiteX15" fmla="*/ 7498080 w 7498080"/>
              <a:gd name="connsiteY15" fmla="*/ 3348111 h 3348111"/>
              <a:gd name="connsiteX0" fmla="*/ 0 w 7498080"/>
              <a:gd name="connsiteY0" fmla="*/ 0 h 3348111"/>
              <a:gd name="connsiteX1" fmla="*/ 288388 w 7498080"/>
              <a:gd name="connsiteY1" fmla="*/ 98474 h 3348111"/>
              <a:gd name="connsiteX2" fmla="*/ 393896 w 7498080"/>
              <a:gd name="connsiteY2" fmla="*/ 330590 h 3348111"/>
              <a:gd name="connsiteX3" fmla="*/ 541607 w 7498080"/>
              <a:gd name="connsiteY3" fmla="*/ 513470 h 3348111"/>
              <a:gd name="connsiteX4" fmla="*/ 668216 w 7498080"/>
              <a:gd name="connsiteY4" fmla="*/ 513470 h 3348111"/>
              <a:gd name="connsiteX5" fmla="*/ 956603 w 7498080"/>
              <a:gd name="connsiteY5" fmla="*/ 921434 h 3348111"/>
              <a:gd name="connsiteX6" fmla="*/ 1083213 w 7498080"/>
              <a:gd name="connsiteY6" fmla="*/ 914400 h 3348111"/>
              <a:gd name="connsiteX7" fmla="*/ 1223890 w 7498080"/>
              <a:gd name="connsiteY7" fmla="*/ 766689 h 3348111"/>
              <a:gd name="connsiteX8" fmla="*/ 1350499 w 7498080"/>
              <a:gd name="connsiteY8" fmla="*/ 977704 h 3348111"/>
              <a:gd name="connsiteX9" fmla="*/ 1540413 w 7498080"/>
              <a:gd name="connsiteY9" fmla="*/ 1012874 h 3348111"/>
              <a:gd name="connsiteX10" fmla="*/ 1674056 w 7498080"/>
              <a:gd name="connsiteY10" fmla="*/ 1800664 h 3348111"/>
              <a:gd name="connsiteX11" fmla="*/ 3355145 w 7498080"/>
              <a:gd name="connsiteY11" fmla="*/ 2117187 h 3348111"/>
              <a:gd name="connsiteX12" fmla="*/ 3960055 w 7498080"/>
              <a:gd name="connsiteY12" fmla="*/ 2426677 h 3348111"/>
              <a:gd name="connsiteX13" fmla="*/ 4635304 w 7498080"/>
              <a:gd name="connsiteY13" fmla="*/ 2778369 h 3348111"/>
              <a:gd name="connsiteX14" fmla="*/ 5978769 w 7498080"/>
              <a:gd name="connsiteY14" fmla="*/ 2785403 h 3348111"/>
              <a:gd name="connsiteX15" fmla="*/ 6133512 w 7498080"/>
              <a:gd name="connsiteY15" fmla="*/ 3348111 h 3348111"/>
              <a:gd name="connsiteX16" fmla="*/ 7498080 w 7498080"/>
              <a:gd name="connsiteY16" fmla="*/ 3348111 h 3348111"/>
              <a:gd name="connsiteX0" fmla="*/ 0 w 7498080"/>
              <a:gd name="connsiteY0" fmla="*/ 0 h 3348111"/>
              <a:gd name="connsiteX1" fmla="*/ 288388 w 7498080"/>
              <a:gd name="connsiteY1" fmla="*/ 98474 h 3348111"/>
              <a:gd name="connsiteX2" fmla="*/ 393896 w 7498080"/>
              <a:gd name="connsiteY2" fmla="*/ 330590 h 3348111"/>
              <a:gd name="connsiteX3" fmla="*/ 541607 w 7498080"/>
              <a:gd name="connsiteY3" fmla="*/ 513470 h 3348111"/>
              <a:gd name="connsiteX4" fmla="*/ 668216 w 7498080"/>
              <a:gd name="connsiteY4" fmla="*/ 513470 h 3348111"/>
              <a:gd name="connsiteX5" fmla="*/ 956603 w 7498080"/>
              <a:gd name="connsiteY5" fmla="*/ 921434 h 3348111"/>
              <a:gd name="connsiteX6" fmla="*/ 1083213 w 7498080"/>
              <a:gd name="connsiteY6" fmla="*/ 914400 h 3348111"/>
              <a:gd name="connsiteX7" fmla="*/ 1223890 w 7498080"/>
              <a:gd name="connsiteY7" fmla="*/ 766689 h 3348111"/>
              <a:gd name="connsiteX8" fmla="*/ 1350499 w 7498080"/>
              <a:gd name="connsiteY8" fmla="*/ 977704 h 3348111"/>
              <a:gd name="connsiteX9" fmla="*/ 1540413 w 7498080"/>
              <a:gd name="connsiteY9" fmla="*/ 1012874 h 3348111"/>
              <a:gd name="connsiteX10" fmla="*/ 1674056 w 7498080"/>
              <a:gd name="connsiteY10" fmla="*/ 1800664 h 3348111"/>
              <a:gd name="connsiteX11" fmla="*/ 3355145 w 7498080"/>
              <a:gd name="connsiteY11" fmla="*/ 2117187 h 3348111"/>
              <a:gd name="connsiteX12" fmla="*/ 3474719 w 7498080"/>
              <a:gd name="connsiteY12" fmla="*/ 2686929 h 3348111"/>
              <a:gd name="connsiteX13" fmla="*/ 4635304 w 7498080"/>
              <a:gd name="connsiteY13" fmla="*/ 2778369 h 3348111"/>
              <a:gd name="connsiteX14" fmla="*/ 5978769 w 7498080"/>
              <a:gd name="connsiteY14" fmla="*/ 2785403 h 3348111"/>
              <a:gd name="connsiteX15" fmla="*/ 6133512 w 7498080"/>
              <a:gd name="connsiteY15" fmla="*/ 3348111 h 3348111"/>
              <a:gd name="connsiteX16" fmla="*/ 7498080 w 7498080"/>
              <a:gd name="connsiteY16" fmla="*/ 3348111 h 3348111"/>
              <a:gd name="connsiteX0" fmla="*/ 0 w 7498080"/>
              <a:gd name="connsiteY0" fmla="*/ 0 h 3348111"/>
              <a:gd name="connsiteX1" fmla="*/ 288388 w 7498080"/>
              <a:gd name="connsiteY1" fmla="*/ 98474 h 3348111"/>
              <a:gd name="connsiteX2" fmla="*/ 393896 w 7498080"/>
              <a:gd name="connsiteY2" fmla="*/ 330590 h 3348111"/>
              <a:gd name="connsiteX3" fmla="*/ 541607 w 7498080"/>
              <a:gd name="connsiteY3" fmla="*/ 513470 h 3348111"/>
              <a:gd name="connsiteX4" fmla="*/ 668216 w 7498080"/>
              <a:gd name="connsiteY4" fmla="*/ 513470 h 3348111"/>
              <a:gd name="connsiteX5" fmla="*/ 956603 w 7498080"/>
              <a:gd name="connsiteY5" fmla="*/ 921434 h 3348111"/>
              <a:gd name="connsiteX6" fmla="*/ 1083213 w 7498080"/>
              <a:gd name="connsiteY6" fmla="*/ 914400 h 3348111"/>
              <a:gd name="connsiteX7" fmla="*/ 1223890 w 7498080"/>
              <a:gd name="connsiteY7" fmla="*/ 766689 h 3348111"/>
              <a:gd name="connsiteX8" fmla="*/ 1350499 w 7498080"/>
              <a:gd name="connsiteY8" fmla="*/ 977704 h 3348111"/>
              <a:gd name="connsiteX9" fmla="*/ 1540413 w 7498080"/>
              <a:gd name="connsiteY9" fmla="*/ 1012874 h 3348111"/>
              <a:gd name="connsiteX10" fmla="*/ 1674056 w 7498080"/>
              <a:gd name="connsiteY10" fmla="*/ 2560319 h 3348111"/>
              <a:gd name="connsiteX11" fmla="*/ 3355145 w 7498080"/>
              <a:gd name="connsiteY11" fmla="*/ 2117187 h 3348111"/>
              <a:gd name="connsiteX12" fmla="*/ 3474719 w 7498080"/>
              <a:gd name="connsiteY12" fmla="*/ 2686929 h 3348111"/>
              <a:gd name="connsiteX13" fmla="*/ 4635304 w 7498080"/>
              <a:gd name="connsiteY13" fmla="*/ 2778369 h 3348111"/>
              <a:gd name="connsiteX14" fmla="*/ 5978769 w 7498080"/>
              <a:gd name="connsiteY14" fmla="*/ 2785403 h 3348111"/>
              <a:gd name="connsiteX15" fmla="*/ 6133512 w 7498080"/>
              <a:gd name="connsiteY15" fmla="*/ 3348111 h 3348111"/>
              <a:gd name="connsiteX16" fmla="*/ 7498080 w 7498080"/>
              <a:gd name="connsiteY16" fmla="*/ 3348111 h 3348111"/>
              <a:gd name="connsiteX0" fmla="*/ 0 w 7498080"/>
              <a:gd name="connsiteY0" fmla="*/ 0 h 3348111"/>
              <a:gd name="connsiteX1" fmla="*/ 288388 w 7498080"/>
              <a:gd name="connsiteY1" fmla="*/ 98474 h 3348111"/>
              <a:gd name="connsiteX2" fmla="*/ 393896 w 7498080"/>
              <a:gd name="connsiteY2" fmla="*/ 330590 h 3348111"/>
              <a:gd name="connsiteX3" fmla="*/ 541607 w 7498080"/>
              <a:gd name="connsiteY3" fmla="*/ 513470 h 3348111"/>
              <a:gd name="connsiteX4" fmla="*/ 668216 w 7498080"/>
              <a:gd name="connsiteY4" fmla="*/ 513470 h 3348111"/>
              <a:gd name="connsiteX5" fmla="*/ 956603 w 7498080"/>
              <a:gd name="connsiteY5" fmla="*/ 921434 h 3348111"/>
              <a:gd name="connsiteX6" fmla="*/ 1083213 w 7498080"/>
              <a:gd name="connsiteY6" fmla="*/ 914400 h 3348111"/>
              <a:gd name="connsiteX7" fmla="*/ 1223890 w 7498080"/>
              <a:gd name="connsiteY7" fmla="*/ 766689 h 3348111"/>
              <a:gd name="connsiteX8" fmla="*/ 1350499 w 7498080"/>
              <a:gd name="connsiteY8" fmla="*/ 977704 h 3348111"/>
              <a:gd name="connsiteX9" fmla="*/ 1540413 w 7498080"/>
              <a:gd name="connsiteY9" fmla="*/ 1012874 h 3348111"/>
              <a:gd name="connsiteX10" fmla="*/ 1674056 w 7498080"/>
              <a:gd name="connsiteY10" fmla="*/ 2560319 h 3348111"/>
              <a:gd name="connsiteX11" fmla="*/ 3348111 w 7498080"/>
              <a:gd name="connsiteY11" fmla="*/ 2764301 h 3348111"/>
              <a:gd name="connsiteX12" fmla="*/ 3474719 w 7498080"/>
              <a:gd name="connsiteY12" fmla="*/ 2686929 h 3348111"/>
              <a:gd name="connsiteX13" fmla="*/ 4635304 w 7498080"/>
              <a:gd name="connsiteY13" fmla="*/ 2778369 h 3348111"/>
              <a:gd name="connsiteX14" fmla="*/ 5978769 w 7498080"/>
              <a:gd name="connsiteY14" fmla="*/ 2785403 h 3348111"/>
              <a:gd name="connsiteX15" fmla="*/ 6133512 w 7498080"/>
              <a:gd name="connsiteY15" fmla="*/ 3348111 h 3348111"/>
              <a:gd name="connsiteX16" fmla="*/ 7498080 w 7498080"/>
              <a:gd name="connsiteY16" fmla="*/ 3348111 h 3348111"/>
              <a:gd name="connsiteX0" fmla="*/ 0 w 7498080"/>
              <a:gd name="connsiteY0" fmla="*/ 0 h 3348111"/>
              <a:gd name="connsiteX1" fmla="*/ 288388 w 7498080"/>
              <a:gd name="connsiteY1" fmla="*/ 98474 h 3348111"/>
              <a:gd name="connsiteX2" fmla="*/ 393896 w 7498080"/>
              <a:gd name="connsiteY2" fmla="*/ 330590 h 3348111"/>
              <a:gd name="connsiteX3" fmla="*/ 541607 w 7498080"/>
              <a:gd name="connsiteY3" fmla="*/ 513470 h 3348111"/>
              <a:gd name="connsiteX4" fmla="*/ 668216 w 7498080"/>
              <a:gd name="connsiteY4" fmla="*/ 513470 h 3348111"/>
              <a:gd name="connsiteX5" fmla="*/ 956603 w 7498080"/>
              <a:gd name="connsiteY5" fmla="*/ 921434 h 3348111"/>
              <a:gd name="connsiteX6" fmla="*/ 1083213 w 7498080"/>
              <a:gd name="connsiteY6" fmla="*/ 914400 h 3348111"/>
              <a:gd name="connsiteX7" fmla="*/ 1223890 w 7498080"/>
              <a:gd name="connsiteY7" fmla="*/ 766689 h 3348111"/>
              <a:gd name="connsiteX8" fmla="*/ 1350499 w 7498080"/>
              <a:gd name="connsiteY8" fmla="*/ 977704 h 3348111"/>
              <a:gd name="connsiteX9" fmla="*/ 1540413 w 7498080"/>
              <a:gd name="connsiteY9" fmla="*/ 1012874 h 3348111"/>
              <a:gd name="connsiteX10" fmla="*/ 1674056 w 7498080"/>
              <a:gd name="connsiteY10" fmla="*/ 2560319 h 3348111"/>
              <a:gd name="connsiteX11" fmla="*/ 3348111 w 7498080"/>
              <a:gd name="connsiteY11" fmla="*/ 2764301 h 3348111"/>
              <a:gd name="connsiteX12" fmla="*/ 4093697 w 7498080"/>
              <a:gd name="connsiteY12" fmla="*/ 3052689 h 3348111"/>
              <a:gd name="connsiteX13" fmla="*/ 4635304 w 7498080"/>
              <a:gd name="connsiteY13" fmla="*/ 2778369 h 3348111"/>
              <a:gd name="connsiteX14" fmla="*/ 5978769 w 7498080"/>
              <a:gd name="connsiteY14" fmla="*/ 2785403 h 3348111"/>
              <a:gd name="connsiteX15" fmla="*/ 6133512 w 7498080"/>
              <a:gd name="connsiteY15" fmla="*/ 3348111 h 3348111"/>
              <a:gd name="connsiteX16" fmla="*/ 7498080 w 7498080"/>
              <a:gd name="connsiteY16" fmla="*/ 3348111 h 3348111"/>
              <a:gd name="connsiteX0" fmla="*/ 0 w 7498080"/>
              <a:gd name="connsiteY0" fmla="*/ 0 h 3348111"/>
              <a:gd name="connsiteX1" fmla="*/ 288388 w 7498080"/>
              <a:gd name="connsiteY1" fmla="*/ 98474 h 3348111"/>
              <a:gd name="connsiteX2" fmla="*/ 393896 w 7498080"/>
              <a:gd name="connsiteY2" fmla="*/ 330590 h 3348111"/>
              <a:gd name="connsiteX3" fmla="*/ 541607 w 7498080"/>
              <a:gd name="connsiteY3" fmla="*/ 513470 h 3348111"/>
              <a:gd name="connsiteX4" fmla="*/ 668216 w 7498080"/>
              <a:gd name="connsiteY4" fmla="*/ 513470 h 3348111"/>
              <a:gd name="connsiteX5" fmla="*/ 956603 w 7498080"/>
              <a:gd name="connsiteY5" fmla="*/ 921434 h 3348111"/>
              <a:gd name="connsiteX6" fmla="*/ 1083213 w 7498080"/>
              <a:gd name="connsiteY6" fmla="*/ 914400 h 3348111"/>
              <a:gd name="connsiteX7" fmla="*/ 1223890 w 7498080"/>
              <a:gd name="connsiteY7" fmla="*/ 766689 h 3348111"/>
              <a:gd name="connsiteX8" fmla="*/ 1350499 w 7498080"/>
              <a:gd name="connsiteY8" fmla="*/ 977704 h 3348111"/>
              <a:gd name="connsiteX9" fmla="*/ 1540413 w 7498080"/>
              <a:gd name="connsiteY9" fmla="*/ 1012874 h 3348111"/>
              <a:gd name="connsiteX10" fmla="*/ 1674056 w 7498080"/>
              <a:gd name="connsiteY10" fmla="*/ 2560319 h 3348111"/>
              <a:gd name="connsiteX11" fmla="*/ 3348111 w 7498080"/>
              <a:gd name="connsiteY11" fmla="*/ 2764301 h 3348111"/>
              <a:gd name="connsiteX12" fmla="*/ 4093697 w 7498080"/>
              <a:gd name="connsiteY12" fmla="*/ 3052689 h 3348111"/>
              <a:gd name="connsiteX13" fmla="*/ 4206239 w 7498080"/>
              <a:gd name="connsiteY13" fmla="*/ 3207434 h 3348111"/>
              <a:gd name="connsiteX14" fmla="*/ 5978769 w 7498080"/>
              <a:gd name="connsiteY14" fmla="*/ 2785403 h 3348111"/>
              <a:gd name="connsiteX15" fmla="*/ 6133512 w 7498080"/>
              <a:gd name="connsiteY15" fmla="*/ 3348111 h 3348111"/>
              <a:gd name="connsiteX16" fmla="*/ 7498080 w 7498080"/>
              <a:gd name="connsiteY16" fmla="*/ 3348111 h 3348111"/>
              <a:gd name="connsiteX0" fmla="*/ 0 w 7498080"/>
              <a:gd name="connsiteY0" fmla="*/ 0 h 3418449"/>
              <a:gd name="connsiteX1" fmla="*/ 288388 w 7498080"/>
              <a:gd name="connsiteY1" fmla="*/ 98474 h 3418449"/>
              <a:gd name="connsiteX2" fmla="*/ 393896 w 7498080"/>
              <a:gd name="connsiteY2" fmla="*/ 330590 h 3418449"/>
              <a:gd name="connsiteX3" fmla="*/ 541607 w 7498080"/>
              <a:gd name="connsiteY3" fmla="*/ 513470 h 3418449"/>
              <a:gd name="connsiteX4" fmla="*/ 668216 w 7498080"/>
              <a:gd name="connsiteY4" fmla="*/ 513470 h 3418449"/>
              <a:gd name="connsiteX5" fmla="*/ 956603 w 7498080"/>
              <a:gd name="connsiteY5" fmla="*/ 921434 h 3418449"/>
              <a:gd name="connsiteX6" fmla="*/ 1083213 w 7498080"/>
              <a:gd name="connsiteY6" fmla="*/ 914400 h 3418449"/>
              <a:gd name="connsiteX7" fmla="*/ 1223890 w 7498080"/>
              <a:gd name="connsiteY7" fmla="*/ 766689 h 3418449"/>
              <a:gd name="connsiteX8" fmla="*/ 1350499 w 7498080"/>
              <a:gd name="connsiteY8" fmla="*/ 977704 h 3418449"/>
              <a:gd name="connsiteX9" fmla="*/ 1540413 w 7498080"/>
              <a:gd name="connsiteY9" fmla="*/ 1012874 h 3418449"/>
              <a:gd name="connsiteX10" fmla="*/ 1674056 w 7498080"/>
              <a:gd name="connsiteY10" fmla="*/ 2560319 h 3418449"/>
              <a:gd name="connsiteX11" fmla="*/ 3348111 w 7498080"/>
              <a:gd name="connsiteY11" fmla="*/ 2764301 h 3418449"/>
              <a:gd name="connsiteX12" fmla="*/ 4093697 w 7498080"/>
              <a:gd name="connsiteY12" fmla="*/ 3052689 h 3418449"/>
              <a:gd name="connsiteX13" fmla="*/ 4206239 w 7498080"/>
              <a:gd name="connsiteY13" fmla="*/ 3207434 h 3418449"/>
              <a:gd name="connsiteX14" fmla="*/ 4790049 w 7498080"/>
              <a:gd name="connsiteY14" fmla="*/ 3418449 h 3418449"/>
              <a:gd name="connsiteX15" fmla="*/ 6133512 w 7498080"/>
              <a:gd name="connsiteY15" fmla="*/ 3348111 h 3418449"/>
              <a:gd name="connsiteX16" fmla="*/ 7498080 w 7498080"/>
              <a:gd name="connsiteY16" fmla="*/ 3348111 h 3418449"/>
              <a:gd name="connsiteX0" fmla="*/ 0 w 7498080"/>
              <a:gd name="connsiteY0" fmla="*/ 0 h 3509889"/>
              <a:gd name="connsiteX1" fmla="*/ 288388 w 7498080"/>
              <a:gd name="connsiteY1" fmla="*/ 98474 h 3509889"/>
              <a:gd name="connsiteX2" fmla="*/ 393896 w 7498080"/>
              <a:gd name="connsiteY2" fmla="*/ 330590 h 3509889"/>
              <a:gd name="connsiteX3" fmla="*/ 541607 w 7498080"/>
              <a:gd name="connsiteY3" fmla="*/ 513470 h 3509889"/>
              <a:gd name="connsiteX4" fmla="*/ 668216 w 7498080"/>
              <a:gd name="connsiteY4" fmla="*/ 513470 h 3509889"/>
              <a:gd name="connsiteX5" fmla="*/ 956603 w 7498080"/>
              <a:gd name="connsiteY5" fmla="*/ 921434 h 3509889"/>
              <a:gd name="connsiteX6" fmla="*/ 1083213 w 7498080"/>
              <a:gd name="connsiteY6" fmla="*/ 914400 h 3509889"/>
              <a:gd name="connsiteX7" fmla="*/ 1223890 w 7498080"/>
              <a:gd name="connsiteY7" fmla="*/ 766689 h 3509889"/>
              <a:gd name="connsiteX8" fmla="*/ 1350499 w 7498080"/>
              <a:gd name="connsiteY8" fmla="*/ 977704 h 3509889"/>
              <a:gd name="connsiteX9" fmla="*/ 1540413 w 7498080"/>
              <a:gd name="connsiteY9" fmla="*/ 1012874 h 3509889"/>
              <a:gd name="connsiteX10" fmla="*/ 1674056 w 7498080"/>
              <a:gd name="connsiteY10" fmla="*/ 2560319 h 3509889"/>
              <a:gd name="connsiteX11" fmla="*/ 3348111 w 7498080"/>
              <a:gd name="connsiteY11" fmla="*/ 2764301 h 3509889"/>
              <a:gd name="connsiteX12" fmla="*/ 4093697 w 7498080"/>
              <a:gd name="connsiteY12" fmla="*/ 3052689 h 3509889"/>
              <a:gd name="connsiteX13" fmla="*/ 4206239 w 7498080"/>
              <a:gd name="connsiteY13" fmla="*/ 3207434 h 3509889"/>
              <a:gd name="connsiteX14" fmla="*/ 4790049 w 7498080"/>
              <a:gd name="connsiteY14" fmla="*/ 3418449 h 3509889"/>
              <a:gd name="connsiteX15" fmla="*/ 5310552 w 7498080"/>
              <a:gd name="connsiteY15" fmla="*/ 3509889 h 3509889"/>
              <a:gd name="connsiteX16" fmla="*/ 7498080 w 7498080"/>
              <a:gd name="connsiteY16" fmla="*/ 3348111 h 3509889"/>
              <a:gd name="connsiteX0" fmla="*/ 0 w 6133514"/>
              <a:gd name="connsiteY0" fmla="*/ 0 h 3910818"/>
              <a:gd name="connsiteX1" fmla="*/ 288388 w 6133514"/>
              <a:gd name="connsiteY1" fmla="*/ 98474 h 3910818"/>
              <a:gd name="connsiteX2" fmla="*/ 393896 w 6133514"/>
              <a:gd name="connsiteY2" fmla="*/ 330590 h 3910818"/>
              <a:gd name="connsiteX3" fmla="*/ 541607 w 6133514"/>
              <a:gd name="connsiteY3" fmla="*/ 513470 h 3910818"/>
              <a:gd name="connsiteX4" fmla="*/ 668216 w 6133514"/>
              <a:gd name="connsiteY4" fmla="*/ 513470 h 3910818"/>
              <a:gd name="connsiteX5" fmla="*/ 956603 w 6133514"/>
              <a:gd name="connsiteY5" fmla="*/ 921434 h 3910818"/>
              <a:gd name="connsiteX6" fmla="*/ 1083213 w 6133514"/>
              <a:gd name="connsiteY6" fmla="*/ 914400 h 3910818"/>
              <a:gd name="connsiteX7" fmla="*/ 1223890 w 6133514"/>
              <a:gd name="connsiteY7" fmla="*/ 766689 h 3910818"/>
              <a:gd name="connsiteX8" fmla="*/ 1350499 w 6133514"/>
              <a:gd name="connsiteY8" fmla="*/ 977704 h 3910818"/>
              <a:gd name="connsiteX9" fmla="*/ 1540413 w 6133514"/>
              <a:gd name="connsiteY9" fmla="*/ 1012874 h 3910818"/>
              <a:gd name="connsiteX10" fmla="*/ 1674056 w 6133514"/>
              <a:gd name="connsiteY10" fmla="*/ 2560319 h 3910818"/>
              <a:gd name="connsiteX11" fmla="*/ 3348111 w 6133514"/>
              <a:gd name="connsiteY11" fmla="*/ 2764301 h 3910818"/>
              <a:gd name="connsiteX12" fmla="*/ 4093697 w 6133514"/>
              <a:gd name="connsiteY12" fmla="*/ 3052689 h 3910818"/>
              <a:gd name="connsiteX13" fmla="*/ 4206239 w 6133514"/>
              <a:gd name="connsiteY13" fmla="*/ 3207434 h 3910818"/>
              <a:gd name="connsiteX14" fmla="*/ 4790049 w 6133514"/>
              <a:gd name="connsiteY14" fmla="*/ 3418449 h 3910818"/>
              <a:gd name="connsiteX15" fmla="*/ 5310552 w 6133514"/>
              <a:gd name="connsiteY15" fmla="*/ 3509889 h 3910818"/>
              <a:gd name="connsiteX16" fmla="*/ 6133514 w 6133514"/>
              <a:gd name="connsiteY16" fmla="*/ 3910818 h 3910818"/>
              <a:gd name="connsiteX0" fmla="*/ 0 w 6133514"/>
              <a:gd name="connsiteY0" fmla="*/ 0 h 3910818"/>
              <a:gd name="connsiteX1" fmla="*/ 288388 w 6133514"/>
              <a:gd name="connsiteY1" fmla="*/ 98474 h 3910818"/>
              <a:gd name="connsiteX2" fmla="*/ 393896 w 6133514"/>
              <a:gd name="connsiteY2" fmla="*/ 330590 h 3910818"/>
              <a:gd name="connsiteX3" fmla="*/ 541607 w 6133514"/>
              <a:gd name="connsiteY3" fmla="*/ 513470 h 3910818"/>
              <a:gd name="connsiteX4" fmla="*/ 668216 w 6133514"/>
              <a:gd name="connsiteY4" fmla="*/ 513470 h 3910818"/>
              <a:gd name="connsiteX5" fmla="*/ 956603 w 6133514"/>
              <a:gd name="connsiteY5" fmla="*/ 921434 h 3910818"/>
              <a:gd name="connsiteX6" fmla="*/ 1083213 w 6133514"/>
              <a:gd name="connsiteY6" fmla="*/ 914400 h 3910818"/>
              <a:gd name="connsiteX7" fmla="*/ 1223890 w 6133514"/>
              <a:gd name="connsiteY7" fmla="*/ 766689 h 3910818"/>
              <a:gd name="connsiteX8" fmla="*/ 1350499 w 6133514"/>
              <a:gd name="connsiteY8" fmla="*/ 977704 h 3910818"/>
              <a:gd name="connsiteX9" fmla="*/ 1540413 w 6133514"/>
              <a:gd name="connsiteY9" fmla="*/ 1012874 h 3910818"/>
              <a:gd name="connsiteX10" fmla="*/ 1674056 w 6133514"/>
              <a:gd name="connsiteY10" fmla="*/ 2560319 h 3910818"/>
              <a:gd name="connsiteX11" fmla="*/ 3348111 w 6133514"/>
              <a:gd name="connsiteY11" fmla="*/ 2764301 h 3910818"/>
              <a:gd name="connsiteX12" fmla="*/ 4093697 w 6133514"/>
              <a:gd name="connsiteY12" fmla="*/ 3052689 h 3910818"/>
              <a:gd name="connsiteX13" fmla="*/ 4206239 w 6133514"/>
              <a:gd name="connsiteY13" fmla="*/ 3207434 h 3910818"/>
              <a:gd name="connsiteX14" fmla="*/ 4790049 w 6133514"/>
              <a:gd name="connsiteY14" fmla="*/ 3418449 h 3910818"/>
              <a:gd name="connsiteX15" fmla="*/ 5310552 w 6133514"/>
              <a:gd name="connsiteY15" fmla="*/ 3509889 h 3910818"/>
              <a:gd name="connsiteX16" fmla="*/ 5641144 w 6133514"/>
              <a:gd name="connsiteY16" fmla="*/ 3657599 h 3910818"/>
              <a:gd name="connsiteX17" fmla="*/ 6133514 w 6133514"/>
              <a:gd name="connsiteY17" fmla="*/ 3910818 h 3910818"/>
              <a:gd name="connsiteX0" fmla="*/ 0 w 6133514"/>
              <a:gd name="connsiteY0" fmla="*/ 0 h 3910818"/>
              <a:gd name="connsiteX1" fmla="*/ 288388 w 6133514"/>
              <a:gd name="connsiteY1" fmla="*/ 98474 h 3910818"/>
              <a:gd name="connsiteX2" fmla="*/ 393896 w 6133514"/>
              <a:gd name="connsiteY2" fmla="*/ 330590 h 3910818"/>
              <a:gd name="connsiteX3" fmla="*/ 541607 w 6133514"/>
              <a:gd name="connsiteY3" fmla="*/ 513470 h 3910818"/>
              <a:gd name="connsiteX4" fmla="*/ 668216 w 6133514"/>
              <a:gd name="connsiteY4" fmla="*/ 513470 h 3910818"/>
              <a:gd name="connsiteX5" fmla="*/ 956603 w 6133514"/>
              <a:gd name="connsiteY5" fmla="*/ 921434 h 3910818"/>
              <a:gd name="connsiteX6" fmla="*/ 1083213 w 6133514"/>
              <a:gd name="connsiteY6" fmla="*/ 914400 h 3910818"/>
              <a:gd name="connsiteX7" fmla="*/ 1223890 w 6133514"/>
              <a:gd name="connsiteY7" fmla="*/ 766689 h 3910818"/>
              <a:gd name="connsiteX8" fmla="*/ 1350499 w 6133514"/>
              <a:gd name="connsiteY8" fmla="*/ 977704 h 3910818"/>
              <a:gd name="connsiteX9" fmla="*/ 1540413 w 6133514"/>
              <a:gd name="connsiteY9" fmla="*/ 1012874 h 3910818"/>
              <a:gd name="connsiteX10" fmla="*/ 1674056 w 6133514"/>
              <a:gd name="connsiteY10" fmla="*/ 2560319 h 3910818"/>
              <a:gd name="connsiteX11" fmla="*/ 3348111 w 6133514"/>
              <a:gd name="connsiteY11" fmla="*/ 2764301 h 3910818"/>
              <a:gd name="connsiteX12" fmla="*/ 4093697 w 6133514"/>
              <a:gd name="connsiteY12" fmla="*/ 3052689 h 3910818"/>
              <a:gd name="connsiteX13" fmla="*/ 4206239 w 6133514"/>
              <a:gd name="connsiteY13" fmla="*/ 3207434 h 3910818"/>
              <a:gd name="connsiteX14" fmla="*/ 4790049 w 6133514"/>
              <a:gd name="connsiteY14" fmla="*/ 3418449 h 3910818"/>
              <a:gd name="connsiteX15" fmla="*/ 5310552 w 6133514"/>
              <a:gd name="connsiteY15" fmla="*/ 3509889 h 3910818"/>
              <a:gd name="connsiteX16" fmla="*/ 6028005 w 6133514"/>
              <a:gd name="connsiteY16" fmla="*/ 3777174 h 3910818"/>
              <a:gd name="connsiteX17" fmla="*/ 6133514 w 6133514"/>
              <a:gd name="connsiteY17" fmla="*/ 3910818 h 3910818"/>
              <a:gd name="connsiteX0" fmla="*/ 0 w 6133514"/>
              <a:gd name="connsiteY0" fmla="*/ 0 h 3910818"/>
              <a:gd name="connsiteX1" fmla="*/ 288388 w 6133514"/>
              <a:gd name="connsiteY1" fmla="*/ 98474 h 3910818"/>
              <a:gd name="connsiteX2" fmla="*/ 393896 w 6133514"/>
              <a:gd name="connsiteY2" fmla="*/ 330590 h 3910818"/>
              <a:gd name="connsiteX3" fmla="*/ 541607 w 6133514"/>
              <a:gd name="connsiteY3" fmla="*/ 513470 h 3910818"/>
              <a:gd name="connsiteX4" fmla="*/ 668216 w 6133514"/>
              <a:gd name="connsiteY4" fmla="*/ 513470 h 3910818"/>
              <a:gd name="connsiteX5" fmla="*/ 956603 w 6133514"/>
              <a:gd name="connsiteY5" fmla="*/ 921434 h 3910818"/>
              <a:gd name="connsiteX6" fmla="*/ 1083213 w 6133514"/>
              <a:gd name="connsiteY6" fmla="*/ 914400 h 3910818"/>
              <a:gd name="connsiteX7" fmla="*/ 1223890 w 6133514"/>
              <a:gd name="connsiteY7" fmla="*/ 766689 h 3910818"/>
              <a:gd name="connsiteX8" fmla="*/ 1350499 w 6133514"/>
              <a:gd name="connsiteY8" fmla="*/ 977704 h 3910818"/>
              <a:gd name="connsiteX9" fmla="*/ 1540413 w 6133514"/>
              <a:gd name="connsiteY9" fmla="*/ 1012874 h 3910818"/>
              <a:gd name="connsiteX10" fmla="*/ 1674056 w 6133514"/>
              <a:gd name="connsiteY10" fmla="*/ 2560319 h 3910818"/>
              <a:gd name="connsiteX11" fmla="*/ 3348111 w 6133514"/>
              <a:gd name="connsiteY11" fmla="*/ 2764301 h 3910818"/>
              <a:gd name="connsiteX12" fmla="*/ 4093697 w 6133514"/>
              <a:gd name="connsiteY12" fmla="*/ 3052689 h 3910818"/>
              <a:gd name="connsiteX13" fmla="*/ 4206239 w 6133514"/>
              <a:gd name="connsiteY13" fmla="*/ 3207434 h 3910818"/>
              <a:gd name="connsiteX14" fmla="*/ 4790049 w 6133514"/>
              <a:gd name="connsiteY14" fmla="*/ 3418449 h 3910818"/>
              <a:gd name="connsiteX15" fmla="*/ 5310552 w 6133514"/>
              <a:gd name="connsiteY15" fmla="*/ 3509889 h 3910818"/>
              <a:gd name="connsiteX16" fmla="*/ 5655212 w 6133514"/>
              <a:gd name="connsiteY16" fmla="*/ 3629463 h 3910818"/>
              <a:gd name="connsiteX17" fmla="*/ 6028005 w 6133514"/>
              <a:gd name="connsiteY17" fmla="*/ 3777174 h 3910818"/>
              <a:gd name="connsiteX18" fmla="*/ 6133514 w 6133514"/>
              <a:gd name="connsiteY18" fmla="*/ 3910818 h 3910818"/>
              <a:gd name="connsiteX0" fmla="*/ 0 w 6133514"/>
              <a:gd name="connsiteY0" fmla="*/ 0 h 3910818"/>
              <a:gd name="connsiteX1" fmla="*/ 288388 w 6133514"/>
              <a:gd name="connsiteY1" fmla="*/ 98474 h 3910818"/>
              <a:gd name="connsiteX2" fmla="*/ 393896 w 6133514"/>
              <a:gd name="connsiteY2" fmla="*/ 330590 h 3910818"/>
              <a:gd name="connsiteX3" fmla="*/ 541607 w 6133514"/>
              <a:gd name="connsiteY3" fmla="*/ 513470 h 3910818"/>
              <a:gd name="connsiteX4" fmla="*/ 668216 w 6133514"/>
              <a:gd name="connsiteY4" fmla="*/ 513470 h 3910818"/>
              <a:gd name="connsiteX5" fmla="*/ 956603 w 6133514"/>
              <a:gd name="connsiteY5" fmla="*/ 921434 h 3910818"/>
              <a:gd name="connsiteX6" fmla="*/ 1083213 w 6133514"/>
              <a:gd name="connsiteY6" fmla="*/ 914400 h 3910818"/>
              <a:gd name="connsiteX7" fmla="*/ 1223890 w 6133514"/>
              <a:gd name="connsiteY7" fmla="*/ 766689 h 3910818"/>
              <a:gd name="connsiteX8" fmla="*/ 1350499 w 6133514"/>
              <a:gd name="connsiteY8" fmla="*/ 977704 h 3910818"/>
              <a:gd name="connsiteX9" fmla="*/ 1540413 w 6133514"/>
              <a:gd name="connsiteY9" fmla="*/ 1012874 h 3910818"/>
              <a:gd name="connsiteX10" fmla="*/ 1674056 w 6133514"/>
              <a:gd name="connsiteY10" fmla="*/ 2560319 h 3910818"/>
              <a:gd name="connsiteX11" fmla="*/ 3348111 w 6133514"/>
              <a:gd name="connsiteY11" fmla="*/ 2764301 h 3910818"/>
              <a:gd name="connsiteX12" fmla="*/ 4093697 w 6133514"/>
              <a:gd name="connsiteY12" fmla="*/ 3052689 h 3910818"/>
              <a:gd name="connsiteX13" fmla="*/ 4206239 w 6133514"/>
              <a:gd name="connsiteY13" fmla="*/ 3207434 h 3910818"/>
              <a:gd name="connsiteX14" fmla="*/ 4790049 w 6133514"/>
              <a:gd name="connsiteY14" fmla="*/ 3418449 h 3910818"/>
              <a:gd name="connsiteX15" fmla="*/ 5310552 w 6133514"/>
              <a:gd name="connsiteY15" fmla="*/ 3509889 h 3910818"/>
              <a:gd name="connsiteX16" fmla="*/ 5627076 w 6133514"/>
              <a:gd name="connsiteY16" fmla="*/ 3777173 h 3910818"/>
              <a:gd name="connsiteX17" fmla="*/ 6028005 w 6133514"/>
              <a:gd name="connsiteY17" fmla="*/ 3777174 h 3910818"/>
              <a:gd name="connsiteX18" fmla="*/ 6133514 w 6133514"/>
              <a:gd name="connsiteY18" fmla="*/ 3910818 h 3910818"/>
              <a:gd name="connsiteX0" fmla="*/ 0 w 6133514"/>
              <a:gd name="connsiteY0" fmla="*/ 0 h 3910818"/>
              <a:gd name="connsiteX1" fmla="*/ 288388 w 6133514"/>
              <a:gd name="connsiteY1" fmla="*/ 98474 h 3910818"/>
              <a:gd name="connsiteX2" fmla="*/ 393896 w 6133514"/>
              <a:gd name="connsiteY2" fmla="*/ 330590 h 3910818"/>
              <a:gd name="connsiteX3" fmla="*/ 541607 w 6133514"/>
              <a:gd name="connsiteY3" fmla="*/ 513470 h 3910818"/>
              <a:gd name="connsiteX4" fmla="*/ 668216 w 6133514"/>
              <a:gd name="connsiteY4" fmla="*/ 513470 h 3910818"/>
              <a:gd name="connsiteX5" fmla="*/ 956603 w 6133514"/>
              <a:gd name="connsiteY5" fmla="*/ 921434 h 3910818"/>
              <a:gd name="connsiteX6" fmla="*/ 1083213 w 6133514"/>
              <a:gd name="connsiteY6" fmla="*/ 914400 h 3910818"/>
              <a:gd name="connsiteX7" fmla="*/ 1223890 w 6133514"/>
              <a:gd name="connsiteY7" fmla="*/ 766689 h 3910818"/>
              <a:gd name="connsiteX8" fmla="*/ 1350499 w 6133514"/>
              <a:gd name="connsiteY8" fmla="*/ 977704 h 3910818"/>
              <a:gd name="connsiteX9" fmla="*/ 1540413 w 6133514"/>
              <a:gd name="connsiteY9" fmla="*/ 1012874 h 3910818"/>
              <a:gd name="connsiteX10" fmla="*/ 1674056 w 6133514"/>
              <a:gd name="connsiteY10" fmla="*/ 2560319 h 3910818"/>
              <a:gd name="connsiteX11" fmla="*/ 3348111 w 6133514"/>
              <a:gd name="connsiteY11" fmla="*/ 2764301 h 3910818"/>
              <a:gd name="connsiteX12" fmla="*/ 4093697 w 6133514"/>
              <a:gd name="connsiteY12" fmla="*/ 3052689 h 3910818"/>
              <a:gd name="connsiteX13" fmla="*/ 4206239 w 6133514"/>
              <a:gd name="connsiteY13" fmla="*/ 3207434 h 3910818"/>
              <a:gd name="connsiteX14" fmla="*/ 4607169 w 6133514"/>
              <a:gd name="connsiteY14" fmla="*/ 3348110 h 3910818"/>
              <a:gd name="connsiteX15" fmla="*/ 5310552 w 6133514"/>
              <a:gd name="connsiteY15" fmla="*/ 3509889 h 3910818"/>
              <a:gd name="connsiteX16" fmla="*/ 5627076 w 6133514"/>
              <a:gd name="connsiteY16" fmla="*/ 3777173 h 3910818"/>
              <a:gd name="connsiteX17" fmla="*/ 6028005 w 6133514"/>
              <a:gd name="connsiteY17" fmla="*/ 3777174 h 3910818"/>
              <a:gd name="connsiteX18" fmla="*/ 6133514 w 6133514"/>
              <a:gd name="connsiteY18" fmla="*/ 3910818 h 3910818"/>
              <a:gd name="connsiteX0" fmla="*/ 0 w 6133514"/>
              <a:gd name="connsiteY0" fmla="*/ 0 h 3910818"/>
              <a:gd name="connsiteX1" fmla="*/ 288388 w 6133514"/>
              <a:gd name="connsiteY1" fmla="*/ 98474 h 3910818"/>
              <a:gd name="connsiteX2" fmla="*/ 393896 w 6133514"/>
              <a:gd name="connsiteY2" fmla="*/ 330590 h 3910818"/>
              <a:gd name="connsiteX3" fmla="*/ 541607 w 6133514"/>
              <a:gd name="connsiteY3" fmla="*/ 513470 h 3910818"/>
              <a:gd name="connsiteX4" fmla="*/ 668216 w 6133514"/>
              <a:gd name="connsiteY4" fmla="*/ 513470 h 3910818"/>
              <a:gd name="connsiteX5" fmla="*/ 956603 w 6133514"/>
              <a:gd name="connsiteY5" fmla="*/ 921434 h 3910818"/>
              <a:gd name="connsiteX6" fmla="*/ 1083213 w 6133514"/>
              <a:gd name="connsiteY6" fmla="*/ 914400 h 3910818"/>
              <a:gd name="connsiteX7" fmla="*/ 1223890 w 6133514"/>
              <a:gd name="connsiteY7" fmla="*/ 766689 h 3910818"/>
              <a:gd name="connsiteX8" fmla="*/ 1350499 w 6133514"/>
              <a:gd name="connsiteY8" fmla="*/ 977704 h 3910818"/>
              <a:gd name="connsiteX9" fmla="*/ 1540413 w 6133514"/>
              <a:gd name="connsiteY9" fmla="*/ 1012874 h 3910818"/>
              <a:gd name="connsiteX10" fmla="*/ 1674056 w 6133514"/>
              <a:gd name="connsiteY10" fmla="*/ 2560319 h 3910818"/>
              <a:gd name="connsiteX11" fmla="*/ 3348111 w 6133514"/>
              <a:gd name="connsiteY11" fmla="*/ 2764301 h 3910818"/>
              <a:gd name="connsiteX12" fmla="*/ 4093697 w 6133514"/>
              <a:gd name="connsiteY12" fmla="*/ 3052689 h 3910818"/>
              <a:gd name="connsiteX13" fmla="*/ 4206239 w 6133514"/>
              <a:gd name="connsiteY13" fmla="*/ 3207434 h 3910818"/>
              <a:gd name="connsiteX14" fmla="*/ 4607169 w 6133514"/>
              <a:gd name="connsiteY14" fmla="*/ 3348110 h 3910818"/>
              <a:gd name="connsiteX15" fmla="*/ 4719709 w 6133514"/>
              <a:gd name="connsiteY15" fmla="*/ 3910818 h 3910818"/>
              <a:gd name="connsiteX16" fmla="*/ 5627076 w 6133514"/>
              <a:gd name="connsiteY16" fmla="*/ 3777173 h 3910818"/>
              <a:gd name="connsiteX17" fmla="*/ 6028005 w 6133514"/>
              <a:gd name="connsiteY17" fmla="*/ 3777174 h 3910818"/>
              <a:gd name="connsiteX18" fmla="*/ 6133514 w 6133514"/>
              <a:gd name="connsiteY18" fmla="*/ 3910818 h 3910818"/>
              <a:gd name="connsiteX0" fmla="*/ 0 w 6133514"/>
              <a:gd name="connsiteY0" fmla="*/ 0 h 3910818"/>
              <a:gd name="connsiteX1" fmla="*/ 288388 w 6133514"/>
              <a:gd name="connsiteY1" fmla="*/ 98474 h 3910818"/>
              <a:gd name="connsiteX2" fmla="*/ 393896 w 6133514"/>
              <a:gd name="connsiteY2" fmla="*/ 330590 h 3910818"/>
              <a:gd name="connsiteX3" fmla="*/ 541607 w 6133514"/>
              <a:gd name="connsiteY3" fmla="*/ 513470 h 3910818"/>
              <a:gd name="connsiteX4" fmla="*/ 668216 w 6133514"/>
              <a:gd name="connsiteY4" fmla="*/ 513470 h 3910818"/>
              <a:gd name="connsiteX5" fmla="*/ 956603 w 6133514"/>
              <a:gd name="connsiteY5" fmla="*/ 921434 h 3910818"/>
              <a:gd name="connsiteX6" fmla="*/ 1083213 w 6133514"/>
              <a:gd name="connsiteY6" fmla="*/ 914400 h 3910818"/>
              <a:gd name="connsiteX7" fmla="*/ 1223890 w 6133514"/>
              <a:gd name="connsiteY7" fmla="*/ 766689 h 3910818"/>
              <a:gd name="connsiteX8" fmla="*/ 1350499 w 6133514"/>
              <a:gd name="connsiteY8" fmla="*/ 977704 h 3910818"/>
              <a:gd name="connsiteX9" fmla="*/ 1540413 w 6133514"/>
              <a:gd name="connsiteY9" fmla="*/ 1012874 h 3910818"/>
              <a:gd name="connsiteX10" fmla="*/ 1674056 w 6133514"/>
              <a:gd name="connsiteY10" fmla="*/ 2560319 h 3910818"/>
              <a:gd name="connsiteX11" fmla="*/ 3348111 w 6133514"/>
              <a:gd name="connsiteY11" fmla="*/ 2764301 h 3910818"/>
              <a:gd name="connsiteX12" fmla="*/ 4093697 w 6133514"/>
              <a:gd name="connsiteY12" fmla="*/ 3052689 h 3910818"/>
              <a:gd name="connsiteX13" fmla="*/ 4206239 w 6133514"/>
              <a:gd name="connsiteY13" fmla="*/ 3207434 h 3910818"/>
              <a:gd name="connsiteX14" fmla="*/ 4607169 w 6133514"/>
              <a:gd name="connsiteY14" fmla="*/ 3348110 h 3910818"/>
              <a:gd name="connsiteX15" fmla="*/ 4719709 w 6133514"/>
              <a:gd name="connsiteY15" fmla="*/ 3910818 h 3910818"/>
              <a:gd name="connsiteX16" fmla="*/ 6028005 w 6133514"/>
              <a:gd name="connsiteY16" fmla="*/ 3777174 h 3910818"/>
              <a:gd name="connsiteX17" fmla="*/ 6133514 w 6133514"/>
              <a:gd name="connsiteY17" fmla="*/ 3910818 h 3910818"/>
              <a:gd name="connsiteX0" fmla="*/ 0 w 6133514"/>
              <a:gd name="connsiteY0" fmla="*/ 0 h 3910818"/>
              <a:gd name="connsiteX1" fmla="*/ 288388 w 6133514"/>
              <a:gd name="connsiteY1" fmla="*/ 98474 h 3910818"/>
              <a:gd name="connsiteX2" fmla="*/ 393896 w 6133514"/>
              <a:gd name="connsiteY2" fmla="*/ 330590 h 3910818"/>
              <a:gd name="connsiteX3" fmla="*/ 541607 w 6133514"/>
              <a:gd name="connsiteY3" fmla="*/ 513470 h 3910818"/>
              <a:gd name="connsiteX4" fmla="*/ 668216 w 6133514"/>
              <a:gd name="connsiteY4" fmla="*/ 513470 h 3910818"/>
              <a:gd name="connsiteX5" fmla="*/ 956603 w 6133514"/>
              <a:gd name="connsiteY5" fmla="*/ 921434 h 3910818"/>
              <a:gd name="connsiteX6" fmla="*/ 1083213 w 6133514"/>
              <a:gd name="connsiteY6" fmla="*/ 914400 h 3910818"/>
              <a:gd name="connsiteX7" fmla="*/ 1223890 w 6133514"/>
              <a:gd name="connsiteY7" fmla="*/ 766689 h 3910818"/>
              <a:gd name="connsiteX8" fmla="*/ 1350499 w 6133514"/>
              <a:gd name="connsiteY8" fmla="*/ 977704 h 3910818"/>
              <a:gd name="connsiteX9" fmla="*/ 1540413 w 6133514"/>
              <a:gd name="connsiteY9" fmla="*/ 1012874 h 3910818"/>
              <a:gd name="connsiteX10" fmla="*/ 1674056 w 6133514"/>
              <a:gd name="connsiteY10" fmla="*/ 2560319 h 3910818"/>
              <a:gd name="connsiteX11" fmla="*/ 3348111 w 6133514"/>
              <a:gd name="connsiteY11" fmla="*/ 2764301 h 3910818"/>
              <a:gd name="connsiteX12" fmla="*/ 4093697 w 6133514"/>
              <a:gd name="connsiteY12" fmla="*/ 3052689 h 3910818"/>
              <a:gd name="connsiteX13" fmla="*/ 4206239 w 6133514"/>
              <a:gd name="connsiteY13" fmla="*/ 3207434 h 3910818"/>
              <a:gd name="connsiteX14" fmla="*/ 4607169 w 6133514"/>
              <a:gd name="connsiteY14" fmla="*/ 3348110 h 3910818"/>
              <a:gd name="connsiteX15" fmla="*/ 4719709 w 6133514"/>
              <a:gd name="connsiteY15" fmla="*/ 3910818 h 3910818"/>
              <a:gd name="connsiteX16" fmla="*/ 6133514 w 6133514"/>
              <a:gd name="connsiteY16" fmla="*/ 3910818 h 3910818"/>
              <a:gd name="connsiteX0" fmla="*/ 0 w 4719709"/>
              <a:gd name="connsiteY0" fmla="*/ 0 h 3910818"/>
              <a:gd name="connsiteX1" fmla="*/ 288388 w 4719709"/>
              <a:gd name="connsiteY1" fmla="*/ 98474 h 3910818"/>
              <a:gd name="connsiteX2" fmla="*/ 393896 w 4719709"/>
              <a:gd name="connsiteY2" fmla="*/ 330590 h 3910818"/>
              <a:gd name="connsiteX3" fmla="*/ 541607 w 4719709"/>
              <a:gd name="connsiteY3" fmla="*/ 513470 h 3910818"/>
              <a:gd name="connsiteX4" fmla="*/ 668216 w 4719709"/>
              <a:gd name="connsiteY4" fmla="*/ 513470 h 3910818"/>
              <a:gd name="connsiteX5" fmla="*/ 956603 w 4719709"/>
              <a:gd name="connsiteY5" fmla="*/ 921434 h 3910818"/>
              <a:gd name="connsiteX6" fmla="*/ 1083213 w 4719709"/>
              <a:gd name="connsiteY6" fmla="*/ 914400 h 3910818"/>
              <a:gd name="connsiteX7" fmla="*/ 1223890 w 4719709"/>
              <a:gd name="connsiteY7" fmla="*/ 766689 h 3910818"/>
              <a:gd name="connsiteX8" fmla="*/ 1350499 w 4719709"/>
              <a:gd name="connsiteY8" fmla="*/ 977704 h 3910818"/>
              <a:gd name="connsiteX9" fmla="*/ 1540413 w 4719709"/>
              <a:gd name="connsiteY9" fmla="*/ 1012874 h 3910818"/>
              <a:gd name="connsiteX10" fmla="*/ 1674056 w 4719709"/>
              <a:gd name="connsiteY10" fmla="*/ 2560319 h 3910818"/>
              <a:gd name="connsiteX11" fmla="*/ 3348111 w 4719709"/>
              <a:gd name="connsiteY11" fmla="*/ 2764301 h 3910818"/>
              <a:gd name="connsiteX12" fmla="*/ 4093697 w 4719709"/>
              <a:gd name="connsiteY12" fmla="*/ 3052689 h 3910818"/>
              <a:gd name="connsiteX13" fmla="*/ 4206239 w 4719709"/>
              <a:gd name="connsiteY13" fmla="*/ 3207434 h 3910818"/>
              <a:gd name="connsiteX14" fmla="*/ 4607169 w 4719709"/>
              <a:gd name="connsiteY14" fmla="*/ 3348110 h 3910818"/>
              <a:gd name="connsiteX15" fmla="*/ 4719709 w 4719709"/>
              <a:gd name="connsiteY15" fmla="*/ 3910818 h 3910818"/>
              <a:gd name="connsiteX0" fmla="*/ 0 w 4719709"/>
              <a:gd name="connsiteY0" fmla="*/ 0 h 3910818"/>
              <a:gd name="connsiteX1" fmla="*/ 288388 w 4719709"/>
              <a:gd name="connsiteY1" fmla="*/ 98474 h 3910818"/>
              <a:gd name="connsiteX2" fmla="*/ 393896 w 4719709"/>
              <a:gd name="connsiteY2" fmla="*/ 330590 h 3910818"/>
              <a:gd name="connsiteX3" fmla="*/ 541607 w 4719709"/>
              <a:gd name="connsiteY3" fmla="*/ 513470 h 3910818"/>
              <a:gd name="connsiteX4" fmla="*/ 668216 w 4719709"/>
              <a:gd name="connsiteY4" fmla="*/ 513470 h 3910818"/>
              <a:gd name="connsiteX5" fmla="*/ 956603 w 4719709"/>
              <a:gd name="connsiteY5" fmla="*/ 921434 h 3910818"/>
              <a:gd name="connsiteX6" fmla="*/ 1083213 w 4719709"/>
              <a:gd name="connsiteY6" fmla="*/ 914400 h 3910818"/>
              <a:gd name="connsiteX7" fmla="*/ 1223890 w 4719709"/>
              <a:gd name="connsiteY7" fmla="*/ 766689 h 3910818"/>
              <a:gd name="connsiteX8" fmla="*/ 1350499 w 4719709"/>
              <a:gd name="connsiteY8" fmla="*/ 977704 h 3910818"/>
              <a:gd name="connsiteX9" fmla="*/ 1540413 w 4719709"/>
              <a:gd name="connsiteY9" fmla="*/ 1012874 h 3910818"/>
              <a:gd name="connsiteX10" fmla="*/ 1674056 w 4719709"/>
              <a:gd name="connsiteY10" fmla="*/ 2560319 h 3910818"/>
              <a:gd name="connsiteX11" fmla="*/ 3348111 w 4719709"/>
              <a:gd name="connsiteY11" fmla="*/ 2764301 h 3910818"/>
              <a:gd name="connsiteX12" fmla="*/ 4065122 w 4719709"/>
              <a:gd name="connsiteY12" fmla="*/ 3052689 h 3910818"/>
              <a:gd name="connsiteX13" fmla="*/ 4206239 w 4719709"/>
              <a:gd name="connsiteY13" fmla="*/ 3207434 h 3910818"/>
              <a:gd name="connsiteX14" fmla="*/ 4607169 w 4719709"/>
              <a:gd name="connsiteY14" fmla="*/ 3348110 h 3910818"/>
              <a:gd name="connsiteX15" fmla="*/ 4719709 w 4719709"/>
              <a:gd name="connsiteY15" fmla="*/ 3910818 h 3910818"/>
              <a:gd name="connsiteX0" fmla="*/ 0 w 4741934"/>
              <a:gd name="connsiteY0" fmla="*/ 0 h 3907643"/>
              <a:gd name="connsiteX1" fmla="*/ 310613 w 4741934"/>
              <a:gd name="connsiteY1" fmla="*/ 95299 h 3907643"/>
              <a:gd name="connsiteX2" fmla="*/ 416121 w 4741934"/>
              <a:gd name="connsiteY2" fmla="*/ 327415 h 3907643"/>
              <a:gd name="connsiteX3" fmla="*/ 563832 w 4741934"/>
              <a:gd name="connsiteY3" fmla="*/ 510295 h 3907643"/>
              <a:gd name="connsiteX4" fmla="*/ 690441 w 4741934"/>
              <a:gd name="connsiteY4" fmla="*/ 510295 h 3907643"/>
              <a:gd name="connsiteX5" fmla="*/ 978828 w 4741934"/>
              <a:gd name="connsiteY5" fmla="*/ 918259 h 3907643"/>
              <a:gd name="connsiteX6" fmla="*/ 1105438 w 4741934"/>
              <a:gd name="connsiteY6" fmla="*/ 911225 h 3907643"/>
              <a:gd name="connsiteX7" fmla="*/ 1246115 w 4741934"/>
              <a:gd name="connsiteY7" fmla="*/ 763514 h 3907643"/>
              <a:gd name="connsiteX8" fmla="*/ 1372724 w 4741934"/>
              <a:gd name="connsiteY8" fmla="*/ 974529 h 3907643"/>
              <a:gd name="connsiteX9" fmla="*/ 1562638 w 4741934"/>
              <a:gd name="connsiteY9" fmla="*/ 1009699 h 3907643"/>
              <a:gd name="connsiteX10" fmla="*/ 1696281 w 4741934"/>
              <a:gd name="connsiteY10" fmla="*/ 2557144 h 3907643"/>
              <a:gd name="connsiteX11" fmla="*/ 3370336 w 4741934"/>
              <a:gd name="connsiteY11" fmla="*/ 2761126 h 3907643"/>
              <a:gd name="connsiteX12" fmla="*/ 4087347 w 4741934"/>
              <a:gd name="connsiteY12" fmla="*/ 3049514 h 3907643"/>
              <a:gd name="connsiteX13" fmla="*/ 4228464 w 4741934"/>
              <a:gd name="connsiteY13" fmla="*/ 3204259 h 3907643"/>
              <a:gd name="connsiteX14" fmla="*/ 4629394 w 4741934"/>
              <a:gd name="connsiteY14" fmla="*/ 3344935 h 3907643"/>
              <a:gd name="connsiteX15" fmla="*/ 4741934 w 4741934"/>
              <a:gd name="connsiteY15" fmla="*/ 3907643 h 3907643"/>
              <a:gd name="connsiteX0" fmla="*/ 0 w 4741934"/>
              <a:gd name="connsiteY0" fmla="*/ 0 h 3907643"/>
              <a:gd name="connsiteX1" fmla="*/ 310613 w 4741934"/>
              <a:gd name="connsiteY1" fmla="*/ 95299 h 3907643"/>
              <a:gd name="connsiteX2" fmla="*/ 416121 w 4741934"/>
              <a:gd name="connsiteY2" fmla="*/ 327415 h 3907643"/>
              <a:gd name="connsiteX3" fmla="*/ 563832 w 4741934"/>
              <a:gd name="connsiteY3" fmla="*/ 510295 h 3907643"/>
              <a:gd name="connsiteX4" fmla="*/ 690441 w 4741934"/>
              <a:gd name="connsiteY4" fmla="*/ 510295 h 3907643"/>
              <a:gd name="connsiteX5" fmla="*/ 978828 w 4741934"/>
              <a:gd name="connsiteY5" fmla="*/ 918259 h 3907643"/>
              <a:gd name="connsiteX6" fmla="*/ 1105438 w 4741934"/>
              <a:gd name="connsiteY6" fmla="*/ 911225 h 3907643"/>
              <a:gd name="connsiteX7" fmla="*/ 1246115 w 4741934"/>
              <a:gd name="connsiteY7" fmla="*/ 763514 h 3907643"/>
              <a:gd name="connsiteX8" fmla="*/ 1372724 w 4741934"/>
              <a:gd name="connsiteY8" fmla="*/ 974529 h 3907643"/>
              <a:gd name="connsiteX9" fmla="*/ 1562638 w 4741934"/>
              <a:gd name="connsiteY9" fmla="*/ 1009699 h 3907643"/>
              <a:gd name="connsiteX10" fmla="*/ 1696281 w 4741934"/>
              <a:gd name="connsiteY10" fmla="*/ 2557144 h 3907643"/>
              <a:gd name="connsiteX11" fmla="*/ 2525786 w 4741934"/>
              <a:gd name="connsiteY11" fmla="*/ 2716676 h 3907643"/>
              <a:gd name="connsiteX12" fmla="*/ 4087347 w 4741934"/>
              <a:gd name="connsiteY12" fmla="*/ 3049514 h 3907643"/>
              <a:gd name="connsiteX13" fmla="*/ 4228464 w 4741934"/>
              <a:gd name="connsiteY13" fmla="*/ 3204259 h 3907643"/>
              <a:gd name="connsiteX14" fmla="*/ 4629394 w 4741934"/>
              <a:gd name="connsiteY14" fmla="*/ 3344935 h 3907643"/>
              <a:gd name="connsiteX15" fmla="*/ 4741934 w 4741934"/>
              <a:gd name="connsiteY15" fmla="*/ 3907643 h 3907643"/>
              <a:gd name="connsiteX0" fmla="*/ 0 w 4741934"/>
              <a:gd name="connsiteY0" fmla="*/ 0 h 3907643"/>
              <a:gd name="connsiteX1" fmla="*/ 310613 w 4741934"/>
              <a:gd name="connsiteY1" fmla="*/ 95299 h 3907643"/>
              <a:gd name="connsiteX2" fmla="*/ 416121 w 4741934"/>
              <a:gd name="connsiteY2" fmla="*/ 327415 h 3907643"/>
              <a:gd name="connsiteX3" fmla="*/ 563832 w 4741934"/>
              <a:gd name="connsiteY3" fmla="*/ 510295 h 3907643"/>
              <a:gd name="connsiteX4" fmla="*/ 690441 w 4741934"/>
              <a:gd name="connsiteY4" fmla="*/ 510295 h 3907643"/>
              <a:gd name="connsiteX5" fmla="*/ 978828 w 4741934"/>
              <a:gd name="connsiteY5" fmla="*/ 918259 h 3907643"/>
              <a:gd name="connsiteX6" fmla="*/ 1105438 w 4741934"/>
              <a:gd name="connsiteY6" fmla="*/ 911225 h 3907643"/>
              <a:gd name="connsiteX7" fmla="*/ 1246115 w 4741934"/>
              <a:gd name="connsiteY7" fmla="*/ 763514 h 3907643"/>
              <a:gd name="connsiteX8" fmla="*/ 1372724 w 4741934"/>
              <a:gd name="connsiteY8" fmla="*/ 974529 h 3907643"/>
              <a:gd name="connsiteX9" fmla="*/ 1562638 w 4741934"/>
              <a:gd name="connsiteY9" fmla="*/ 1009699 h 3907643"/>
              <a:gd name="connsiteX10" fmla="*/ 1696281 w 4741934"/>
              <a:gd name="connsiteY10" fmla="*/ 2557144 h 3907643"/>
              <a:gd name="connsiteX11" fmla="*/ 2525786 w 4741934"/>
              <a:gd name="connsiteY11" fmla="*/ 2716676 h 3907643"/>
              <a:gd name="connsiteX12" fmla="*/ 3369797 w 4741934"/>
              <a:gd name="connsiteY12" fmla="*/ 2960614 h 3907643"/>
              <a:gd name="connsiteX13" fmla="*/ 4228464 w 4741934"/>
              <a:gd name="connsiteY13" fmla="*/ 3204259 h 3907643"/>
              <a:gd name="connsiteX14" fmla="*/ 4629394 w 4741934"/>
              <a:gd name="connsiteY14" fmla="*/ 3344935 h 3907643"/>
              <a:gd name="connsiteX15" fmla="*/ 4741934 w 4741934"/>
              <a:gd name="connsiteY15" fmla="*/ 3907643 h 3907643"/>
              <a:gd name="connsiteX0" fmla="*/ 0 w 4741934"/>
              <a:gd name="connsiteY0" fmla="*/ 0 h 3907643"/>
              <a:gd name="connsiteX1" fmla="*/ 310613 w 4741934"/>
              <a:gd name="connsiteY1" fmla="*/ 95299 h 3907643"/>
              <a:gd name="connsiteX2" fmla="*/ 416121 w 4741934"/>
              <a:gd name="connsiteY2" fmla="*/ 327415 h 3907643"/>
              <a:gd name="connsiteX3" fmla="*/ 563832 w 4741934"/>
              <a:gd name="connsiteY3" fmla="*/ 510295 h 3907643"/>
              <a:gd name="connsiteX4" fmla="*/ 690441 w 4741934"/>
              <a:gd name="connsiteY4" fmla="*/ 510295 h 3907643"/>
              <a:gd name="connsiteX5" fmla="*/ 978828 w 4741934"/>
              <a:gd name="connsiteY5" fmla="*/ 918259 h 3907643"/>
              <a:gd name="connsiteX6" fmla="*/ 1105438 w 4741934"/>
              <a:gd name="connsiteY6" fmla="*/ 911225 h 3907643"/>
              <a:gd name="connsiteX7" fmla="*/ 1246115 w 4741934"/>
              <a:gd name="connsiteY7" fmla="*/ 763514 h 3907643"/>
              <a:gd name="connsiteX8" fmla="*/ 1372724 w 4741934"/>
              <a:gd name="connsiteY8" fmla="*/ 974529 h 3907643"/>
              <a:gd name="connsiteX9" fmla="*/ 1562638 w 4741934"/>
              <a:gd name="connsiteY9" fmla="*/ 1009699 h 3907643"/>
              <a:gd name="connsiteX10" fmla="*/ 1696281 w 4741934"/>
              <a:gd name="connsiteY10" fmla="*/ 2557144 h 3907643"/>
              <a:gd name="connsiteX11" fmla="*/ 2525786 w 4741934"/>
              <a:gd name="connsiteY11" fmla="*/ 2716676 h 3907643"/>
              <a:gd name="connsiteX12" fmla="*/ 3369797 w 4741934"/>
              <a:gd name="connsiteY12" fmla="*/ 2960614 h 3907643"/>
              <a:gd name="connsiteX13" fmla="*/ 4082414 w 4741934"/>
              <a:gd name="connsiteY13" fmla="*/ 3026459 h 3907643"/>
              <a:gd name="connsiteX14" fmla="*/ 4629394 w 4741934"/>
              <a:gd name="connsiteY14" fmla="*/ 3344935 h 3907643"/>
              <a:gd name="connsiteX15" fmla="*/ 4741934 w 4741934"/>
              <a:gd name="connsiteY15" fmla="*/ 3907643 h 3907643"/>
              <a:gd name="connsiteX0" fmla="*/ 0 w 4741934"/>
              <a:gd name="connsiteY0" fmla="*/ 0 h 3907643"/>
              <a:gd name="connsiteX1" fmla="*/ 310613 w 4741934"/>
              <a:gd name="connsiteY1" fmla="*/ 95299 h 3907643"/>
              <a:gd name="connsiteX2" fmla="*/ 416121 w 4741934"/>
              <a:gd name="connsiteY2" fmla="*/ 327415 h 3907643"/>
              <a:gd name="connsiteX3" fmla="*/ 563832 w 4741934"/>
              <a:gd name="connsiteY3" fmla="*/ 510295 h 3907643"/>
              <a:gd name="connsiteX4" fmla="*/ 690441 w 4741934"/>
              <a:gd name="connsiteY4" fmla="*/ 510295 h 3907643"/>
              <a:gd name="connsiteX5" fmla="*/ 978828 w 4741934"/>
              <a:gd name="connsiteY5" fmla="*/ 918259 h 3907643"/>
              <a:gd name="connsiteX6" fmla="*/ 1105438 w 4741934"/>
              <a:gd name="connsiteY6" fmla="*/ 911225 h 3907643"/>
              <a:gd name="connsiteX7" fmla="*/ 1246115 w 4741934"/>
              <a:gd name="connsiteY7" fmla="*/ 763514 h 3907643"/>
              <a:gd name="connsiteX8" fmla="*/ 1372724 w 4741934"/>
              <a:gd name="connsiteY8" fmla="*/ 974529 h 3907643"/>
              <a:gd name="connsiteX9" fmla="*/ 1562638 w 4741934"/>
              <a:gd name="connsiteY9" fmla="*/ 1009699 h 3907643"/>
              <a:gd name="connsiteX10" fmla="*/ 1696281 w 4741934"/>
              <a:gd name="connsiteY10" fmla="*/ 2557144 h 3907643"/>
              <a:gd name="connsiteX11" fmla="*/ 2525786 w 4741934"/>
              <a:gd name="connsiteY11" fmla="*/ 2716676 h 3907643"/>
              <a:gd name="connsiteX12" fmla="*/ 3369797 w 4741934"/>
              <a:gd name="connsiteY12" fmla="*/ 2960614 h 3907643"/>
              <a:gd name="connsiteX13" fmla="*/ 3495039 w 4741934"/>
              <a:gd name="connsiteY13" fmla="*/ 3007409 h 3907643"/>
              <a:gd name="connsiteX14" fmla="*/ 4629394 w 4741934"/>
              <a:gd name="connsiteY14" fmla="*/ 3344935 h 3907643"/>
              <a:gd name="connsiteX15" fmla="*/ 4741934 w 4741934"/>
              <a:gd name="connsiteY15" fmla="*/ 3907643 h 3907643"/>
              <a:gd name="connsiteX0" fmla="*/ 0 w 4741934"/>
              <a:gd name="connsiteY0" fmla="*/ 0 h 3907643"/>
              <a:gd name="connsiteX1" fmla="*/ 310613 w 4741934"/>
              <a:gd name="connsiteY1" fmla="*/ 95299 h 3907643"/>
              <a:gd name="connsiteX2" fmla="*/ 416121 w 4741934"/>
              <a:gd name="connsiteY2" fmla="*/ 327415 h 3907643"/>
              <a:gd name="connsiteX3" fmla="*/ 563832 w 4741934"/>
              <a:gd name="connsiteY3" fmla="*/ 510295 h 3907643"/>
              <a:gd name="connsiteX4" fmla="*/ 690441 w 4741934"/>
              <a:gd name="connsiteY4" fmla="*/ 510295 h 3907643"/>
              <a:gd name="connsiteX5" fmla="*/ 978828 w 4741934"/>
              <a:gd name="connsiteY5" fmla="*/ 918259 h 3907643"/>
              <a:gd name="connsiteX6" fmla="*/ 1105438 w 4741934"/>
              <a:gd name="connsiteY6" fmla="*/ 911225 h 3907643"/>
              <a:gd name="connsiteX7" fmla="*/ 1246115 w 4741934"/>
              <a:gd name="connsiteY7" fmla="*/ 763514 h 3907643"/>
              <a:gd name="connsiteX8" fmla="*/ 1372724 w 4741934"/>
              <a:gd name="connsiteY8" fmla="*/ 974529 h 3907643"/>
              <a:gd name="connsiteX9" fmla="*/ 1562638 w 4741934"/>
              <a:gd name="connsiteY9" fmla="*/ 1009699 h 3907643"/>
              <a:gd name="connsiteX10" fmla="*/ 1696281 w 4741934"/>
              <a:gd name="connsiteY10" fmla="*/ 2557144 h 3907643"/>
              <a:gd name="connsiteX11" fmla="*/ 2525786 w 4741934"/>
              <a:gd name="connsiteY11" fmla="*/ 2716676 h 3907643"/>
              <a:gd name="connsiteX12" fmla="*/ 3369797 w 4741934"/>
              <a:gd name="connsiteY12" fmla="*/ 2960614 h 3907643"/>
              <a:gd name="connsiteX13" fmla="*/ 3495039 w 4741934"/>
              <a:gd name="connsiteY13" fmla="*/ 3007409 h 3907643"/>
              <a:gd name="connsiteX14" fmla="*/ 4648444 w 4741934"/>
              <a:gd name="connsiteY14" fmla="*/ 3198885 h 3907643"/>
              <a:gd name="connsiteX15" fmla="*/ 4741934 w 4741934"/>
              <a:gd name="connsiteY15" fmla="*/ 3907643 h 3907643"/>
              <a:gd name="connsiteX0" fmla="*/ 0 w 4767334"/>
              <a:gd name="connsiteY0" fmla="*/ 0 h 3901293"/>
              <a:gd name="connsiteX1" fmla="*/ 310613 w 4767334"/>
              <a:gd name="connsiteY1" fmla="*/ 95299 h 3901293"/>
              <a:gd name="connsiteX2" fmla="*/ 416121 w 4767334"/>
              <a:gd name="connsiteY2" fmla="*/ 327415 h 3901293"/>
              <a:gd name="connsiteX3" fmla="*/ 563832 w 4767334"/>
              <a:gd name="connsiteY3" fmla="*/ 510295 h 3901293"/>
              <a:gd name="connsiteX4" fmla="*/ 690441 w 4767334"/>
              <a:gd name="connsiteY4" fmla="*/ 510295 h 3901293"/>
              <a:gd name="connsiteX5" fmla="*/ 978828 w 4767334"/>
              <a:gd name="connsiteY5" fmla="*/ 918259 h 3901293"/>
              <a:gd name="connsiteX6" fmla="*/ 1105438 w 4767334"/>
              <a:gd name="connsiteY6" fmla="*/ 911225 h 3901293"/>
              <a:gd name="connsiteX7" fmla="*/ 1246115 w 4767334"/>
              <a:gd name="connsiteY7" fmla="*/ 763514 h 3901293"/>
              <a:gd name="connsiteX8" fmla="*/ 1372724 w 4767334"/>
              <a:gd name="connsiteY8" fmla="*/ 974529 h 3901293"/>
              <a:gd name="connsiteX9" fmla="*/ 1562638 w 4767334"/>
              <a:gd name="connsiteY9" fmla="*/ 1009699 h 3901293"/>
              <a:gd name="connsiteX10" fmla="*/ 1696281 w 4767334"/>
              <a:gd name="connsiteY10" fmla="*/ 2557144 h 3901293"/>
              <a:gd name="connsiteX11" fmla="*/ 2525786 w 4767334"/>
              <a:gd name="connsiteY11" fmla="*/ 2716676 h 3901293"/>
              <a:gd name="connsiteX12" fmla="*/ 3369797 w 4767334"/>
              <a:gd name="connsiteY12" fmla="*/ 2960614 h 3901293"/>
              <a:gd name="connsiteX13" fmla="*/ 3495039 w 4767334"/>
              <a:gd name="connsiteY13" fmla="*/ 3007409 h 3901293"/>
              <a:gd name="connsiteX14" fmla="*/ 4648444 w 4767334"/>
              <a:gd name="connsiteY14" fmla="*/ 3198885 h 3901293"/>
              <a:gd name="connsiteX15" fmla="*/ 4767334 w 4767334"/>
              <a:gd name="connsiteY15" fmla="*/ 3901293 h 3901293"/>
              <a:gd name="connsiteX0" fmla="*/ 0 w 4748284"/>
              <a:gd name="connsiteY0" fmla="*/ 0 h 3917168"/>
              <a:gd name="connsiteX1" fmla="*/ 310613 w 4748284"/>
              <a:gd name="connsiteY1" fmla="*/ 95299 h 3917168"/>
              <a:gd name="connsiteX2" fmla="*/ 416121 w 4748284"/>
              <a:gd name="connsiteY2" fmla="*/ 327415 h 3917168"/>
              <a:gd name="connsiteX3" fmla="*/ 563832 w 4748284"/>
              <a:gd name="connsiteY3" fmla="*/ 510295 h 3917168"/>
              <a:gd name="connsiteX4" fmla="*/ 690441 w 4748284"/>
              <a:gd name="connsiteY4" fmla="*/ 510295 h 3917168"/>
              <a:gd name="connsiteX5" fmla="*/ 978828 w 4748284"/>
              <a:gd name="connsiteY5" fmla="*/ 918259 h 3917168"/>
              <a:gd name="connsiteX6" fmla="*/ 1105438 w 4748284"/>
              <a:gd name="connsiteY6" fmla="*/ 911225 h 3917168"/>
              <a:gd name="connsiteX7" fmla="*/ 1246115 w 4748284"/>
              <a:gd name="connsiteY7" fmla="*/ 763514 h 3917168"/>
              <a:gd name="connsiteX8" fmla="*/ 1372724 w 4748284"/>
              <a:gd name="connsiteY8" fmla="*/ 974529 h 3917168"/>
              <a:gd name="connsiteX9" fmla="*/ 1562638 w 4748284"/>
              <a:gd name="connsiteY9" fmla="*/ 1009699 h 3917168"/>
              <a:gd name="connsiteX10" fmla="*/ 1696281 w 4748284"/>
              <a:gd name="connsiteY10" fmla="*/ 2557144 h 3917168"/>
              <a:gd name="connsiteX11" fmla="*/ 2525786 w 4748284"/>
              <a:gd name="connsiteY11" fmla="*/ 2716676 h 3917168"/>
              <a:gd name="connsiteX12" fmla="*/ 3369797 w 4748284"/>
              <a:gd name="connsiteY12" fmla="*/ 2960614 h 3917168"/>
              <a:gd name="connsiteX13" fmla="*/ 3495039 w 4748284"/>
              <a:gd name="connsiteY13" fmla="*/ 3007409 h 3917168"/>
              <a:gd name="connsiteX14" fmla="*/ 4648444 w 4748284"/>
              <a:gd name="connsiteY14" fmla="*/ 3198885 h 3917168"/>
              <a:gd name="connsiteX15" fmla="*/ 4748284 w 4748284"/>
              <a:gd name="connsiteY15" fmla="*/ 3917168 h 3917168"/>
              <a:gd name="connsiteX0" fmla="*/ 0 w 4748284"/>
              <a:gd name="connsiteY0" fmla="*/ 0 h 3917168"/>
              <a:gd name="connsiteX1" fmla="*/ 310613 w 4748284"/>
              <a:gd name="connsiteY1" fmla="*/ 95299 h 3917168"/>
              <a:gd name="connsiteX2" fmla="*/ 416121 w 4748284"/>
              <a:gd name="connsiteY2" fmla="*/ 327415 h 3917168"/>
              <a:gd name="connsiteX3" fmla="*/ 563832 w 4748284"/>
              <a:gd name="connsiteY3" fmla="*/ 510295 h 3917168"/>
              <a:gd name="connsiteX4" fmla="*/ 690441 w 4748284"/>
              <a:gd name="connsiteY4" fmla="*/ 510295 h 3917168"/>
              <a:gd name="connsiteX5" fmla="*/ 978828 w 4748284"/>
              <a:gd name="connsiteY5" fmla="*/ 918259 h 3917168"/>
              <a:gd name="connsiteX6" fmla="*/ 1105438 w 4748284"/>
              <a:gd name="connsiteY6" fmla="*/ 911225 h 3917168"/>
              <a:gd name="connsiteX7" fmla="*/ 1246115 w 4748284"/>
              <a:gd name="connsiteY7" fmla="*/ 763514 h 3917168"/>
              <a:gd name="connsiteX8" fmla="*/ 1372724 w 4748284"/>
              <a:gd name="connsiteY8" fmla="*/ 974529 h 3917168"/>
              <a:gd name="connsiteX9" fmla="*/ 1562638 w 4748284"/>
              <a:gd name="connsiteY9" fmla="*/ 1009699 h 3917168"/>
              <a:gd name="connsiteX10" fmla="*/ 1696281 w 4748284"/>
              <a:gd name="connsiteY10" fmla="*/ 2557144 h 3917168"/>
              <a:gd name="connsiteX11" fmla="*/ 2563886 w 4748284"/>
              <a:gd name="connsiteY11" fmla="*/ 2643651 h 3917168"/>
              <a:gd name="connsiteX12" fmla="*/ 3369797 w 4748284"/>
              <a:gd name="connsiteY12" fmla="*/ 2960614 h 3917168"/>
              <a:gd name="connsiteX13" fmla="*/ 3495039 w 4748284"/>
              <a:gd name="connsiteY13" fmla="*/ 3007409 h 3917168"/>
              <a:gd name="connsiteX14" fmla="*/ 4648444 w 4748284"/>
              <a:gd name="connsiteY14" fmla="*/ 3198885 h 3917168"/>
              <a:gd name="connsiteX15" fmla="*/ 4748284 w 4748284"/>
              <a:gd name="connsiteY15" fmla="*/ 3917168 h 3917168"/>
              <a:gd name="connsiteX0" fmla="*/ 0 w 4748284"/>
              <a:gd name="connsiteY0" fmla="*/ 0 h 3917168"/>
              <a:gd name="connsiteX1" fmla="*/ 310613 w 4748284"/>
              <a:gd name="connsiteY1" fmla="*/ 95299 h 3917168"/>
              <a:gd name="connsiteX2" fmla="*/ 416121 w 4748284"/>
              <a:gd name="connsiteY2" fmla="*/ 327415 h 3917168"/>
              <a:gd name="connsiteX3" fmla="*/ 563832 w 4748284"/>
              <a:gd name="connsiteY3" fmla="*/ 510295 h 3917168"/>
              <a:gd name="connsiteX4" fmla="*/ 690441 w 4748284"/>
              <a:gd name="connsiteY4" fmla="*/ 510295 h 3917168"/>
              <a:gd name="connsiteX5" fmla="*/ 978828 w 4748284"/>
              <a:gd name="connsiteY5" fmla="*/ 918259 h 3917168"/>
              <a:gd name="connsiteX6" fmla="*/ 1105438 w 4748284"/>
              <a:gd name="connsiteY6" fmla="*/ 911225 h 3917168"/>
              <a:gd name="connsiteX7" fmla="*/ 1246115 w 4748284"/>
              <a:gd name="connsiteY7" fmla="*/ 763514 h 3917168"/>
              <a:gd name="connsiteX8" fmla="*/ 1372724 w 4748284"/>
              <a:gd name="connsiteY8" fmla="*/ 974529 h 3917168"/>
              <a:gd name="connsiteX9" fmla="*/ 1562638 w 4748284"/>
              <a:gd name="connsiteY9" fmla="*/ 1009699 h 3917168"/>
              <a:gd name="connsiteX10" fmla="*/ 1696281 w 4748284"/>
              <a:gd name="connsiteY10" fmla="*/ 2557144 h 3917168"/>
              <a:gd name="connsiteX11" fmla="*/ 2563886 w 4748284"/>
              <a:gd name="connsiteY11" fmla="*/ 2643651 h 3917168"/>
              <a:gd name="connsiteX12" fmla="*/ 3226922 w 4748284"/>
              <a:gd name="connsiteY12" fmla="*/ 2700264 h 3917168"/>
              <a:gd name="connsiteX13" fmla="*/ 3495039 w 4748284"/>
              <a:gd name="connsiteY13" fmla="*/ 3007409 h 3917168"/>
              <a:gd name="connsiteX14" fmla="*/ 4648444 w 4748284"/>
              <a:gd name="connsiteY14" fmla="*/ 3198885 h 3917168"/>
              <a:gd name="connsiteX15" fmla="*/ 4748284 w 4748284"/>
              <a:gd name="connsiteY15" fmla="*/ 3917168 h 3917168"/>
              <a:gd name="connsiteX0" fmla="*/ 0 w 4748284"/>
              <a:gd name="connsiteY0" fmla="*/ 0 h 3917168"/>
              <a:gd name="connsiteX1" fmla="*/ 310613 w 4748284"/>
              <a:gd name="connsiteY1" fmla="*/ 95299 h 3917168"/>
              <a:gd name="connsiteX2" fmla="*/ 416121 w 4748284"/>
              <a:gd name="connsiteY2" fmla="*/ 327415 h 3917168"/>
              <a:gd name="connsiteX3" fmla="*/ 563832 w 4748284"/>
              <a:gd name="connsiteY3" fmla="*/ 510295 h 3917168"/>
              <a:gd name="connsiteX4" fmla="*/ 690441 w 4748284"/>
              <a:gd name="connsiteY4" fmla="*/ 510295 h 3917168"/>
              <a:gd name="connsiteX5" fmla="*/ 978828 w 4748284"/>
              <a:gd name="connsiteY5" fmla="*/ 918259 h 3917168"/>
              <a:gd name="connsiteX6" fmla="*/ 1105438 w 4748284"/>
              <a:gd name="connsiteY6" fmla="*/ 911225 h 3917168"/>
              <a:gd name="connsiteX7" fmla="*/ 1246115 w 4748284"/>
              <a:gd name="connsiteY7" fmla="*/ 763514 h 3917168"/>
              <a:gd name="connsiteX8" fmla="*/ 1372724 w 4748284"/>
              <a:gd name="connsiteY8" fmla="*/ 974529 h 3917168"/>
              <a:gd name="connsiteX9" fmla="*/ 1562638 w 4748284"/>
              <a:gd name="connsiteY9" fmla="*/ 1009699 h 3917168"/>
              <a:gd name="connsiteX10" fmla="*/ 1696281 w 4748284"/>
              <a:gd name="connsiteY10" fmla="*/ 2557144 h 3917168"/>
              <a:gd name="connsiteX11" fmla="*/ 2563886 w 4748284"/>
              <a:gd name="connsiteY11" fmla="*/ 2643651 h 3917168"/>
              <a:gd name="connsiteX12" fmla="*/ 3226922 w 4748284"/>
              <a:gd name="connsiteY12" fmla="*/ 2700264 h 3917168"/>
              <a:gd name="connsiteX13" fmla="*/ 3529964 w 4748284"/>
              <a:gd name="connsiteY13" fmla="*/ 2801034 h 3917168"/>
              <a:gd name="connsiteX14" fmla="*/ 4648444 w 4748284"/>
              <a:gd name="connsiteY14" fmla="*/ 3198885 h 3917168"/>
              <a:gd name="connsiteX15" fmla="*/ 4748284 w 4748284"/>
              <a:gd name="connsiteY15" fmla="*/ 3917168 h 3917168"/>
              <a:gd name="connsiteX0" fmla="*/ 0 w 4748284"/>
              <a:gd name="connsiteY0" fmla="*/ 0 h 3917168"/>
              <a:gd name="connsiteX1" fmla="*/ 310613 w 4748284"/>
              <a:gd name="connsiteY1" fmla="*/ 95299 h 3917168"/>
              <a:gd name="connsiteX2" fmla="*/ 416121 w 4748284"/>
              <a:gd name="connsiteY2" fmla="*/ 327415 h 3917168"/>
              <a:gd name="connsiteX3" fmla="*/ 563832 w 4748284"/>
              <a:gd name="connsiteY3" fmla="*/ 510295 h 3917168"/>
              <a:gd name="connsiteX4" fmla="*/ 690441 w 4748284"/>
              <a:gd name="connsiteY4" fmla="*/ 510295 h 3917168"/>
              <a:gd name="connsiteX5" fmla="*/ 978828 w 4748284"/>
              <a:gd name="connsiteY5" fmla="*/ 918259 h 3917168"/>
              <a:gd name="connsiteX6" fmla="*/ 1105438 w 4748284"/>
              <a:gd name="connsiteY6" fmla="*/ 911225 h 3917168"/>
              <a:gd name="connsiteX7" fmla="*/ 1246115 w 4748284"/>
              <a:gd name="connsiteY7" fmla="*/ 763514 h 3917168"/>
              <a:gd name="connsiteX8" fmla="*/ 1372724 w 4748284"/>
              <a:gd name="connsiteY8" fmla="*/ 974529 h 3917168"/>
              <a:gd name="connsiteX9" fmla="*/ 1562638 w 4748284"/>
              <a:gd name="connsiteY9" fmla="*/ 1009699 h 3917168"/>
              <a:gd name="connsiteX10" fmla="*/ 1696281 w 4748284"/>
              <a:gd name="connsiteY10" fmla="*/ 2557144 h 3917168"/>
              <a:gd name="connsiteX11" fmla="*/ 2563886 w 4748284"/>
              <a:gd name="connsiteY11" fmla="*/ 2643651 h 3917168"/>
              <a:gd name="connsiteX12" fmla="*/ 3360272 w 4748284"/>
              <a:gd name="connsiteY12" fmla="*/ 2728839 h 3917168"/>
              <a:gd name="connsiteX13" fmla="*/ 3529964 w 4748284"/>
              <a:gd name="connsiteY13" fmla="*/ 2801034 h 3917168"/>
              <a:gd name="connsiteX14" fmla="*/ 4648444 w 4748284"/>
              <a:gd name="connsiteY14" fmla="*/ 3198885 h 3917168"/>
              <a:gd name="connsiteX15" fmla="*/ 4748284 w 4748284"/>
              <a:gd name="connsiteY15" fmla="*/ 3917168 h 3917168"/>
              <a:gd name="connsiteX0" fmla="*/ 0 w 5766044"/>
              <a:gd name="connsiteY0" fmla="*/ 0 h 3917168"/>
              <a:gd name="connsiteX1" fmla="*/ 310613 w 5766044"/>
              <a:gd name="connsiteY1" fmla="*/ 95299 h 3917168"/>
              <a:gd name="connsiteX2" fmla="*/ 416121 w 5766044"/>
              <a:gd name="connsiteY2" fmla="*/ 327415 h 3917168"/>
              <a:gd name="connsiteX3" fmla="*/ 563832 w 5766044"/>
              <a:gd name="connsiteY3" fmla="*/ 510295 h 3917168"/>
              <a:gd name="connsiteX4" fmla="*/ 690441 w 5766044"/>
              <a:gd name="connsiteY4" fmla="*/ 510295 h 3917168"/>
              <a:gd name="connsiteX5" fmla="*/ 978828 w 5766044"/>
              <a:gd name="connsiteY5" fmla="*/ 918259 h 3917168"/>
              <a:gd name="connsiteX6" fmla="*/ 1105438 w 5766044"/>
              <a:gd name="connsiteY6" fmla="*/ 911225 h 3917168"/>
              <a:gd name="connsiteX7" fmla="*/ 1246115 w 5766044"/>
              <a:gd name="connsiteY7" fmla="*/ 763514 h 3917168"/>
              <a:gd name="connsiteX8" fmla="*/ 1372724 w 5766044"/>
              <a:gd name="connsiteY8" fmla="*/ 974529 h 3917168"/>
              <a:gd name="connsiteX9" fmla="*/ 1562638 w 5766044"/>
              <a:gd name="connsiteY9" fmla="*/ 1009699 h 3917168"/>
              <a:gd name="connsiteX10" fmla="*/ 1696281 w 5766044"/>
              <a:gd name="connsiteY10" fmla="*/ 2557144 h 3917168"/>
              <a:gd name="connsiteX11" fmla="*/ 2563886 w 5766044"/>
              <a:gd name="connsiteY11" fmla="*/ 2643651 h 3917168"/>
              <a:gd name="connsiteX12" fmla="*/ 3360272 w 5766044"/>
              <a:gd name="connsiteY12" fmla="*/ 2728839 h 3917168"/>
              <a:gd name="connsiteX13" fmla="*/ 3529964 w 5766044"/>
              <a:gd name="connsiteY13" fmla="*/ 2801034 h 3917168"/>
              <a:gd name="connsiteX14" fmla="*/ 5766044 w 5766044"/>
              <a:gd name="connsiteY14" fmla="*/ 3259210 h 3917168"/>
              <a:gd name="connsiteX15" fmla="*/ 4748284 w 5766044"/>
              <a:gd name="connsiteY15" fmla="*/ 3917168 h 3917168"/>
              <a:gd name="connsiteX0" fmla="*/ 0 w 5766044"/>
              <a:gd name="connsiteY0" fmla="*/ 0 h 3917168"/>
              <a:gd name="connsiteX1" fmla="*/ 310613 w 5766044"/>
              <a:gd name="connsiteY1" fmla="*/ 95299 h 3917168"/>
              <a:gd name="connsiteX2" fmla="*/ 416121 w 5766044"/>
              <a:gd name="connsiteY2" fmla="*/ 327415 h 3917168"/>
              <a:gd name="connsiteX3" fmla="*/ 563832 w 5766044"/>
              <a:gd name="connsiteY3" fmla="*/ 510295 h 3917168"/>
              <a:gd name="connsiteX4" fmla="*/ 690441 w 5766044"/>
              <a:gd name="connsiteY4" fmla="*/ 510295 h 3917168"/>
              <a:gd name="connsiteX5" fmla="*/ 978828 w 5766044"/>
              <a:gd name="connsiteY5" fmla="*/ 918259 h 3917168"/>
              <a:gd name="connsiteX6" fmla="*/ 1105438 w 5766044"/>
              <a:gd name="connsiteY6" fmla="*/ 911225 h 3917168"/>
              <a:gd name="connsiteX7" fmla="*/ 1246115 w 5766044"/>
              <a:gd name="connsiteY7" fmla="*/ 763514 h 3917168"/>
              <a:gd name="connsiteX8" fmla="*/ 1372724 w 5766044"/>
              <a:gd name="connsiteY8" fmla="*/ 974529 h 3917168"/>
              <a:gd name="connsiteX9" fmla="*/ 1562638 w 5766044"/>
              <a:gd name="connsiteY9" fmla="*/ 1009699 h 3917168"/>
              <a:gd name="connsiteX10" fmla="*/ 1696281 w 5766044"/>
              <a:gd name="connsiteY10" fmla="*/ 2557144 h 3917168"/>
              <a:gd name="connsiteX11" fmla="*/ 2563886 w 5766044"/>
              <a:gd name="connsiteY11" fmla="*/ 2643651 h 3917168"/>
              <a:gd name="connsiteX12" fmla="*/ 3360272 w 5766044"/>
              <a:gd name="connsiteY12" fmla="*/ 2728839 h 3917168"/>
              <a:gd name="connsiteX13" fmla="*/ 4822189 w 5766044"/>
              <a:gd name="connsiteY13" fmla="*/ 3099484 h 3917168"/>
              <a:gd name="connsiteX14" fmla="*/ 5766044 w 5766044"/>
              <a:gd name="connsiteY14" fmla="*/ 3259210 h 3917168"/>
              <a:gd name="connsiteX15" fmla="*/ 4748284 w 5766044"/>
              <a:gd name="connsiteY15" fmla="*/ 3917168 h 3917168"/>
              <a:gd name="connsiteX0" fmla="*/ 0 w 6183384"/>
              <a:gd name="connsiteY0" fmla="*/ 0 h 3913993"/>
              <a:gd name="connsiteX1" fmla="*/ 310613 w 6183384"/>
              <a:gd name="connsiteY1" fmla="*/ 95299 h 3913993"/>
              <a:gd name="connsiteX2" fmla="*/ 416121 w 6183384"/>
              <a:gd name="connsiteY2" fmla="*/ 327415 h 3913993"/>
              <a:gd name="connsiteX3" fmla="*/ 563832 w 6183384"/>
              <a:gd name="connsiteY3" fmla="*/ 510295 h 3913993"/>
              <a:gd name="connsiteX4" fmla="*/ 690441 w 6183384"/>
              <a:gd name="connsiteY4" fmla="*/ 510295 h 3913993"/>
              <a:gd name="connsiteX5" fmla="*/ 978828 w 6183384"/>
              <a:gd name="connsiteY5" fmla="*/ 918259 h 3913993"/>
              <a:gd name="connsiteX6" fmla="*/ 1105438 w 6183384"/>
              <a:gd name="connsiteY6" fmla="*/ 911225 h 3913993"/>
              <a:gd name="connsiteX7" fmla="*/ 1246115 w 6183384"/>
              <a:gd name="connsiteY7" fmla="*/ 763514 h 3913993"/>
              <a:gd name="connsiteX8" fmla="*/ 1372724 w 6183384"/>
              <a:gd name="connsiteY8" fmla="*/ 974529 h 3913993"/>
              <a:gd name="connsiteX9" fmla="*/ 1562638 w 6183384"/>
              <a:gd name="connsiteY9" fmla="*/ 1009699 h 3913993"/>
              <a:gd name="connsiteX10" fmla="*/ 1696281 w 6183384"/>
              <a:gd name="connsiteY10" fmla="*/ 2557144 h 3913993"/>
              <a:gd name="connsiteX11" fmla="*/ 2563886 w 6183384"/>
              <a:gd name="connsiteY11" fmla="*/ 2643651 h 3913993"/>
              <a:gd name="connsiteX12" fmla="*/ 3360272 w 6183384"/>
              <a:gd name="connsiteY12" fmla="*/ 2728839 h 3913993"/>
              <a:gd name="connsiteX13" fmla="*/ 4822189 w 6183384"/>
              <a:gd name="connsiteY13" fmla="*/ 3099484 h 3913993"/>
              <a:gd name="connsiteX14" fmla="*/ 5766044 w 6183384"/>
              <a:gd name="connsiteY14" fmla="*/ 3259210 h 3913993"/>
              <a:gd name="connsiteX15" fmla="*/ 6183384 w 6183384"/>
              <a:gd name="connsiteY15" fmla="*/ 3913993 h 3913993"/>
              <a:gd name="connsiteX0" fmla="*/ 0 w 6183384"/>
              <a:gd name="connsiteY0" fmla="*/ 0 h 3913993"/>
              <a:gd name="connsiteX1" fmla="*/ 310613 w 6183384"/>
              <a:gd name="connsiteY1" fmla="*/ 95299 h 3913993"/>
              <a:gd name="connsiteX2" fmla="*/ 416121 w 6183384"/>
              <a:gd name="connsiteY2" fmla="*/ 327415 h 3913993"/>
              <a:gd name="connsiteX3" fmla="*/ 563832 w 6183384"/>
              <a:gd name="connsiteY3" fmla="*/ 510295 h 3913993"/>
              <a:gd name="connsiteX4" fmla="*/ 690441 w 6183384"/>
              <a:gd name="connsiteY4" fmla="*/ 510295 h 3913993"/>
              <a:gd name="connsiteX5" fmla="*/ 978828 w 6183384"/>
              <a:gd name="connsiteY5" fmla="*/ 918259 h 3913993"/>
              <a:gd name="connsiteX6" fmla="*/ 1105438 w 6183384"/>
              <a:gd name="connsiteY6" fmla="*/ 911225 h 3913993"/>
              <a:gd name="connsiteX7" fmla="*/ 1246115 w 6183384"/>
              <a:gd name="connsiteY7" fmla="*/ 763514 h 3913993"/>
              <a:gd name="connsiteX8" fmla="*/ 1372724 w 6183384"/>
              <a:gd name="connsiteY8" fmla="*/ 974529 h 3913993"/>
              <a:gd name="connsiteX9" fmla="*/ 1562638 w 6183384"/>
              <a:gd name="connsiteY9" fmla="*/ 1009699 h 3913993"/>
              <a:gd name="connsiteX10" fmla="*/ 1696281 w 6183384"/>
              <a:gd name="connsiteY10" fmla="*/ 2557144 h 3913993"/>
              <a:gd name="connsiteX11" fmla="*/ 2563886 w 6183384"/>
              <a:gd name="connsiteY11" fmla="*/ 2643651 h 3913993"/>
              <a:gd name="connsiteX12" fmla="*/ 3360272 w 6183384"/>
              <a:gd name="connsiteY12" fmla="*/ 2728839 h 3913993"/>
              <a:gd name="connsiteX13" fmla="*/ 4822189 w 6183384"/>
              <a:gd name="connsiteY13" fmla="*/ 3099484 h 3913993"/>
              <a:gd name="connsiteX14" fmla="*/ 6061319 w 6183384"/>
              <a:gd name="connsiteY14" fmla="*/ 3249685 h 3913993"/>
              <a:gd name="connsiteX15" fmla="*/ 6183384 w 6183384"/>
              <a:gd name="connsiteY15" fmla="*/ 3913993 h 3913993"/>
              <a:gd name="connsiteX0" fmla="*/ 0 w 6170684"/>
              <a:gd name="connsiteY0" fmla="*/ 0 h 3913993"/>
              <a:gd name="connsiteX1" fmla="*/ 310613 w 6170684"/>
              <a:gd name="connsiteY1" fmla="*/ 95299 h 3913993"/>
              <a:gd name="connsiteX2" fmla="*/ 416121 w 6170684"/>
              <a:gd name="connsiteY2" fmla="*/ 327415 h 3913993"/>
              <a:gd name="connsiteX3" fmla="*/ 563832 w 6170684"/>
              <a:gd name="connsiteY3" fmla="*/ 510295 h 3913993"/>
              <a:gd name="connsiteX4" fmla="*/ 690441 w 6170684"/>
              <a:gd name="connsiteY4" fmla="*/ 510295 h 3913993"/>
              <a:gd name="connsiteX5" fmla="*/ 978828 w 6170684"/>
              <a:gd name="connsiteY5" fmla="*/ 918259 h 3913993"/>
              <a:gd name="connsiteX6" fmla="*/ 1105438 w 6170684"/>
              <a:gd name="connsiteY6" fmla="*/ 911225 h 3913993"/>
              <a:gd name="connsiteX7" fmla="*/ 1246115 w 6170684"/>
              <a:gd name="connsiteY7" fmla="*/ 763514 h 3913993"/>
              <a:gd name="connsiteX8" fmla="*/ 1372724 w 6170684"/>
              <a:gd name="connsiteY8" fmla="*/ 974529 h 3913993"/>
              <a:gd name="connsiteX9" fmla="*/ 1562638 w 6170684"/>
              <a:gd name="connsiteY9" fmla="*/ 1009699 h 3913993"/>
              <a:gd name="connsiteX10" fmla="*/ 1696281 w 6170684"/>
              <a:gd name="connsiteY10" fmla="*/ 2557144 h 3913993"/>
              <a:gd name="connsiteX11" fmla="*/ 2563886 w 6170684"/>
              <a:gd name="connsiteY11" fmla="*/ 2643651 h 3913993"/>
              <a:gd name="connsiteX12" fmla="*/ 3360272 w 6170684"/>
              <a:gd name="connsiteY12" fmla="*/ 2728839 h 3913993"/>
              <a:gd name="connsiteX13" fmla="*/ 4822189 w 6170684"/>
              <a:gd name="connsiteY13" fmla="*/ 3099484 h 3913993"/>
              <a:gd name="connsiteX14" fmla="*/ 6061319 w 6170684"/>
              <a:gd name="connsiteY14" fmla="*/ 3249685 h 3913993"/>
              <a:gd name="connsiteX15" fmla="*/ 6170684 w 6170684"/>
              <a:gd name="connsiteY15" fmla="*/ 3913993 h 3913993"/>
              <a:gd name="connsiteX0" fmla="*/ 0 w 6170684"/>
              <a:gd name="connsiteY0" fmla="*/ 0 h 3913993"/>
              <a:gd name="connsiteX1" fmla="*/ 310613 w 6170684"/>
              <a:gd name="connsiteY1" fmla="*/ 95299 h 3913993"/>
              <a:gd name="connsiteX2" fmla="*/ 416121 w 6170684"/>
              <a:gd name="connsiteY2" fmla="*/ 327415 h 3913993"/>
              <a:gd name="connsiteX3" fmla="*/ 563832 w 6170684"/>
              <a:gd name="connsiteY3" fmla="*/ 510295 h 3913993"/>
              <a:gd name="connsiteX4" fmla="*/ 690441 w 6170684"/>
              <a:gd name="connsiteY4" fmla="*/ 510295 h 3913993"/>
              <a:gd name="connsiteX5" fmla="*/ 978828 w 6170684"/>
              <a:gd name="connsiteY5" fmla="*/ 918259 h 3913993"/>
              <a:gd name="connsiteX6" fmla="*/ 1105438 w 6170684"/>
              <a:gd name="connsiteY6" fmla="*/ 911225 h 3913993"/>
              <a:gd name="connsiteX7" fmla="*/ 1246115 w 6170684"/>
              <a:gd name="connsiteY7" fmla="*/ 763514 h 3913993"/>
              <a:gd name="connsiteX8" fmla="*/ 1372724 w 6170684"/>
              <a:gd name="connsiteY8" fmla="*/ 974529 h 3913993"/>
              <a:gd name="connsiteX9" fmla="*/ 1562638 w 6170684"/>
              <a:gd name="connsiteY9" fmla="*/ 1009699 h 3913993"/>
              <a:gd name="connsiteX10" fmla="*/ 1674056 w 6170684"/>
              <a:gd name="connsiteY10" fmla="*/ 1776094 h 3913993"/>
              <a:gd name="connsiteX11" fmla="*/ 2563886 w 6170684"/>
              <a:gd name="connsiteY11" fmla="*/ 2643651 h 3913993"/>
              <a:gd name="connsiteX12" fmla="*/ 3360272 w 6170684"/>
              <a:gd name="connsiteY12" fmla="*/ 2728839 h 3913993"/>
              <a:gd name="connsiteX13" fmla="*/ 4822189 w 6170684"/>
              <a:gd name="connsiteY13" fmla="*/ 3099484 h 3913993"/>
              <a:gd name="connsiteX14" fmla="*/ 6061319 w 6170684"/>
              <a:gd name="connsiteY14" fmla="*/ 3249685 h 3913993"/>
              <a:gd name="connsiteX15" fmla="*/ 6170684 w 6170684"/>
              <a:gd name="connsiteY15" fmla="*/ 3913993 h 3913993"/>
              <a:gd name="connsiteX0" fmla="*/ 0 w 6170684"/>
              <a:gd name="connsiteY0" fmla="*/ 0 h 3913993"/>
              <a:gd name="connsiteX1" fmla="*/ 310613 w 6170684"/>
              <a:gd name="connsiteY1" fmla="*/ 95299 h 3913993"/>
              <a:gd name="connsiteX2" fmla="*/ 416121 w 6170684"/>
              <a:gd name="connsiteY2" fmla="*/ 327415 h 3913993"/>
              <a:gd name="connsiteX3" fmla="*/ 563832 w 6170684"/>
              <a:gd name="connsiteY3" fmla="*/ 510295 h 3913993"/>
              <a:gd name="connsiteX4" fmla="*/ 690441 w 6170684"/>
              <a:gd name="connsiteY4" fmla="*/ 510295 h 3913993"/>
              <a:gd name="connsiteX5" fmla="*/ 978828 w 6170684"/>
              <a:gd name="connsiteY5" fmla="*/ 918259 h 3913993"/>
              <a:gd name="connsiteX6" fmla="*/ 1105438 w 6170684"/>
              <a:gd name="connsiteY6" fmla="*/ 911225 h 3913993"/>
              <a:gd name="connsiteX7" fmla="*/ 1246115 w 6170684"/>
              <a:gd name="connsiteY7" fmla="*/ 763514 h 3913993"/>
              <a:gd name="connsiteX8" fmla="*/ 1372724 w 6170684"/>
              <a:gd name="connsiteY8" fmla="*/ 974529 h 3913993"/>
              <a:gd name="connsiteX9" fmla="*/ 1562638 w 6170684"/>
              <a:gd name="connsiteY9" fmla="*/ 1009699 h 3913993"/>
              <a:gd name="connsiteX10" fmla="*/ 1674056 w 6170684"/>
              <a:gd name="connsiteY10" fmla="*/ 1776094 h 3913993"/>
              <a:gd name="connsiteX11" fmla="*/ 3341761 w 6170684"/>
              <a:gd name="connsiteY11" fmla="*/ 1872126 h 3913993"/>
              <a:gd name="connsiteX12" fmla="*/ 3360272 w 6170684"/>
              <a:gd name="connsiteY12" fmla="*/ 2728839 h 3913993"/>
              <a:gd name="connsiteX13" fmla="*/ 4822189 w 6170684"/>
              <a:gd name="connsiteY13" fmla="*/ 3099484 h 3913993"/>
              <a:gd name="connsiteX14" fmla="*/ 6061319 w 6170684"/>
              <a:gd name="connsiteY14" fmla="*/ 3249685 h 3913993"/>
              <a:gd name="connsiteX15" fmla="*/ 6170684 w 6170684"/>
              <a:gd name="connsiteY15" fmla="*/ 3913993 h 3913993"/>
              <a:gd name="connsiteX0" fmla="*/ 0 w 6170684"/>
              <a:gd name="connsiteY0" fmla="*/ 0 h 3913993"/>
              <a:gd name="connsiteX1" fmla="*/ 310613 w 6170684"/>
              <a:gd name="connsiteY1" fmla="*/ 95299 h 3913993"/>
              <a:gd name="connsiteX2" fmla="*/ 416121 w 6170684"/>
              <a:gd name="connsiteY2" fmla="*/ 327415 h 3913993"/>
              <a:gd name="connsiteX3" fmla="*/ 563832 w 6170684"/>
              <a:gd name="connsiteY3" fmla="*/ 510295 h 3913993"/>
              <a:gd name="connsiteX4" fmla="*/ 690441 w 6170684"/>
              <a:gd name="connsiteY4" fmla="*/ 510295 h 3913993"/>
              <a:gd name="connsiteX5" fmla="*/ 978828 w 6170684"/>
              <a:gd name="connsiteY5" fmla="*/ 918259 h 3913993"/>
              <a:gd name="connsiteX6" fmla="*/ 1105438 w 6170684"/>
              <a:gd name="connsiteY6" fmla="*/ 911225 h 3913993"/>
              <a:gd name="connsiteX7" fmla="*/ 1246115 w 6170684"/>
              <a:gd name="connsiteY7" fmla="*/ 763514 h 3913993"/>
              <a:gd name="connsiteX8" fmla="*/ 1372724 w 6170684"/>
              <a:gd name="connsiteY8" fmla="*/ 974529 h 3913993"/>
              <a:gd name="connsiteX9" fmla="*/ 1562638 w 6170684"/>
              <a:gd name="connsiteY9" fmla="*/ 1009699 h 3913993"/>
              <a:gd name="connsiteX10" fmla="*/ 1674056 w 6170684"/>
              <a:gd name="connsiteY10" fmla="*/ 1776094 h 3913993"/>
              <a:gd name="connsiteX11" fmla="*/ 3341761 w 6170684"/>
              <a:gd name="connsiteY11" fmla="*/ 1872126 h 3913993"/>
              <a:gd name="connsiteX12" fmla="*/ 3480922 w 6170684"/>
              <a:gd name="connsiteY12" fmla="*/ 2503414 h 3913993"/>
              <a:gd name="connsiteX13" fmla="*/ 4822189 w 6170684"/>
              <a:gd name="connsiteY13" fmla="*/ 3099484 h 3913993"/>
              <a:gd name="connsiteX14" fmla="*/ 6061319 w 6170684"/>
              <a:gd name="connsiteY14" fmla="*/ 3249685 h 3913993"/>
              <a:gd name="connsiteX15" fmla="*/ 6170684 w 6170684"/>
              <a:gd name="connsiteY15" fmla="*/ 3913993 h 3913993"/>
              <a:gd name="connsiteX0" fmla="*/ 0 w 6170684"/>
              <a:gd name="connsiteY0" fmla="*/ 0 h 3913993"/>
              <a:gd name="connsiteX1" fmla="*/ 310613 w 6170684"/>
              <a:gd name="connsiteY1" fmla="*/ 95299 h 3913993"/>
              <a:gd name="connsiteX2" fmla="*/ 416121 w 6170684"/>
              <a:gd name="connsiteY2" fmla="*/ 327415 h 3913993"/>
              <a:gd name="connsiteX3" fmla="*/ 563832 w 6170684"/>
              <a:gd name="connsiteY3" fmla="*/ 510295 h 3913993"/>
              <a:gd name="connsiteX4" fmla="*/ 690441 w 6170684"/>
              <a:gd name="connsiteY4" fmla="*/ 510295 h 3913993"/>
              <a:gd name="connsiteX5" fmla="*/ 978828 w 6170684"/>
              <a:gd name="connsiteY5" fmla="*/ 918259 h 3913993"/>
              <a:gd name="connsiteX6" fmla="*/ 1105438 w 6170684"/>
              <a:gd name="connsiteY6" fmla="*/ 911225 h 3913993"/>
              <a:gd name="connsiteX7" fmla="*/ 1246115 w 6170684"/>
              <a:gd name="connsiteY7" fmla="*/ 763514 h 3913993"/>
              <a:gd name="connsiteX8" fmla="*/ 1372724 w 6170684"/>
              <a:gd name="connsiteY8" fmla="*/ 974529 h 3913993"/>
              <a:gd name="connsiteX9" fmla="*/ 1562638 w 6170684"/>
              <a:gd name="connsiteY9" fmla="*/ 1009699 h 3913993"/>
              <a:gd name="connsiteX10" fmla="*/ 1674056 w 6170684"/>
              <a:gd name="connsiteY10" fmla="*/ 1776094 h 3913993"/>
              <a:gd name="connsiteX11" fmla="*/ 3341761 w 6170684"/>
              <a:gd name="connsiteY11" fmla="*/ 1872126 h 3913993"/>
              <a:gd name="connsiteX12" fmla="*/ 3480922 w 6170684"/>
              <a:gd name="connsiteY12" fmla="*/ 2503414 h 3913993"/>
              <a:gd name="connsiteX13" fmla="*/ 4730114 w 6170684"/>
              <a:gd name="connsiteY13" fmla="*/ 2493059 h 3913993"/>
              <a:gd name="connsiteX14" fmla="*/ 6061319 w 6170684"/>
              <a:gd name="connsiteY14" fmla="*/ 3249685 h 3913993"/>
              <a:gd name="connsiteX15" fmla="*/ 6170684 w 6170684"/>
              <a:gd name="connsiteY15" fmla="*/ 3913993 h 3913993"/>
              <a:gd name="connsiteX0" fmla="*/ 0 w 6170684"/>
              <a:gd name="connsiteY0" fmla="*/ 0 h 3913993"/>
              <a:gd name="connsiteX1" fmla="*/ 310613 w 6170684"/>
              <a:gd name="connsiteY1" fmla="*/ 95299 h 3913993"/>
              <a:gd name="connsiteX2" fmla="*/ 416121 w 6170684"/>
              <a:gd name="connsiteY2" fmla="*/ 327415 h 3913993"/>
              <a:gd name="connsiteX3" fmla="*/ 563832 w 6170684"/>
              <a:gd name="connsiteY3" fmla="*/ 510295 h 3913993"/>
              <a:gd name="connsiteX4" fmla="*/ 690441 w 6170684"/>
              <a:gd name="connsiteY4" fmla="*/ 510295 h 3913993"/>
              <a:gd name="connsiteX5" fmla="*/ 978828 w 6170684"/>
              <a:gd name="connsiteY5" fmla="*/ 918259 h 3913993"/>
              <a:gd name="connsiteX6" fmla="*/ 1105438 w 6170684"/>
              <a:gd name="connsiteY6" fmla="*/ 911225 h 3913993"/>
              <a:gd name="connsiteX7" fmla="*/ 1246115 w 6170684"/>
              <a:gd name="connsiteY7" fmla="*/ 763514 h 3913993"/>
              <a:gd name="connsiteX8" fmla="*/ 1372724 w 6170684"/>
              <a:gd name="connsiteY8" fmla="*/ 974529 h 3913993"/>
              <a:gd name="connsiteX9" fmla="*/ 1562638 w 6170684"/>
              <a:gd name="connsiteY9" fmla="*/ 1009699 h 3913993"/>
              <a:gd name="connsiteX10" fmla="*/ 1674056 w 6170684"/>
              <a:gd name="connsiteY10" fmla="*/ 1776094 h 3913993"/>
              <a:gd name="connsiteX11" fmla="*/ 3341761 w 6170684"/>
              <a:gd name="connsiteY11" fmla="*/ 1872126 h 3913993"/>
              <a:gd name="connsiteX12" fmla="*/ 3480922 w 6170684"/>
              <a:gd name="connsiteY12" fmla="*/ 2503414 h 3913993"/>
              <a:gd name="connsiteX13" fmla="*/ 4730114 w 6170684"/>
              <a:gd name="connsiteY13" fmla="*/ 2493059 h 3913993"/>
              <a:gd name="connsiteX14" fmla="*/ 5985119 w 6170684"/>
              <a:gd name="connsiteY14" fmla="*/ 2389260 h 3913993"/>
              <a:gd name="connsiteX15" fmla="*/ 6170684 w 6170684"/>
              <a:gd name="connsiteY15" fmla="*/ 3913993 h 3913993"/>
              <a:gd name="connsiteX0" fmla="*/ 0 w 6170684"/>
              <a:gd name="connsiteY0" fmla="*/ 0 h 3913993"/>
              <a:gd name="connsiteX1" fmla="*/ 310613 w 6170684"/>
              <a:gd name="connsiteY1" fmla="*/ 95299 h 3913993"/>
              <a:gd name="connsiteX2" fmla="*/ 416121 w 6170684"/>
              <a:gd name="connsiteY2" fmla="*/ 327415 h 3913993"/>
              <a:gd name="connsiteX3" fmla="*/ 563832 w 6170684"/>
              <a:gd name="connsiteY3" fmla="*/ 510295 h 3913993"/>
              <a:gd name="connsiteX4" fmla="*/ 690441 w 6170684"/>
              <a:gd name="connsiteY4" fmla="*/ 510295 h 3913993"/>
              <a:gd name="connsiteX5" fmla="*/ 978828 w 6170684"/>
              <a:gd name="connsiteY5" fmla="*/ 918259 h 3913993"/>
              <a:gd name="connsiteX6" fmla="*/ 1105438 w 6170684"/>
              <a:gd name="connsiteY6" fmla="*/ 911225 h 3913993"/>
              <a:gd name="connsiteX7" fmla="*/ 1246115 w 6170684"/>
              <a:gd name="connsiteY7" fmla="*/ 763514 h 3913993"/>
              <a:gd name="connsiteX8" fmla="*/ 1372724 w 6170684"/>
              <a:gd name="connsiteY8" fmla="*/ 974529 h 3913993"/>
              <a:gd name="connsiteX9" fmla="*/ 1562638 w 6170684"/>
              <a:gd name="connsiteY9" fmla="*/ 1009699 h 3913993"/>
              <a:gd name="connsiteX10" fmla="*/ 1674056 w 6170684"/>
              <a:gd name="connsiteY10" fmla="*/ 1776094 h 3913993"/>
              <a:gd name="connsiteX11" fmla="*/ 3341761 w 6170684"/>
              <a:gd name="connsiteY11" fmla="*/ 1872126 h 3913993"/>
              <a:gd name="connsiteX12" fmla="*/ 3480922 w 6170684"/>
              <a:gd name="connsiteY12" fmla="*/ 2503414 h 3913993"/>
              <a:gd name="connsiteX13" fmla="*/ 4730114 w 6170684"/>
              <a:gd name="connsiteY13" fmla="*/ 2493059 h 3913993"/>
              <a:gd name="connsiteX14" fmla="*/ 5988294 w 6170684"/>
              <a:gd name="connsiteY14" fmla="*/ 2401960 h 3913993"/>
              <a:gd name="connsiteX15" fmla="*/ 6170684 w 6170684"/>
              <a:gd name="connsiteY15" fmla="*/ 3913993 h 3913993"/>
              <a:gd name="connsiteX0" fmla="*/ 0 w 7621659"/>
              <a:gd name="connsiteY0" fmla="*/ 0 h 3298043"/>
              <a:gd name="connsiteX1" fmla="*/ 310613 w 7621659"/>
              <a:gd name="connsiteY1" fmla="*/ 95299 h 3298043"/>
              <a:gd name="connsiteX2" fmla="*/ 416121 w 7621659"/>
              <a:gd name="connsiteY2" fmla="*/ 327415 h 3298043"/>
              <a:gd name="connsiteX3" fmla="*/ 563832 w 7621659"/>
              <a:gd name="connsiteY3" fmla="*/ 510295 h 3298043"/>
              <a:gd name="connsiteX4" fmla="*/ 690441 w 7621659"/>
              <a:gd name="connsiteY4" fmla="*/ 510295 h 3298043"/>
              <a:gd name="connsiteX5" fmla="*/ 978828 w 7621659"/>
              <a:gd name="connsiteY5" fmla="*/ 918259 h 3298043"/>
              <a:gd name="connsiteX6" fmla="*/ 1105438 w 7621659"/>
              <a:gd name="connsiteY6" fmla="*/ 911225 h 3298043"/>
              <a:gd name="connsiteX7" fmla="*/ 1246115 w 7621659"/>
              <a:gd name="connsiteY7" fmla="*/ 763514 h 3298043"/>
              <a:gd name="connsiteX8" fmla="*/ 1372724 w 7621659"/>
              <a:gd name="connsiteY8" fmla="*/ 974529 h 3298043"/>
              <a:gd name="connsiteX9" fmla="*/ 1562638 w 7621659"/>
              <a:gd name="connsiteY9" fmla="*/ 1009699 h 3298043"/>
              <a:gd name="connsiteX10" fmla="*/ 1674056 w 7621659"/>
              <a:gd name="connsiteY10" fmla="*/ 1776094 h 3298043"/>
              <a:gd name="connsiteX11" fmla="*/ 3341761 w 7621659"/>
              <a:gd name="connsiteY11" fmla="*/ 1872126 h 3298043"/>
              <a:gd name="connsiteX12" fmla="*/ 3480922 w 7621659"/>
              <a:gd name="connsiteY12" fmla="*/ 2503414 h 3298043"/>
              <a:gd name="connsiteX13" fmla="*/ 4730114 w 7621659"/>
              <a:gd name="connsiteY13" fmla="*/ 2493059 h 3298043"/>
              <a:gd name="connsiteX14" fmla="*/ 5988294 w 7621659"/>
              <a:gd name="connsiteY14" fmla="*/ 2401960 h 3298043"/>
              <a:gd name="connsiteX15" fmla="*/ 7621659 w 7621659"/>
              <a:gd name="connsiteY15" fmla="*/ 3298043 h 3298043"/>
              <a:gd name="connsiteX0" fmla="*/ 0 w 7516884"/>
              <a:gd name="connsiteY0" fmla="*/ 0 h 3304393"/>
              <a:gd name="connsiteX1" fmla="*/ 310613 w 7516884"/>
              <a:gd name="connsiteY1" fmla="*/ 95299 h 3304393"/>
              <a:gd name="connsiteX2" fmla="*/ 416121 w 7516884"/>
              <a:gd name="connsiteY2" fmla="*/ 327415 h 3304393"/>
              <a:gd name="connsiteX3" fmla="*/ 563832 w 7516884"/>
              <a:gd name="connsiteY3" fmla="*/ 510295 h 3304393"/>
              <a:gd name="connsiteX4" fmla="*/ 690441 w 7516884"/>
              <a:gd name="connsiteY4" fmla="*/ 510295 h 3304393"/>
              <a:gd name="connsiteX5" fmla="*/ 978828 w 7516884"/>
              <a:gd name="connsiteY5" fmla="*/ 918259 h 3304393"/>
              <a:gd name="connsiteX6" fmla="*/ 1105438 w 7516884"/>
              <a:gd name="connsiteY6" fmla="*/ 911225 h 3304393"/>
              <a:gd name="connsiteX7" fmla="*/ 1246115 w 7516884"/>
              <a:gd name="connsiteY7" fmla="*/ 763514 h 3304393"/>
              <a:gd name="connsiteX8" fmla="*/ 1372724 w 7516884"/>
              <a:gd name="connsiteY8" fmla="*/ 974529 h 3304393"/>
              <a:gd name="connsiteX9" fmla="*/ 1562638 w 7516884"/>
              <a:gd name="connsiteY9" fmla="*/ 1009699 h 3304393"/>
              <a:gd name="connsiteX10" fmla="*/ 1674056 w 7516884"/>
              <a:gd name="connsiteY10" fmla="*/ 1776094 h 3304393"/>
              <a:gd name="connsiteX11" fmla="*/ 3341761 w 7516884"/>
              <a:gd name="connsiteY11" fmla="*/ 1872126 h 3304393"/>
              <a:gd name="connsiteX12" fmla="*/ 3480922 w 7516884"/>
              <a:gd name="connsiteY12" fmla="*/ 2503414 h 3304393"/>
              <a:gd name="connsiteX13" fmla="*/ 4730114 w 7516884"/>
              <a:gd name="connsiteY13" fmla="*/ 2493059 h 3304393"/>
              <a:gd name="connsiteX14" fmla="*/ 5988294 w 7516884"/>
              <a:gd name="connsiteY14" fmla="*/ 2401960 h 3304393"/>
              <a:gd name="connsiteX15" fmla="*/ 7516884 w 7516884"/>
              <a:gd name="connsiteY15" fmla="*/ 3304393 h 3304393"/>
              <a:gd name="connsiteX0" fmla="*/ 0 w 7516884"/>
              <a:gd name="connsiteY0" fmla="*/ 0 h 3304393"/>
              <a:gd name="connsiteX1" fmla="*/ 310613 w 7516884"/>
              <a:gd name="connsiteY1" fmla="*/ 95299 h 3304393"/>
              <a:gd name="connsiteX2" fmla="*/ 416121 w 7516884"/>
              <a:gd name="connsiteY2" fmla="*/ 327415 h 3304393"/>
              <a:gd name="connsiteX3" fmla="*/ 563832 w 7516884"/>
              <a:gd name="connsiteY3" fmla="*/ 510295 h 3304393"/>
              <a:gd name="connsiteX4" fmla="*/ 690441 w 7516884"/>
              <a:gd name="connsiteY4" fmla="*/ 510295 h 3304393"/>
              <a:gd name="connsiteX5" fmla="*/ 978828 w 7516884"/>
              <a:gd name="connsiteY5" fmla="*/ 918259 h 3304393"/>
              <a:gd name="connsiteX6" fmla="*/ 1105438 w 7516884"/>
              <a:gd name="connsiteY6" fmla="*/ 911225 h 3304393"/>
              <a:gd name="connsiteX7" fmla="*/ 1246115 w 7516884"/>
              <a:gd name="connsiteY7" fmla="*/ 763514 h 3304393"/>
              <a:gd name="connsiteX8" fmla="*/ 1372724 w 7516884"/>
              <a:gd name="connsiteY8" fmla="*/ 974529 h 3304393"/>
              <a:gd name="connsiteX9" fmla="*/ 1562638 w 7516884"/>
              <a:gd name="connsiteY9" fmla="*/ 1009699 h 3304393"/>
              <a:gd name="connsiteX10" fmla="*/ 1674056 w 7516884"/>
              <a:gd name="connsiteY10" fmla="*/ 1776094 h 3304393"/>
              <a:gd name="connsiteX11" fmla="*/ 3341761 w 7516884"/>
              <a:gd name="connsiteY11" fmla="*/ 1872126 h 3304393"/>
              <a:gd name="connsiteX12" fmla="*/ 3480922 w 7516884"/>
              <a:gd name="connsiteY12" fmla="*/ 2503414 h 3304393"/>
              <a:gd name="connsiteX13" fmla="*/ 4730114 w 7516884"/>
              <a:gd name="connsiteY13" fmla="*/ 2493059 h 3304393"/>
              <a:gd name="connsiteX14" fmla="*/ 5988294 w 7516884"/>
              <a:gd name="connsiteY14" fmla="*/ 2401960 h 3304393"/>
              <a:gd name="connsiteX15" fmla="*/ 6647969 w 7516884"/>
              <a:gd name="connsiteY15" fmla="*/ 2804860 h 3304393"/>
              <a:gd name="connsiteX16" fmla="*/ 7516884 w 7516884"/>
              <a:gd name="connsiteY16" fmla="*/ 3304393 h 3304393"/>
              <a:gd name="connsiteX0" fmla="*/ 0 w 7516884"/>
              <a:gd name="connsiteY0" fmla="*/ 0 h 3331910"/>
              <a:gd name="connsiteX1" fmla="*/ 310613 w 7516884"/>
              <a:gd name="connsiteY1" fmla="*/ 95299 h 3331910"/>
              <a:gd name="connsiteX2" fmla="*/ 416121 w 7516884"/>
              <a:gd name="connsiteY2" fmla="*/ 327415 h 3331910"/>
              <a:gd name="connsiteX3" fmla="*/ 563832 w 7516884"/>
              <a:gd name="connsiteY3" fmla="*/ 510295 h 3331910"/>
              <a:gd name="connsiteX4" fmla="*/ 690441 w 7516884"/>
              <a:gd name="connsiteY4" fmla="*/ 510295 h 3331910"/>
              <a:gd name="connsiteX5" fmla="*/ 978828 w 7516884"/>
              <a:gd name="connsiteY5" fmla="*/ 918259 h 3331910"/>
              <a:gd name="connsiteX6" fmla="*/ 1105438 w 7516884"/>
              <a:gd name="connsiteY6" fmla="*/ 911225 h 3331910"/>
              <a:gd name="connsiteX7" fmla="*/ 1246115 w 7516884"/>
              <a:gd name="connsiteY7" fmla="*/ 763514 h 3331910"/>
              <a:gd name="connsiteX8" fmla="*/ 1372724 w 7516884"/>
              <a:gd name="connsiteY8" fmla="*/ 974529 h 3331910"/>
              <a:gd name="connsiteX9" fmla="*/ 1562638 w 7516884"/>
              <a:gd name="connsiteY9" fmla="*/ 1009699 h 3331910"/>
              <a:gd name="connsiteX10" fmla="*/ 1674056 w 7516884"/>
              <a:gd name="connsiteY10" fmla="*/ 1776094 h 3331910"/>
              <a:gd name="connsiteX11" fmla="*/ 3341761 w 7516884"/>
              <a:gd name="connsiteY11" fmla="*/ 1872126 h 3331910"/>
              <a:gd name="connsiteX12" fmla="*/ 3480922 w 7516884"/>
              <a:gd name="connsiteY12" fmla="*/ 2503414 h 3331910"/>
              <a:gd name="connsiteX13" fmla="*/ 4730114 w 7516884"/>
              <a:gd name="connsiteY13" fmla="*/ 2493059 h 3331910"/>
              <a:gd name="connsiteX14" fmla="*/ 5988294 w 7516884"/>
              <a:gd name="connsiteY14" fmla="*/ 2401960 h 3331910"/>
              <a:gd name="connsiteX15" fmla="*/ 6130444 w 7516884"/>
              <a:gd name="connsiteY15" fmla="*/ 3331910 h 3331910"/>
              <a:gd name="connsiteX16" fmla="*/ 7516884 w 7516884"/>
              <a:gd name="connsiteY16" fmla="*/ 3304393 h 3331910"/>
              <a:gd name="connsiteX0" fmla="*/ 0 w 7516884"/>
              <a:gd name="connsiteY0" fmla="*/ 0 h 3331910"/>
              <a:gd name="connsiteX1" fmla="*/ 310613 w 7516884"/>
              <a:gd name="connsiteY1" fmla="*/ 95299 h 3331910"/>
              <a:gd name="connsiteX2" fmla="*/ 416121 w 7516884"/>
              <a:gd name="connsiteY2" fmla="*/ 327415 h 3331910"/>
              <a:gd name="connsiteX3" fmla="*/ 563832 w 7516884"/>
              <a:gd name="connsiteY3" fmla="*/ 510295 h 3331910"/>
              <a:gd name="connsiteX4" fmla="*/ 690441 w 7516884"/>
              <a:gd name="connsiteY4" fmla="*/ 510295 h 3331910"/>
              <a:gd name="connsiteX5" fmla="*/ 978828 w 7516884"/>
              <a:gd name="connsiteY5" fmla="*/ 918259 h 3331910"/>
              <a:gd name="connsiteX6" fmla="*/ 1105438 w 7516884"/>
              <a:gd name="connsiteY6" fmla="*/ 911225 h 3331910"/>
              <a:gd name="connsiteX7" fmla="*/ 1246115 w 7516884"/>
              <a:gd name="connsiteY7" fmla="*/ 763514 h 3331910"/>
              <a:gd name="connsiteX8" fmla="*/ 1372724 w 7516884"/>
              <a:gd name="connsiteY8" fmla="*/ 974529 h 3331910"/>
              <a:gd name="connsiteX9" fmla="*/ 1562638 w 7516884"/>
              <a:gd name="connsiteY9" fmla="*/ 1009699 h 3331910"/>
              <a:gd name="connsiteX10" fmla="*/ 1674056 w 7516884"/>
              <a:gd name="connsiteY10" fmla="*/ 1776094 h 3331910"/>
              <a:gd name="connsiteX11" fmla="*/ 3341761 w 7516884"/>
              <a:gd name="connsiteY11" fmla="*/ 1872126 h 3331910"/>
              <a:gd name="connsiteX12" fmla="*/ 3480922 w 7516884"/>
              <a:gd name="connsiteY12" fmla="*/ 2595563 h 3331910"/>
              <a:gd name="connsiteX13" fmla="*/ 4730114 w 7516884"/>
              <a:gd name="connsiteY13" fmla="*/ 2493059 h 3331910"/>
              <a:gd name="connsiteX14" fmla="*/ 5988294 w 7516884"/>
              <a:gd name="connsiteY14" fmla="*/ 2401960 h 3331910"/>
              <a:gd name="connsiteX15" fmla="*/ 6130444 w 7516884"/>
              <a:gd name="connsiteY15" fmla="*/ 3331910 h 3331910"/>
              <a:gd name="connsiteX16" fmla="*/ 7516884 w 7516884"/>
              <a:gd name="connsiteY16" fmla="*/ 3304393 h 3331910"/>
              <a:gd name="connsiteX0" fmla="*/ 0 w 7516884"/>
              <a:gd name="connsiteY0" fmla="*/ 0 h 3331910"/>
              <a:gd name="connsiteX1" fmla="*/ 310613 w 7516884"/>
              <a:gd name="connsiteY1" fmla="*/ 95299 h 3331910"/>
              <a:gd name="connsiteX2" fmla="*/ 416121 w 7516884"/>
              <a:gd name="connsiteY2" fmla="*/ 327415 h 3331910"/>
              <a:gd name="connsiteX3" fmla="*/ 563832 w 7516884"/>
              <a:gd name="connsiteY3" fmla="*/ 510295 h 3331910"/>
              <a:gd name="connsiteX4" fmla="*/ 690441 w 7516884"/>
              <a:gd name="connsiteY4" fmla="*/ 510295 h 3331910"/>
              <a:gd name="connsiteX5" fmla="*/ 978828 w 7516884"/>
              <a:gd name="connsiteY5" fmla="*/ 918259 h 3331910"/>
              <a:gd name="connsiteX6" fmla="*/ 1105438 w 7516884"/>
              <a:gd name="connsiteY6" fmla="*/ 911225 h 3331910"/>
              <a:gd name="connsiteX7" fmla="*/ 1246115 w 7516884"/>
              <a:gd name="connsiteY7" fmla="*/ 763514 h 3331910"/>
              <a:gd name="connsiteX8" fmla="*/ 1372724 w 7516884"/>
              <a:gd name="connsiteY8" fmla="*/ 974529 h 3331910"/>
              <a:gd name="connsiteX9" fmla="*/ 1562638 w 7516884"/>
              <a:gd name="connsiteY9" fmla="*/ 1009699 h 3331910"/>
              <a:gd name="connsiteX10" fmla="*/ 1674056 w 7516884"/>
              <a:gd name="connsiteY10" fmla="*/ 1776094 h 3331910"/>
              <a:gd name="connsiteX11" fmla="*/ 3341761 w 7516884"/>
              <a:gd name="connsiteY11" fmla="*/ 1872126 h 3331910"/>
              <a:gd name="connsiteX12" fmla="*/ 3480922 w 7516884"/>
              <a:gd name="connsiteY12" fmla="*/ 2595563 h 3331910"/>
              <a:gd name="connsiteX13" fmla="*/ 4730114 w 7516884"/>
              <a:gd name="connsiteY13" fmla="*/ 2493059 h 3331910"/>
              <a:gd name="connsiteX14" fmla="*/ 5973158 w 7516884"/>
              <a:gd name="connsiteY14" fmla="*/ 3004472 h 3331910"/>
              <a:gd name="connsiteX15" fmla="*/ 6130444 w 7516884"/>
              <a:gd name="connsiteY15" fmla="*/ 3331910 h 3331910"/>
              <a:gd name="connsiteX16" fmla="*/ 7516884 w 7516884"/>
              <a:gd name="connsiteY16" fmla="*/ 3304393 h 3331910"/>
              <a:gd name="connsiteX0" fmla="*/ 0 w 7516884"/>
              <a:gd name="connsiteY0" fmla="*/ 0 h 3331910"/>
              <a:gd name="connsiteX1" fmla="*/ 310613 w 7516884"/>
              <a:gd name="connsiteY1" fmla="*/ 95299 h 3331910"/>
              <a:gd name="connsiteX2" fmla="*/ 416121 w 7516884"/>
              <a:gd name="connsiteY2" fmla="*/ 327415 h 3331910"/>
              <a:gd name="connsiteX3" fmla="*/ 563832 w 7516884"/>
              <a:gd name="connsiteY3" fmla="*/ 510295 h 3331910"/>
              <a:gd name="connsiteX4" fmla="*/ 690441 w 7516884"/>
              <a:gd name="connsiteY4" fmla="*/ 510295 h 3331910"/>
              <a:gd name="connsiteX5" fmla="*/ 978828 w 7516884"/>
              <a:gd name="connsiteY5" fmla="*/ 918259 h 3331910"/>
              <a:gd name="connsiteX6" fmla="*/ 1105438 w 7516884"/>
              <a:gd name="connsiteY6" fmla="*/ 911225 h 3331910"/>
              <a:gd name="connsiteX7" fmla="*/ 1246115 w 7516884"/>
              <a:gd name="connsiteY7" fmla="*/ 763514 h 3331910"/>
              <a:gd name="connsiteX8" fmla="*/ 1372724 w 7516884"/>
              <a:gd name="connsiteY8" fmla="*/ 974529 h 3331910"/>
              <a:gd name="connsiteX9" fmla="*/ 1562638 w 7516884"/>
              <a:gd name="connsiteY9" fmla="*/ 1009699 h 3331910"/>
              <a:gd name="connsiteX10" fmla="*/ 1674056 w 7516884"/>
              <a:gd name="connsiteY10" fmla="*/ 1776094 h 3331910"/>
              <a:gd name="connsiteX11" fmla="*/ 3341761 w 7516884"/>
              <a:gd name="connsiteY11" fmla="*/ 1872126 h 3331910"/>
              <a:gd name="connsiteX12" fmla="*/ 3480922 w 7516884"/>
              <a:gd name="connsiteY12" fmla="*/ 2595563 h 3331910"/>
              <a:gd name="connsiteX13" fmla="*/ 4064113 w 7516884"/>
              <a:gd name="connsiteY13" fmla="*/ 2663180 h 3331910"/>
              <a:gd name="connsiteX14" fmla="*/ 5973158 w 7516884"/>
              <a:gd name="connsiteY14" fmla="*/ 3004472 h 3331910"/>
              <a:gd name="connsiteX15" fmla="*/ 6130444 w 7516884"/>
              <a:gd name="connsiteY15" fmla="*/ 3331910 h 3331910"/>
              <a:gd name="connsiteX16" fmla="*/ 7516884 w 7516884"/>
              <a:gd name="connsiteY16" fmla="*/ 3304393 h 3331910"/>
              <a:gd name="connsiteX0" fmla="*/ 0 w 7516884"/>
              <a:gd name="connsiteY0" fmla="*/ 0 h 3331910"/>
              <a:gd name="connsiteX1" fmla="*/ 310613 w 7516884"/>
              <a:gd name="connsiteY1" fmla="*/ 95299 h 3331910"/>
              <a:gd name="connsiteX2" fmla="*/ 416121 w 7516884"/>
              <a:gd name="connsiteY2" fmla="*/ 327415 h 3331910"/>
              <a:gd name="connsiteX3" fmla="*/ 563832 w 7516884"/>
              <a:gd name="connsiteY3" fmla="*/ 510295 h 3331910"/>
              <a:gd name="connsiteX4" fmla="*/ 690441 w 7516884"/>
              <a:gd name="connsiteY4" fmla="*/ 510295 h 3331910"/>
              <a:gd name="connsiteX5" fmla="*/ 978828 w 7516884"/>
              <a:gd name="connsiteY5" fmla="*/ 918259 h 3331910"/>
              <a:gd name="connsiteX6" fmla="*/ 1105438 w 7516884"/>
              <a:gd name="connsiteY6" fmla="*/ 911225 h 3331910"/>
              <a:gd name="connsiteX7" fmla="*/ 1246115 w 7516884"/>
              <a:gd name="connsiteY7" fmla="*/ 763514 h 3331910"/>
              <a:gd name="connsiteX8" fmla="*/ 1372724 w 7516884"/>
              <a:gd name="connsiteY8" fmla="*/ 974529 h 3331910"/>
              <a:gd name="connsiteX9" fmla="*/ 1524601 w 7516884"/>
              <a:gd name="connsiteY9" fmla="*/ 886987 h 3331910"/>
              <a:gd name="connsiteX10" fmla="*/ 1674056 w 7516884"/>
              <a:gd name="connsiteY10" fmla="*/ 1776094 h 3331910"/>
              <a:gd name="connsiteX11" fmla="*/ 3341761 w 7516884"/>
              <a:gd name="connsiteY11" fmla="*/ 1872126 h 3331910"/>
              <a:gd name="connsiteX12" fmla="*/ 3480922 w 7516884"/>
              <a:gd name="connsiteY12" fmla="*/ 2595563 h 3331910"/>
              <a:gd name="connsiteX13" fmla="*/ 4064113 w 7516884"/>
              <a:gd name="connsiteY13" fmla="*/ 2663180 h 3331910"/>
              <a:gd name="connsiteX14" fmla="*/ 5973158 w 7516884"/>
              <a:gd name="connsiteY14" fmla="*/ 3004472 h 3331910"/>
              <a:gd name="connsiteX15" fmla="*/ 6130444 w 7516884"/>
              <a:gd name="connsiteY15" fmla="*/ 3331910 h 3331910"/>
              <a:gd name="connsiteX16" fmla="*/ 7516884 w 7516884"/>
              <a:gd name="connsiteY16" fmla="*/ 3304393 h 3331910"/>
              <a:gd name="connsiteX0" fmla="*/ 0 w 7516884"/>
              <a:gd name="connsiteY0" fmla="*/ 0 h 3331910"/>
              <a:gd name="connsiteX1" fmla="*/ 310613 w 7516884"/>
              <a:gd name="connsiteY1" fmla="*/ 95299 h 3331910"/>
              <a:gd name="connsiteX2" fmla="*/ 416121 w 7516884"/>
              <a:gd name="connsiteY2" fmla="*/ 327415 h 3331910"/>
              <a:gd name="connsiteX3" fmla="*/ 563832 w 7516884"/>
              <a:gd name="connsiteY3" fmla="*/ 510295 h 3331910"/>
              <a:gd name="connsiteX4" fmla="*/ 690441 w 7516884"/>
              <a:gd name="connsiteY4" fmla="*/ 510295 h 3331910"/>
              <a:gd name="connsiteX5" fmla="*/ 978828 w 7516884"/>
              <a:gd name="connsiteY5" fmla="*/ 918259 h 3331910"/>
              <a:gd name="connsiteX6" fmla="*/ 1105438 w 7516884"/>
              <a:gd name="connsiteY6" fmla="*/ 911225 h 3331910"/>
              <a:gd name="connsiteX7" fmla="*/ 1246115 w 7516884"/>
              <a:gd name="connsiteY7" fmla="*/ 763514 h 3331910"/>
              <a:gd name="connsiteX8" fmla="*/ 1372724 w 7516884"/>
              <a:gd name="connsiteY8" fmla="*/ 911194 h 3331910"/>
              <a:gd name="connsiteX9" fmla="*/ 1524601 w 7516884"/>
              <a:gd name="connsiteY9" fmla="*/ 886987 h 3331910"/>
              <a:gd name="connsiteX10" fmla="*/ 1674056 w 7516884"/>
              <a:gd name="connsiteY10" fmla="*/ 1776094 h 3331910"/>
              <a:gd name="connsiteX11" fmla="*/ 3341761 w 7516884"/>
              <a:gd name="connsiteY11" fmla="*/ 1872126 h 3331910"/>
              <a:gd name="connsiteX12" fmla="*/ 3480922 w 7516884"/>
              <a:gd name="connsiteY12" fmla="*/ 2595563 h 3331910"/>
              <a:gd name="connsiteX13" fmla="*/ 4064113 w 7516884"/>
              <a:gd name="connsiteY13" fmla="*/ 2663180 h 3331910"/>
              <a:gd name="connsiteX14" fmla="*/ 5973158 w 7516884"/>
              <a:gd name="connsiteY14" fmla="*/ 3004472 h 3331910"/>
              <a:gd name="connsiteX15" fmla="*/ 6130444 w 7516884"/>
              <a:gd name="connsiteY15" fmla="*/ 3331910 h 3331910"/>
              <a:gd name="connsiteX16" fmla="*/ 7516884 w 7516884"/>
              <a:gd name="connsiteY16" fmla="*/ 3304393 h 3331910"/>
              <a:gd name="connsiteX0" fmla="*/ 0 w 7516884"/>
              <a:gd name="connsiteY0" fmla="*/ 0 h 3331910"/>
              <a:gd name="connsiteX1" fmla="*/ 310613 w 7516884"/>
              <a:gd name="connsiteY1" fmla="*/ 95299 h 3331910"/>
              <a:gd name="connsiteX2" fmla="*/ 416121 w 7516884"/>
              <a:gd name="connsiteY2" fmla="*/ 327415 h 3331910"/>
              <a:gd name="connsiteX3" fmla="*/ 563832 w 7516884"/>
              <a:gd name="connsiteY3" fmla="*/ 510295 h 3331910"/>
              <a:gd name="connsiteX4" fmla="*/ 690441 w 7516884"/>
              <a:gd name="connsiteY4" fmla="*/ 510295 h 3331910"/>
              <a:gd name="connsiteX5" fmla="*/ 978828 w 7516884"/>
              <a:gd name="connsiteY5" fmla="*/ 918259 h 3331910"/>
              <a:gd name="connsiteX6" fmla="*/ 1105438 w 7516884"/>
              <a:gd name="connsiteY6" fmla="*/ 911225 h 3331910"/>
              <a:gd name="connsiteX7" fmla="*/ 1246115 w 7516884"/>
              <a:gd name="connsiteY7" fmla="*/ 763514 h 3331910"/>
              <a:gd name="connsiteX8" fmla="*/ 1372724 w 7516884"/>
              <a:gd name="connsiteY8" fmla="*/ 911194 h 3331910"/>
              <a:gd name="connsiteX9" fmla="*/ 1524601 w 7516884"/>
              <a:gd name="connsiteY9" fmla="*/ 886987 h 3331910"/>
              <a:gd name="connsiteX10" fmla="*/ 1661378 w 7516884"/>
              <a:gd name="connsiteY10" fmla="*/ 1708801 h 3331910"/>
              <a:gd name="connsiteX11" fmla="*/ 3341761 w 7516884"/>
              <a:gd name="connsiteY11" fmla="*/ 1872126 h 3331910"/>
              <a:gd name="connsiteX12" fmla="*/ 3480922 w 7516884"/>
              <a:gd name="connsiteY12" fmla="*/ 2595563 h 3331910"/>
              <a:gd name="connsiteX13" fmla="*/ 4064113 w 7516884"/>
              <a:gd name="connsiteY13" fmla="*/ 2663180 h 3331910"/>
              <a:gd name="connsiteX14" fmla="*/ 5973158 w 7516884"/>
              <a:gd name="connsiteY14" fmla="*/ 3004472 h 3331910"/>
              <a:gd name="connsiteX15" fmla="*/ 6130444 w 7516884"/>
              <a:gd name="connsiteY15" fmla="*/ 3331910 h 3331910"/>
              <a:gd name="connsiteX16" fmla="*/ 7516884 w 7516884"/>
              <a:gd name="connsiteY16" fmla="*/ 3304393 h 3331910"/>
              <a:gd name="connsiteX0" fmla="*/ 0 w 7516884"/>
              <a:gd name="connsiteY0" fmla="*/ 0 h 3331910"/>
              <a:gd name="connsiteX1" fmla="*/ 310613 w 7516884"/>
              <a:gd name="connsiteY1" fmla="*/ 95299 h 3331910"/>
              <a:gd name="connsiteX2" fmla="*/ 416121 w 7516884"/>
              <a:gd name="connsiteY2" fmla="*/ 327415 h 3331910"/>
              <a:gd name="connsiteX3" fmla="*/ 563832 w 7516884"/>
              <a:gd name="connsiteY3" fmla="*/ 510295 h 3331910"/>
              <a:gd name="connsiteX4" fmla="*/ 690441 w 7516884"/>
              <a:gd name="connsiteY4" fmla="*/ 510295 h 3331910"/>
              <a:gd name="connsiteX5" fmla="*/ 978828 w 7516884"/>
              <a:gd name="connsiteY5" fmla="*/ 918259 h 3331910"/>
              <a:gd name="connsiteX6" fmla="*/ 1105438 w 7516884"/>
              <a:gd name="connsiteY6" fmla="*/ 911225 h 3331910"/>
              <a:gd name="connsiteX7" fmla="*/ 1246115 w 7516884"/>
              <a:gd name="connsiteY7" fmla="*/ 763514 h 3331910"/>
              <a:gd name="connsiteX8" fmla="*/ 1372724 w 7516884"/>
              <a:gd name="connsiteY8" fmla="*/ 911194 h 3331910"/>
              <a:gd name="connsiteX9" fmla="*/ 1524601 w 7516884"/>
              <a:gd name="connsiteY9" fmla="*/ 886987 h 3331910"/>
              <a:gd name="connsiteX10" fmla="*/ 1661378 w 7516884"/>
              <a:gd name="connsiteY10" fmla="*/ 1708801 h 3331910"/>
              <a:gd name="connsiteX11" fmla="*/ 3324855 w 7516884"/>
              <a:gd name="connsiteY11" fmla="*/ 1796915 h 3331910"/>
              <a:gd name="connsiteX12" fmla="*/ 3480922 w 7516884"/>
              <a:gd name="connsiteY12" fmla="*/ 2595563 h 3331910"/>
              <a:gd name="connsiteX13" fmla="*/ 4064113 w 7516884"/>
              <a:gd name="connsiteY13" fmla="*/ 2663180 h 3331910"/>
              <a:gd name="connsiteX14" fmla="*/ 5973158 w 7516884"/>
              <a:gd name="connsiteY14" fmla="*/ 3004472 h 3331910"/>
              <a:gd name="connsiteX15" fmla="*/ 6130444 w 7516884"/>
              <a:gd name="connsiteY15" fmla="*/ 3331910 h 3331910"/>
              <a:gd name="connsiteX16" fmla="*/ 7516884 w 7516884"/>
              <a:gd name="connsiteY16" fmla="*/ 3304393 h 3331910"/>
              <a:gd name="connsiteX0" fmla="*/ 0 w 7516884"/>
              <a:gd name="connsiteY0" fmla="*/ 0 h 3331910"/>
              <a:gd name="connsiteX1" fmla="*/ 310613 w 7516884"/>
              <a:gd name="connsiteY1" fmla="*/ 95299 h 3331910"/>
              <a:gd name="connsiteX2" fmla="*/ 416121 w 7516884"/>
              <a:gd name="connsiteY2" fmla="*/ 327415 h 3331910"/>
              <a:gd name="connsiteX3" fmla="*/ 563832 w 7516884"/>
              <a:gd name="connsiteY3" fmla="*/ 510295 h 3331910"/>
              <a:gd name="connsiteX4" fmla="*/ 690441 w 7516884"/>
              <a:gd name="connsiteY4" fmla="*/ 510295 h 3331910"/>
              <a:gd name="connsiteX5" fmla="*/ 978828 w 7516884"/>
              <a:gd name="connsiteY5" fmla="*/ 918259 h 3331910"/>
              <a:gd name="connsiteX6" fmla="*/ 1105438 w 7516884"/>
              <a:gd name="connsiteY6" fmla="*/ 911225 h 3331910"/>
              <a:gd name="connsiteX7" fmla="*/ 1246115 w 7516884"/>
              <a:gd name="connsiteY7" fmla="*/ 763514 h 3331910"/>
              <a:gd name="connsiteX8" fmla="*/ 1372724 w 7516884"/>
              <a:gd name="connsiteY8" fmla="*/ 911194 h 3331910"/>
              <a:gd name="connsiteX9" fmla="*/ 1524601 w 7516884"/>
              <a:gd name="connsiteY9" fmla="*/ 886987 h 3331910"/>
              <a:gd name="connsiteX10" fmla="*/ 1666988 w 7516884"/>
              <a:gd name="connsiteY10" fmla="*/ 2533863 h 3331910"/>
              <a:gd name="connsiteX11" fmla="*/ 3324855 w 7516884"/>
              <a:gd name="connsiteY11" fmla="*/ 1796915 h 3331910"/>
              <a:gd name="connsiteX12" fmla="*/ 3480922 w 7516884"/>
              <a:gd name="connsiteY12" fmla="*/ 2595563 h 3331910"/>
              <a:gd name="connsiteX13" fmla="*/ 4064113 w 7516884"/>
              <a:gd name="connsiteY13" fmla="*/ 2663180 h 3331910"/>
              <a:gd name="connsiteX14" fmla="*/ 5973158 w 7516884"/>
              <a:gd name="connsiteY14" fmla="*/ 3004472 h 3331910"/>
              <a:gd name="connsiteX15" fmla="*/ 6130444 w 7516884"/>
              <a:gd name="connsiteY15" fmla="*/ 3331910 h 3331910"/>
              <a:gd name="connsiteX16" fmla="*/ 7516884 w 7516884"/>
              <a:gd name="connsiteY16" fmla="*/ 3304393 h 3331910"/>
              <a:gd name="connsiteX0" fmla="*/ 0 w 7516884"/>
              <a:gd name="connsiteY0" fmla="*/ 0 h 3331910"/>
              <a:gd name="connsiteX1" fmla="*/ 310613 w 7516884"/>
              <a:gd name="connsiteY1" fmla="*/ 95299 h 3331910"/>
              <a:gd name="connsiteX2" fmla="*/ 416121 w 7516884"/>
              <a:gd name="connsiteY2" fmla="*/ 327415 h 3331910"/>
              <a:gd name="connsiteX3" fmla="*/ 563832 w 7516884"/>
              <a:gd name="connsiteY3" fmla="*/ 510295 h 3331910"/>
              <a:gd name="connsiteX4" fmla="*/ 690441 w 7516884"/>
              <a:gd name="connsiteY4" fmla="*/ 510295 h 3331910"/>
              <a:gd name="connsiteX5" fmla="*/ 978828 w 7516884"/>
              <a:gd name="connsiteY5" fmla="*/ 918259 h 3331910"/>
              <a:gd name="connsiteX6" fmla="*/ 1105438 w 7516884"/>
              <a:gd name="connsiteY6" fmla="*/ 911225 h 3331910"/>
              <a:gd name="connsiteX7" fmla="*/ 1246115 w 7516884"/>
              <a:gd name="connsiteY7" fmla="*/ 763514 h 3331910"/>
              <a:gd name="connsiteX8" fmla="*/ 1372724 w 7516884"/>
              <a:gd name="connsiteY8" fmla="*/ 911194 h 3331910"/>
              <a:gd name="connsiteX9" fmla="*/ 1524601 w 7516884"/>
              <a:gd name="connsiteY9" fmla="*/ 886987 h 3331910"/>
              <a:gd name="connsiteX10" fmla="*/ 1666988 w 7516884"/>
              <a:gd name="connsiteY10" fmla="*/ 2533863 h 3331910"/>
              <a:gd name="connsiteX11" fmla="*/ 2505663 w 7516884"/>
              <a:gd name="connsiteY11" fmla="*/ 2690294 h 3331910"/>
              <a:gd name="connsiteX12" fmla="*/ 3480922 w 7516884"/>
              <a:gd name="connsiteY12" fmla="*/ 2595563 h 3331910"/>
              <a:gd name="connsiteX13" fmla="*/ 4064113 w 7516884"/>
              <a:gd name="connsiteY13" fmla="*/ 2663180 h 3331910"/>
              <a:gd name="connsiteX14" fmla="*/ 5973158 w 7516884"/>
              <a:gd name="connsiteY14" fmla="*/ 3004472 h 3331910"/>
              <a:gd name="connsiteX15" fmla="*/ 6130444 w 7516884"/>
              <a:gd name="connsiteY15" fmla="*/ 3331910 h 3331910"/>
              <a:gd name="connsiteX16" fmla="*/ 7516884 w 7516884"/>
              <a:gd name="connsiteY16" fmla="*/ 3304393 h 3331910"/>
              <a:gd name="connsiteX0" fmla="*/ 0 w 7516884"/>
              <a:gd name="connsiteY0" fmla="*/ 0 h 3331910"/>
              <a:gd name="connsiteX1" fmla="*/ 310613 w 7516884"/>
              <a:gd name="connsiteY1" fmla="*/ 95299 h 3331910"/>
              <a:gd name="connsiteX2" fmla="*/ 416121 w 7516884"/>
              <a:gd name="connsiteY2" fmla="*/ 327415 h 3331910"/>
              <a:gd name="connsiteX3" fmla="*/ 563832 w 7516884"/>
              <a:gd name="connsiteY3" fmla="*/ 510295 h 3331910"/>
              <a:gd name="connsiteX4" fmla="*/ 690441 w 7516884"/>
              <a:gd name="connsiteY4" fmla="*/ 510295 h 3331910"/>
              <a:gd name="connsiteX5" fmla="*/ 978828 w 7516884"/>
              <a:gd name="connsiteY5" fmla="*/ 918259 h 3331910"/>
              <a:gd name="connsiteX6" fmla="*/ 1105438 w 7516884"/>
              <a:gd name="connsiteY6" fmla="*/ 911225 h 3331910"/>
              <a:gd name="connsiteX7" fmla="*/ 1246115 w 7516884"/>
              <a:gd name="connsiteY7" fmla="*/ 763514 h 3331910"/>
              <a:gd name="connsiteX8" fmla="*/ 1372724 w 7516884"/>
              <a:gd name="connsiteY8" fmla="*/ 911194 h 3331910"/>
              <a:gd name="connsiteX9" fmla="*/ 1524601 w 7516884"/>
              <a:gd name="connsiteY9" fmla="*/ 886987 h 3331910"/>
              <a:gd name="connsiteX10" fmla="*/ 1666988 w 7516884"/>
              <a:gd name="connsiteY10" fmla="*/ 2533863 h 3331910"/>
              <a:gd name="connsiteX11" fmla="*/ 2505663 w 7516884"/>
              <a:gd name="connsiteY11" fmla="*/ 2690294 h 3331910"/>
              <a:gd name="connsiteX12" fmla="*/ 3480922 w 7516884"/>
              <a:gd name="connsiteY12" fmla="*/ 2989700 h 3331910"/>
              <a:gd name="connsiteX13" fmla="*/ 4064113 w 7516884"/>
              <a:gd name="connsiteY13" fmla="*/ 2663180 h 3331910"/>
              <a:gd name="connsiteX14" fmla="*/ 5973158 w 7516884"/>
              <a:gd name="connsiteY14" fmla="*/ 3004472 h 3331910"/>
              <a:gd name="connsiteX15" fmla="*/ 6130444 w 7516884"/>
              <a:gd name="connsiteY15" fmla="*/ 3331910 h 3331910"/>
              <a:gd name="connsiteX16" fmla="*/ 7516884 w 7516884"/>
              <a:gd name="connsiteY16" fmla="*/ 3304393 h 3331910"/>
              <a:gd name="connsiteX0" fmla="*/ 0 w 7516884"/>
              <a:gd name="connsiteY0" fmla="*/ 0 h 3331910"/>
              <a:gd name="connsiteX1" fmla="*/ 310613 w 7516884"/>
              <a:gd name="connsiteY1" fmla="*/ 95299 h 3331910"/>
              <a:gd name="connsiteX2" fmla="*/ 416121 w 7516884"/>
              <a:gd name="connsiteY2" fmla="*/ 327415 h 3331910"/>
              <a:gd name="connsiteX3" fmla="*/ 563832 w 7516884"/>
              <a:gd name="connsiteY3" fmla="*/ 510295 h 3331910"/>
              <a:gd name="connsiteX4" fmla="*/ 690441 w 7516884"/>
              <a:gd name="connsiteY4" fmla="*/ 510295 h 3331910"/>
              <a:gd name="connsiteX5" fmla="*/ 978828 w 7516884"/>
              <a:gd name="connsiteY5" fmla="*/ 918259 h 3331910"/>
              <a:gd name="connsiteX6" fmla="*/ 1105438 w 7516884"/>
              <a:gd name="connsiteY6" fmla="*/ 911225 h 3331910"/>
              <a:gd name="connsiteX7" fmla="*/ 1246115 w 7516884"/>
              <a:gd name="connsiteY7" fmla="*/ 763514 h 3331910"/>
              <a:gd name="connsiteX8" fmla="*/ 1372724 w 7516884"/>
              <a:gd name="connsiteY8" fmla="*/ 911194 h 3331910"/>
              <a:gd name="connsiteX9" fmla="*/ 1524601 w 7516884"/>
              <a:gd name="connsiteY9" fmla="*/ 886987 h 3331910"/>
              <a:gd name="connsiteX10" fmla="*/ 1666988 w 7516884"/>
              <a:gd name="connsiteY10" fmla="*/ 2533863 h 3331910"/>
              <a:gd name="connsiteX11" fmla="*/ 2505663 w 7516884"/>
              <a:gd name="connsiteY11" fmla="*/ 2690294 h 3331910"/>
              <a:gd name="connsiteX12" fmla="*/ 3480922 w 7516884"/>
              <a:gd name="connsiteY12" fmla="*/ 2989700 h 3331910"/>
              <a:gd name="connsiteX13" fmla="*/ 4585927 w 7516884"/>
              <a:gd name="connsiteY13" fmla="*/ 3172932 h 3331910"/>
              <a:gd name="connsiteX14" fmla="*/ 5973158 w 7516884"/>
              <a:gd name="connsiteY14" fmla="*/ 3004472 h 3331910"/>
              <a:gd name="connsiteX15" fmla="*/ 6130444 w 7516884"/>
              <a:gd name="connsiteY15" fmla="*/ 3331910 h 3331910"/>
              <a:gd name="connsiteX16" fmla="*/ 7516884 w 7516884"/>
              <a:gd name="connsiteY16" fmla="*/ 3304393 h 3331910"/>
              <a:gd name="connsiteX0" fmla="*/ 0 w 7516884"/>
              <a:gd name="connsiteY0" fmla="*/ 0 h 3908362"/>
              <a:gd name="connsiteX1" fmla="*/ 310613 w 7516884"/>
              <a:gd name="connsiteY1" fmla="*/ 95299 h 3908362"/>
              <a:gd name="connsiteX2" fmla="*/ 416121 w 7516884"/>
              <a:gd name="connsiteY2" fmla="*/ 327415 h 3908362"/>
              <a:gd name="connsiteX3" fmla="*/ 563832 w 7516884"/>
              <a:gd name="connsiteY3" fmla="*/ 510295 h 3908362"/>
              <a:gd name="connsiteX4" fmla="*/ 690441 w 7516884"/>
              <a:gd name="connsiteY4" fmla="*/ 510295 h 3908362"/>
              <a:gd name="connsiteX5" fmla="*/ 978828 w 7516884"/>
              <a:gd name="connsiteY5" fmla="*/ 918259 h 3908362"/>
              <a:gd name="connsiteX6" fmla="*/ 1105438 w 7516884"/>
              <a:gd name="connsiteY6" fmla="*/ 911225 h 3908362"/>
              <a:gd name="connsiteX7" fmla="*/ 1246115 w 7516884"/>
              <a:gd name="connsiteY7" fmla="*/ 763514 h 3908362"/>
              <a:gd name="connsiteX8" fmla="*/ 1372724 w 7516884"/>
              <a:gd name="connsiteY8" fmla="*/ 911194 h 3908362"/>
              <a:gd name="connsiteX9" fmla="*/ 1524601 w 7516884"/>
              <a:gd name="connsiteY9" fmla="*/ 886987 h 3908362"/>
              <a:gd name="connsiteX10" fmla="*/ 1666988 w 7516884"/>
              <a:gd name="connsiteY10" fmla="*/ 2533863 h 3908362"/>
              <a:gd name="connsiteX11" fmla="*/ 2505663 w 7516884"/>
              <a:gd name="connsiteY11" fmla="*/ 2690294 h 3908362"/>
              <a:gd name="connsiteX12" fmla="*/ 3480922 w 7516884"/>
              <a:gd name="connsiteY12" fmla="*/ 2989700 h 3908362"/>
              <a:gd name="connsiteX13" fmla="*/ 4585927 w 7516884"/>
              <a:gd name="connsiteY13" fmla="*/ 3172932 h 3908362"/>
              <a:gd name="connsiteX14" fmla="*/ 4716315 w 7516884"/>
              <a:gd name="connsiteY14" fmla="*/ 3908362 h 3908362"/>
              <a:gd name="connsiteX15" fmla="*/ 6130444 w 7516884"/>
              <a:gd name="connsiteY15" fmla="*/ 3331910 h 3908362"/>
              <a:gd name="connsiteX16" fmla="*/ 7516884 w 7516884"/>
              <a:gd name="connsiteY16" fmla="*/ 3304393 h 3908362"/>
              <a:gd name="connsiteX0" fmla="*/ 0 w 7516884"/>
              <a:gd name="connsiteY0" fmla="*/ 0 h 3908362"/>
              <a:gd name="connsiteX1" fmla="*/ 310613 w 7516884"/>
              <a:gd name="connsiteY1" fmla="*/ 95299 h 3908362"/>
              <a:gd name="connsiteX2" fmla="*/ 416121 w 7516884"/>
              <a:gd name="connsiteY2" fmla="*/ 327415 h 3908362"/>
              <a:gd name="connsiteX3" fmla="*/ 563832 w 7516884"/>
              <a:gd name="connsiteY3" fmla="*/ 510295 h 3908362"/>
              <a:gd name="connsiteX4" fmla="*/ 690441 w 7516884"/>
              <a:gd name="connsiteY4" fmla="*/ 510295 h 3908362"/>
              <a:gd name="connsiteX5" fmla="*/ 978828 w 7516884"/>
              <a:gd name="connsiteY5" fmla="*/ 918259 h 3908362"/>
              <a:gd name="connsiteX6" fmla="*/ 1105438 w 7516884"/>
              <a:gd name="connsiteY6" fmla="*/ 911225 h 3908362"/>
              <a:gd name="connsiteX7" fmla="*/ 1246115 w 7516884"/>
              <a:gd name="connsiteY7" fmla="*/ 763514 h 3908362"/>
              <a:gd name="connsiteX8" fmla="*/ 1372724 w 7516884"/>
              <a:gd name="connsiteY8" fmla="*/ 911194 h 3908362"/>
              <a:gd name="connsiteX9" fmla="*/ 1524601 w 7516884"/>
              <a:gd name="connsiteY9" fmla="*/ 886987 h 3908362"/>
              <a:gd name="connsiteX10" fmla="*/ 1666988 w 7516884"/>
              <a:gd name="connsiteY10" fmla="*/ 2533863 h 3908362"/>
              <a:gd name="connsiteX11" fmla="*/ 2505663 w 7516884"/>
              <a:gd name="connsiteY11" fmla="*/ 2690294 h 3908362"/>
              <a:gd name="connsiteX12" fmla="*/ 3480922 w 7516884"/>
              <a:gd name="connsiteY12" fmla="*/ 2989700 h 3908362"/>
              <a:gd name="connsiteX13" fmla="*/ 4585927 w 7516884"/>
              <a:gd name="connsiteY13" fmla="*/ 3172932 h 3908362"/>
              <a:gd name="connsiteX14" fmla="*/ 4716315 w 7516884"/>
              <a:gd name="connsiteY14" fmla="*/ 3908362 h 3908362"/>
              <a:gd name="connsiteX15" fmla="*/ 7516884 w 7516884"/>
              <a:gd name="connsiteY15" fmla="*/ 3304393 h 3908362"/>
              <a:gd name="connsiteX0" fmla="*/ 0 w 4716315"/>
              <a:gd name="connsiteY0" fmla="*/ 0 h 3908362"/>
              <a:gd name="connsiteX1" fmla="*/ 310613 w 4716315"/>
              <a:gd name="connsiteY1" fmla="*/ 95299 h 3908362"/>
              <a:gd name="connsiteX2" fmla="*/ 416121 w 4716315"/>
              <a:gd name="connsiteY2" fmla="*/ 327415 h 3908362"/>
              <a:gd name="connsiteX3" fmla="*/ 563832 w 4716315"/>
              <a:gd name="connsiteY3" fmla="*/ 510295 h 3908362"/>
              <a:gd name="connsiteX4" fmla="*/ 690441 w 4716315"/>
              <a:gd name="connsiteY4" fmla="*/ 510295 h 3908362"/>
              <a:gd name="connsiteX5" fmla="*/ 978828 w 4716315"/>
              <a:gd name="connsiteY5" fmla="*/ 918259 h 3908362"/>
              <a:gd name="connsiteX6" fmla="*/ 1105438 w 4716315"/>
              <a:gd name="connsiteY6" fmla="*/ 911225 h 3908362"/>
              <a:gd name="connsiteX7" fmla="*/ 1246115 w 4716315"/>
              <a:gd name="connsiteY7" fmla="*/ 763514 h 3908362"/>
              <a:gd name="connsiteX8" fmla="*/ 1372724 w 4716315"/>
              <a:gd name="connsiteY8" fmla="*/ 911194 h 3908362"/>
              <a:gd name="connsiteX9" fmla="*/ 1524601 w 4716315"/>
              <a:gd name="connsiteY9" fmla="*/ 886987 h 3908362"/>
              <a:gd name="connsiteX10" fmla="*/ 1666988 w 4716315"/>
              <a:gd name="connsiteY10" fmla="*/ 2533863 h 3908362"/>
              <a:gd name="connsiteX11" fmla="*/ 2505663 w 4716315"/>
              <a:gd name="connsiteY11" fmla="*/ 2690294 h 3908362"/>
              <a:gd name="connsiteX12" fmla="*/ 3480922 w 4716315"/>
              <a:gd name="connsiteY12" fmla="*/ 2989700 h 3908362"/>
              <a:gd name="connsiteX13" fmla="*/ 4585927 w 4716315"/>
              <a:gd name="connsiteY13" fmla="*/ 3172932 h 3908362"/>
              <a:gd name="connsiteX14" fmla="*/ 4716315 w 4716315"/>
              <a:gd name="connsiteY14" fmla="*/ 3908362 h 3908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16315" h="3908362">
                <a:moveTo>
                  <a:pt x="0" y="0"/>
                </a:moveTo>
                <a:lnTo>
                  <a:pt x="310613" y="95299"/>
                </a:lnTo>
                <a:lnTo>
                  <a:pt x="416121" y="327415"/>
                </a:lnTo>
                <a:lnTo>
                  <a:pt x="563832" y="510295"/>
                </a:lnTo>
                <a:lnTo>
                  <a:pt x="690441" y="510295"/>
                </a:lnTo>
                <a:lnTo>
                  <a:pt x="978828" y="918259"/>
                </a:lnTo>
                <a:lnTo>
                  <a:pt x="1105438" y="911225"/>
                </a:lnTo>
                <a:lnTo>
                  <a:pt x="1246115" y="763514"/>
                </a:lnTo>
                <a:lnTo>
                  <a:pt x="1372724" y="911194"/>
                </a:lnTo>
                <a:lnTo>
                  <a:pt x="1524601" y="886987"/>
                </a:lnTo>
                <a:lnTo>
                  <a:pt x="1666988" y="2533863"/>
                </a:lnTo>
                <a:lnTo>
                  <a:pt x="2505663" y="2690294"/>
                </a:lnTo>
                <a:lnTo>
                  <a:pt x="3480922" y="2989700"/>
                </a:lnTo>
                <a:lnTo>
                  <a:pt x="4585927" y="3172932"/>
                </a:lnTo>
                <a:lnTo>
                  <a:pt x="4716315" y="3908362"/>
                </a:lnTo>
              </a:path>
            </a:pathLst>
          </a:cu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 LT Std 47 Cn Lt"/>
              <a:ea typeface="+mn-ea"/>
              <a:cs typeface="+mn-cs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1403047" y="5492920"/>
            <a:ext cx="70234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8426450" y="2806262"/>
            <a:ext cx="628212" cy="2830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 LT Std 47 Cn Lt"/>
              <a:ea typeface="+mn-ea"/>
              <a:cs typeface="+mn-cs"/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7121236" y="1188358"/>
            <a:ext cx="2182538" cy="434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Osaka" charset="0"/>
              <a:cs typeface="Osaka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257297" y="3933265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Renewables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Univers LT Std 47 Cn Lt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257297" y="3233138"/>
            <a:ext cx="6206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Grid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Univers LT Std 47 Cn Lt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257297" y="2232877"/>
            <a:ext cx="116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Efficiency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Univers LT Std 47 Cn Lt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257297" y="5240746"/>
            <a:ext cx="911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Offsets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Univers LT Std 47 Cn Lt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4A72934-B21F-3944-B172-98E1B0A6297B}"/>
              </a:ext>
            </a:extLst>
          </p:cNvPr>
          <p:cNvSpPr/>
          <p:nvPr/>
        </p:nvSpPr>
        <p:spPr>
          <a:xfrm>
            <a:off x="7257297" y="4512907"/>
            <a:ext cx="19543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Electrification for 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>
                    <a:lumMod val="50000"/>
                  </a:prstClr>
                </a:solidFill>
                <a:latin typeface="Arial" charset="0"/>
                <a:cs typeface="Arial" charset="0"/>
              </a:rPr>
              <a:t>Renewables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Univers LT Std 47 Cn Lt"/>
              <a:ea typeface="+mn-ea"/>
              <a:cs typeface="+mn-cs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EA55AB3-332E-A845-A1C9-D248B35AE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54921"/>
            <a:ext cx="11896725" cy="779211"/>
          </a:xfrm>
        </p:spPr>
        <p:txBody>
          <a:bodyPr anchor="ctr"/>
          <a:lstStyle/>
          <a:p>
            <a:pPr>
              <a:tabLst>
                <a:tab pos="11645900" algn="r"/>
              </a:tabLst>
            </a:pPr>
            <a:r>
              <a:rPr lang="en-US" sz="4400" dirty="0" smtClean="0"/>
              <a:t>Net Zero Direct Emissions by 2040</a:t>
            </a:r>
            <a:r>
              <a:rPr lang="en-US" sz="4400" dirty="0"/>
              <a:t>	</a:t>
            </a:r>
            <a:r>
              <a:rPr lang="en-US" sz="4400" dirty="0">
                <a:solidFill>
                  <a:schemeClr val="bg1">
                    <a:lumMod val="50000"/>
                  </a:schemeClr>
                </a:solidFill>
              </a:rPr>
              <a:t>	</a:t>
            </a:r>
          </a:p>
        </p:txBody>
      </p:sp>
      <p:sp>
        <p:nvSpPr>
          <p:cNvPr id="24" name="Slide Number Placeholder 2"/>
          <p:cNvSpPr txBox="1">
            <a:spLocks/>
          </p:cNvSpPr>
          <p:nvPr/>
        </p:nvSpPr>
        <p:spPr>
          <a:xfrm>
            <a:off x="11609293" y="6356350"/>
            <a:ext cx="389184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6E775DD-1FFB-4D58-8065-F297A54F95AE}" type="slidenum"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4837" y="276400"/>
            <a:ext cx="1409048" cy="65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313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655750" y="1553985"/>
            <a:ext cx="11268076" cy="251299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 / C-Suite Talking Points</a:t>
            </a:r>
            <a:endParaRPr lang="en-US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1" indent="-449263">
              <a:buFont typeface="+mj-lt"/>
              <a:buAutoNum type="alphaLcPeriod"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 hedge</a:t>
            </a:r>
          </a:p>
          <a:p>
            <a:pPr marL="685800" lvl="1" indent="-449263">
              <a:buFont typeface="+mj-lt"/>
              <a:buAutoNum type="alphaLcPeriod"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Electricity and natural gas pricing highly correlated</a:t>
            </a:r>
          </a:p>
          <a:p>
            <a:pPr marL="685800" lvl="1" indent="-449263">
              <a:buFont typeface="+mj-lt"/>
              <a:buAutoNum type="alphaLcPeriod"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Natural gas price stability</a:t>
            </a:r>
          </a:p>
          <a:p>
            <a:pPr marL="685800" lvl="1" indent="-449263">
              <a:buFont typeface="+mj-lt"/>
              <a:buAutoNum type="alphaLcPeriod"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45% decrease in fixed price since 2015</a:t>
            </a:r>
          </a:p>
          <a:p>
            <a:pPr marL="685800" lvl="1" indent="-449263">
              <a:buFont typeface="+mj-lt"/>
              <a:buAutoNum type="alphaLcPeriod"/>
            </a:pPr>
            <a:endParaRPr lang="en-US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21C8992-B701-6E46-88BB-BA6AACBA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54921"/>
            <a:ext cx="11963400" cy="779211"/>
          </a:xfrm>
        </p:spPr>
        <p:txBody>
          <a:bodyPr anchor="ctr"/>
          <a:lstStyle/>
          <a:p>
            <a:pPr>
              <a:tabLst>
                <a:tab pos="11645900" algn="r"/>
              </a:tabLst>
            </a:pPr>
            <a:r>
              <a:rPr lang="en-US" sz="4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Power Purchase Agreement </a:t>
            </a:r>
            <a:r>
              <a:rPr lang="en-US" sz="4400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Economics</a:t>
            </a:r>
            <a:r>
              <a:rPr lang="en-US" sz="4400" dirty="0">
                <a:solidFill>
                  <a:schemeClr val="bg1">
                    <a:lumMod val="50000"/>
                  </a:schemeClr>
                </a:solidFill>
              </a:rPr>
              <a:t>		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8F3C60F-D7A7-9341-971F-D7E74C593546}"/>
              </a:ext>
            </a:extLst>
          </p:cNvPr>
          <p:cNvCxnSpPr/>
          <p:nvPr/>
        </p:nvCxnSpPr>
        <p:spPr bwMode="auto">
          <a:xfrm flipV="1">
            <a:off x="2975012" y="4963373"/>
            <a:ext cx="6629553" cy="229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3F9F172-228A-6847-B398-DEEADD4039D0}"/>
              </a:ext>
            </a:extLst>
          </p:cNvPr>
          <p:cNvSpPr txBox="1">
            <a:spLocks/>
          </p:cNvSpPr>
          <p:nvPr/>
        </p:nvSpPr>
        <p:spPr>
          <a:xfrm>
            <a:off x="3695893" y="5405842"/>
            <a:ext cx="1372053" cy="394392"/>
          </a:xfrm>
          <a:prstGeom prst="rect">
            <a:avLst/>
          </a:prstGeom>
        </p:spPr>
        <p:txBody>
          <a:bodyPr lIns="0" rIns="0"/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03225" indent="-388938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tabLst/>
              <a:defRPr sz="2000" kern="12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641350" indent="-223838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charset="2"/>
              <a:buChar char="§"/>
              <a:tabLst/>
              <a:defRPr sz="2000" kern="12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377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94000" algn="l"/>
              </a:tabLst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charset="0"/>
                <a:cs typeface="Arial" charset="0"/>
              </a:rPr>
              <a:t>PPA Price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50076AC-A144-F14D-A732-DAB00D13B6C5}"/>
              </a:ext>
            </a:extLst>
          </p:cNvPr>
          <p:cNvSpPr txBox="1">
            <a:spLocks/>
          </p:cNvSpPr>
          <p:nvPr/>
        </p:nvSpPr>
        <p:spPr>
          <a:xfrm>
            <a:off x="3695893" y="4234314"/>
            <a:ext cx="2018860" cy="394392"/>
          </a:xfrm>
          <a:prstGeom prst="rect">
            <a:avLst/>
          </a:prstGeom>
        </p:spPr>
        <p:txBody>
          <a:bodyPr lIns="0" rIns="0"/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03225" indent="-388938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tabLst/>
              <a:defRPr sz="2000" kern="12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641350" indent="-223838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charset="2"/>
              <a:buChar char="§"/>
              <a:tabLst/>
              <a:defRPr sz="2000" kern="12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377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94000" algn="l"/>
              </a:tabLst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charset="0"/>
                <a:cs typeface="Arial" charset="0"/>
              </a:rPr>
              <a:t>Market Price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FC61A99B-365B-E14C-86F7-5AFC9AA73BC1}"/>
              </a:ext>
            </a:extLst>
          </p:cNvPr>
          <p:cNvSpPr/>
          <p:nvPr/>
        </p:nvSpPr>
        <p:spPr>
          <a:xfrm>
            <a:off x="2975012" y="4467463"/>
            <a:ext cx="6629553" cy="1190630"/>
          </a:xfrm>
          <a:custGeom>
            <a:avLst/>
            <a:gdLst>
              <a:gd name="connsiteX0" fmla="*/ 0 w 8255976"/>
              <a:gd name="connsiteY0" fmla="*/ 1345223 h 1951892"/>
              <a:gd name="connsiteX1" fmla="*/ 140676 w 8255976"/>
              <a:gd name="connsiteY1" fmla="*/ 1556238 h 1951892"/>
              <a:gd name="connsiteX2" fmla="*/ 290146 w 8255976"/>
              <a:gd name="connsiteY2" fmla="*/ 1441938 h 1951892"/>
              <a:gd name="connsiteX3" fmla="*/ 378069 w 8255976"/>
              <a:gd name="connsiteY3" fmla="*/ 1538653 h 1951892"/>
              <a:gd name="connsiteX4" fmla="*/ 536330 w 8255976"/>
              <a:gd name="connsiteY4" fmla="*/ 1573823 h 1951892"/>
              <a:gd name="connsiteX5" fmla="*/ 677007 w 8255976"/>
              <a:gd name="connsiteY5" fmla="*/ 1512276 h 1951892"/>
              <a:gd name="connsiteX6" fmla="*/ 800100 w 8255976"/>
              <a:gd name="connsiteY6" fmla="*/ 1204546 h 1951892"/>
              <a:gd name="connsiteX7" fmla="*/ 949569 w 8255976"/>
              <a:gd name="connsiteY7" fmla="*/ 1222130 h 1951892"/>
              <a:gd name="connsiteX8" fmla="*/ 1046284 w 8255976"/>
              <a:gd name="connsiteY8" fmla="*/ 1257300 h 1951892"/>
              <a:gd name="connsiteX9" fmla="*/ 1195753 w 8255976"/>
              <a:gd name="connsiteY9" fmla="*/ 1116623 h 1951892"/>
              <a:gd name="connsiteX10" fmla="*/ 1327638 w 8255976"/>
              <a:gd name="connsiteY10" fmla="*/ 1186961 h 1951892"/>
              <a:gd name="connsiteX11" fmla="*/ 1468315 w 8255976"/>
              <a:gd name="connsiteY11" fmla="*/ 1266092 h 1951892"/>
              <a:gd name="connsiteX12" fmla="*/ 1582615 w 8255976"/>
              <a:gd name="connsiteY12" fmla="*/ 1151792 h 1951892"/>
              <a:gd name="connsiteX13" fmla="*/ 1705707 w 8255976"/>
              <a:gd name="connsiteY13" fmla="*/ 1222130 h 1951892"/>
              <a:gd name="connsiteX14" fmla="*/ 1890346 w 8255976"/>
              <a:gd name="connsiteY14" fmla="*/ 914400 h 1951892"/>
              <a:gd name="connsiteX15" fmla="*/ 1969476 w 8255976"/>
              <a:gd name="connsiteY15" fmla="*/ 624253 h 1951892"/>
              <a:gd name="connsiteX16" fmla="*/ 2110153 w 8255976"/>
              <a:gd name="connsiteY16" fmla="*/ 879230 h 1951892"/>
              <a:gd name="connsiteX17" fmla="*/ 2242038 w 8255976"/>
              <a:gd name="connsiteY17" fmla="*/ 791307 h 1951892"/>
              <a:gd name="connsiteX18" fmla="*/ 2365130 w 8255976"/>
              <a:gd name="connsiteY18" fmla="*/ 747346 h 1951892"/>
              <a:gd name="connsiteX19" fmla="*/ 2497015 w 8255976"/>
              <a:gd name="connsiteY19" fmla="*/ 931984 h 1951892"/>
              <a:gd name="connsiteX20" fmla="*/ 2637692 w 8255976"/>
              <a:gd name="connsiteY20" fmla="*/ 756138 h 1951892"/>
              <a:gd name="connsiteX21" fmla="*/ 2778369 w 8255976"/>
              <a:gd name="connsiteY21" fmla="*/ 896815 h 1951892"/>
              <a:gd name="connsiteX22" fmla="*/ 2901461 w 8255976"/>
              <a:gd name="connsiteY22" fmla="*/ 800100 h 1951892"/>
              <a:gd name="connsiteX23" fmla="*/ 3015761 w 8255976"/>
              <a:gd name="connsiteY23" fmla="*/ 606669 h 1951892"/>
              <a:gd name="connsiteX24" fmla="*/ 3147646 w 8255976"/>
              <a:gd name="connsiteY24" fmla="*/ 650630 h 1951892"/>
              <a:gd name="connsiteX25" fmla="*/ 3288323 w 8255976"/>
              <a:gd name="connsiteY25" fmla="*/ 272561 h 1951892"/>
              <a:gd name="connsiteX26" fmla="*/ 3402623 w 8255976"/>
              <a:gd name="connsiteY26" fmla="*/ 0 h 1951892"/>
              <a:gd name="connsiteX27" fmla="*/ 3560884 w 8255976"/>
              <a:gd name="connsiteY27" fmla="*/ 219807 h 1951892"/>
              <a:gd name="connsiteX28" fmla="*/ 3666392 w 8255976"/>
              <a:gd name="connsiteY28" fmla="*/ 685800 h 1951892"/>
              <a:gd name="connsiteX29" fmla="*/ 3815861 w 8255976"/>
              <a:gd name="connsiteY29" fmla="*/ 430823 h 1951892"/>
              <a:gd name="connsiteX30" fmla="*/ 3947746 w 8255976"/>
              <a:gd name="connsiteY30" fmla="*/ 633046 h 1951892"/>
              <a:gd name="connsiteX31" fmla="*/ 4062046 w 8255976"/>
              <a:gd name="connsiteY31" fmla="*/ 677007 h 1951892"/>
              <a:gd name="connsiteX32" fmla="*/ 4211515 w 8255976"/>
              <a:gd name="connsiteY32" fmla="*/ 685800 h 1951892"/>
              <a:gd name="connsiteX33" fmla="*/ 4317023 w 8255976"/>
              <a:gd name="connsiteY33" fmla="*/ 861646 h 1951892"/>
              <a:gd name="connsiteX34" fmla="*/ 4475284 w 8255976"/>
              <a:gd name="connsiteY34" fmla="*/ 923192 h 1951892"/>
              <a:gd name="connsiteX35" fmla="*/ 4589584 w 8255976"/>
              <a:gd name="connsiteY35" fmla="*/ 1195753 h 1951892"/>
              <a:gd name="connsiteX36" fmla="*/ 4730261 w 8255976"/>
              <a:gd name="connsiteY36" fmla="*/ 1257300 h 1951892"/>
              <a:gd name="connsiteX37" fmla="*/ 4826976 w 8255976"/>
              <a:gd name="connsiteY37" fmla="*/ 1230923 h 1951892"/>
              <a:gd name="connsiteX38" fmla="*/ 4985238 w 8255976"/>
              <a:gd name="connsiteY38" fmla="*/ 1310053 h 1951892"/>
              <a:gd name="connsiteX39" fmla="*/ 5108330 w 8255976"/>
              <a:gd name="connsiteY39" fmla="*/ 1380392 h 1951892"/>
              <a:gd name="connsiteX40" fmla="*/ 5231423 w 8255976"/>
              <a:gd name="connsiteY40" fmla="*/ 1204546 h 1951892"/>
              <a:gd name="connsiteX41" fmla="*/ 5380892 w 8255976"/>
              <a:gd name="connsiteY41" fmla="*/ 1362807 h 1951892"/>
              <a:gd name="connsiteX42" fmla="*/ 5512776 w 8255976"/>
              <a:gd name="connsiteY42" fmla="*/ 1239715 h 1951892"/>
              <a:gd name="connsiteX43" fmla="*/ 5653453 w 8255976"/>
              <a:gd name="connsiteY43" fmla="*/ 1178169 h 1951892"/>
              <a:gd name="connsiteX44" fmla="*/ 5758961 w 8255976"/>
              <a:gd name="connsiteY44" fmla="*/ 1477107 h 1951892"/>
              <a:gd name="connsiteX45" fmla="*/ 5890846 w 8255976"/>
              <a:gd name="connsiteY45" fmla="*/ 1450730 h 1951892"/>
              <a:gd name="connsiteX46" fmla="*/ 6013938 w 8255976"/>
              <a:gd name="connsiteY46" fmla="*/ 1617784 h 1951892"/>
              <a:gd name="connsiteX47" fmla="*/ 6163407 w 8255976"/>
              <a:gd name="connsiteY47" fmla="*/ 1802423 h 1951892"/>
              <a:gd name="connsiteX48" fmla="*/ 6295292 w 8255976"/>
              <a:gd name="connsiteY48" fmla="*/ 1714500 h 1951892"/>
              <a:gd name="connsiteX49" fmla="*/ 6427176 w 8255976"/>
              <a:gd name="connsiteY49" fmla="*/ 1916723 h 1951892"/>
              <a:gd name="connsiteX50" fmla="*/ 6497515 w 8255976"/>
              <a:gd name="connsiteY50" fmla="*/ 1951892 h 1951892"/>
              <a:gd name="connsiteX51" fmla="*/ 6699738 w 8255976"/>
              <a:gd name="connsiteY51" fmla="*/ 1890346 h 1951892"/>
              <a:gd name="connsiteX52" fmla="*/ 6796453 w 8255976"/>
              <a:gd name="connsiteY52" fmla="*/ 1837592 h 1951892"/>
              <a:gd name="connsiteX53" fmla="*/ 6945923 w 8255976"/>
              <a:gd name="connsiteY53" fmla="*/ 1424353 h 1951892"/>
              <a:gd name="connsiteX54" fmla="*/ 7077807 w 8255976"/>
              <a:gd name="connsiteY54" fmla="*/ 1354015 h 1951892"/>
              <a:gd name="connsiteX55" fmla="*/ 7209692 w 8255976"/>
              <a:gd name="connsiteY55" fmla="*/ 1046284 h 1951892"/>
              <a:gd name="connsiteX56" fmla="*/ 7341576 w 8255976"/>
              <a:gd name="connsiteY56" fmla="*/ 1266092 h 1951892"/>
              <a:gd name="connsiteX57" fmla="*/ 7473461 w 8255976"/>
              <a:gd name="connsiteY57" fmla="*/ 1318846 h 1951892"/>
              <a:gd name="connsiteX58" fmla="*/ 7587761 w 8255976"/>
              <a:gd name="connsiteY58" fmla="*/ 1186961 h 1951892"/>
              <a:gd name="connsiteX59" fmla="*/ 7728438 w 8255976"/>
              <a:gd name="connsiteY59" fmla="*/ 1441938 h 1951892"/>
              <a:gd name="connsiteX60" fmla="*/ 7860323 w 8255976"/>
              <a:gd name="connsiteY60" fmla="*/ 1169376 h 1951892"/>
              <a:gd name="connsiteX61" fmla="*/ 7992207 w 8255976"/>
              <a:gd name="connsiteY61" fmla="*/ 1591407 h 1951892"/>
              <a:gd name="connsiteX62" fmla="*/ 8097715 w 8255976"/>
              <a:gd name="connsiteY62" fmla="*/ 1547446 h 1951892"/>
              <a:gd name="connsiteX63" fmla="*/ 8255976 w 8255976"/>
              <a:gd name="connsiteY63" fmla="*/ 984738 h 1951892"/>
              <a:gd name="connsiteX0" fmla="*/ 0 w 8255976"/>
              <a:gd name="connsiteY0" fmla="*/ 1139340 h 1951892"/>
              <a:gd name="connsiteX1" fmla="*/ 140676 w 8255976"/>
              <a:gd name="connsiteY1" fmla="*/ 1556238 h 1951892"/>
              <a:gd name="connsiteX2" fmla="*/ 290146 w 8255976"/>
              <a:gd name="connsiteY2" fmla="*/ 1441938 h 1951892"/>
              <a:gd name="connsiteX3" fmla="*/ 378069 w 8255976"/>
              <a:gd name="connsiteY3" fmla="*/ 1538653 h 1951892"/>
              <a:gd name="connsiteX4" fmla="*/ 536330 w 8255976"/>
              <a:gd name="connsiteY4" fmla="*/ 1573823 h 1951892"/>
              <a:gd name="connsiteX5" fmla="*/ 677007 w 8255976"/>
              <a:gd name="connsiteY5" fmla="*/ 1512276 h 1951892"/>
              <a:gd name="connsiteX6" fmla="*/ 800100 w 8255976"/>
              <a:gd name="connsiteY6" fmla="*/ 1204546 h 1951892"/>
              <a:gd name="connsiteX7" fmla="*/ 949569 w 8255976"/>
              <a:gd name="connsiteY7" fmla="*/ 1222130 h 1951892"/>
              <a:gd name="connsiteX8" fmla="*/ 1046284 w 8255976"/>
              <a:gd name="connsiteY8" fmla="*/ 1257300 h 1951892"/>
              <a:gd name="connsiteX9" fmla="*/ 1195753 w 8255976"/>
              <a:gd name="connsiteY9" fmla="*/ 1116623 h 1951892"/>
              <a:gd name="connsiteX10" fmla="*/ 1327638 w 8255976"/>
              <a:gd name="connsiteY10" fmla="*/ 1186961 h 1951892"/>
              <a:gd name="connsiteX11" fmla="*/ 1468315 w 8255976"/>
              <a:gd name="connsiteY11" fmla="*/ 1266092 h 1951892"/>
              <a:gd name="connsiteX12" fmla="*/ 1582615 w 8255976"/>
              <a:gd name="connsiteY12" fmla="*/ 1151792 h 1951892"/>
              <a:gd name="connsiteX13" fmla="*/ 1705707 w 8255976"/>
              <a:gd name="connsiteY13" fmla="*/ 1222130 h 1951892"/>
              <a:gd name="connsiteX14" fmla="*/ 1890346 w 8255976"/>
              <a:gd name="connsiteY14" fmla="*/ 914400 h 1951892"/>
              <a:gd name="connsiteX15" fmla="*/ 1969476 w 8255976"/>
              <a:gd name="connsiteY15" fmla="*/ 624253 h 1951892"/>
              <a:gd name="connsiteX16" fmla="*/ 2110153 w 8255976"/>
              <a:gd name="connsiteY16" fmla="*/ 879230 h 1951892"/>
              <a:gd name="connsiteX17" fmla="*/ 2242038 w 8255976"/>
              <a:gd name="connsiteY17" fmla="*/ 791307 h 1951892"/>
              <a:gd name="connsiteX18" fmla="*/ 2365130 w 8255976"/>
              <a:gd name="connsiteY18" fmla="*/ 747346 h 1951892"/>
              <a:gd name="connsiteX19" fmla="*/ 2497015 w 8255976"/>
              <a:gd name="connsiteY19" fmla="*/ 931984 h 1951892"/>
              <a:gd name="connsiteX20" fmla="*/ 2637692 w 8255976"/>
              <a:gd name="connsiteY20" fmla="*/ 756138 h 1951892"/>
              <a:gd name="connsiteX21" fmla="*/ 2778369 w 8255976"/>
              <a:gd name="connsiteY21" fmla="*/ 896815 h 1951892"/>
              <a:gd name="connsiteX22" fmla="*/ 2901461 w 8255976"/>
              <a:gd name="connsiteY22" fmla="*/ 800100 h 1951892"/>
              <a:gd name="connsiteX23" fmla="*/ 3015761 w 8255976"/>
              <a:gd name="connsiteY23" fmla="*/ 606669 h 1951892"/>
              <a:gd name="connsiteX24" fmla="*/ 3147646 w 8255976"/>
              <a:gd name="connsiteY24" fmla="*/ 650630 h 1951892"/>
              <a:gd name="connsiteX25" fmla="*/ 3288323 w 8255976"/>
              <a:gd name="connsiteY25" fmla="*/ 272561 h 1951892"/>
              <a:gd name="connsiteX26" fmla="*/ 3402623 w 8255976"/>
              <a:gd name="connsiteY26" fmla="*/ 0 h 1951892"/>
              <a:gd name="connsiteX27" fmla="*/ 3560884 w 8255976"/>
              <a:gd name="connsiteY27" fmla="*/ 219807 h 1951892"/>
              <a:gd name="connsiteX28" fmla="*/ 3666392 w 8255976"/>
              <a:gd name="connsiteY28" fmla="*/ 685800 h 1951892"/>
              <a:gd name="connsiteX29" fmla="*/ 3815861 w 8255976"/>
              <a:gd name="connsiteY29" fmla="*/ 430823 h 1951892"/>
              <a:gd name="connsiteX30" fmla="*/ 3947746 w 8255976"/>
              <a:gd name="connsiteY30" fmla="*/ 633046 h 1951892"/>
              <a:gd name="connsiteX31" fmla="*/ 4062046 w 8255976"/>
              <a:gd name="connsiteY31" fmla="*/ 677007 h 1951892"/>
              <a:gd name="connsiteX32" fmla="*/ 4211515 w 8255976"/>
              <a:gd name="connsiteY32" fmla="*/ 685800 h 1951892"/>
              <a:gd name="connsiteX33" fmla="*/ 4317023 w 8255976"/>
              <a:gd name="connsiteY33" fmla="*/ 861646 h 1951892"/>
              <a:gd name="connsiteX34" fmla="*/ 4475284 w 8255976"/>
              <a:gd name="connsiteY34" fmla="*/ 923192 h 1951892"/>
              <a:gd name="connsiteX35" fmla="*/ 4589584 w 8255976"/>
              <a:gd name="connsiteY35" fmla="*/ 1195753 h 1951892"/>
              <a:gd name="connsiteX36" fmla="*/ 4730261 w 8255976"/>
              <a:gd name="connsiteY36" fmla="*/ 1257300 h 1951892"/>
              <a:gd name="connsiteX37" fmla="*/ 4826976 w 8255976"/>
              <a:gd name="connsiteY37" fmla="*/ 1230923 h 1951892"/>
              <a:gd name="connsiteX38" fmla="*/ 4985238 w 8255976"/>
              <a:gd name="connsiteY38" fmla="*/ 1310053 h 1951892"/>
              <a:gd name="connsiteX39" fmla="*/ 5108330 w 8255976"/>
              <a:gd name="connsiteY39" fmla="*/ 1380392 h 1951892"/>
              <a:gd name="connsiteX40" fmla="*/ 5231423 w 8255976"/>
              <a:gd name="connsiteY40" fmla="*/ 1204546 h 1951892"/>
              <a:gd name="connsiteX41" fmla="*/ 5380892 w 8255976"/>
              <a:gd name="connsiteY41" fmla="*/ 1362807 h 1951892"/>
              <a:gd name="connsiteX42" fmla="*/ 5512776 w 8255976"/>
              <a:gd name="connsiteY42" fmla="*/ 1239715 h 1951892"/>
              <a:gd name="connsiteX43" fmla="*/ 5653453 w 8255976"/>
              <a:gd name="connsiteY43" fmla="*/ 1178169 h 1951892"/>
              <a:gd name="connsiteX44" fmla="*/ 5758961 w 8255976"/>
              <a:gd name="connsiteY44" fmla="*/ 1477107 h 1951892"/>
              <a:gd name="connsiteX45" fmla="*/ 5890846 w 8255976"/>
              <a:gd name="connsiteY45" fmla="*/ 1450730 h 1951892"/>
              <a:gd name="connsiteX46" fmla="*/ 6013938 w 8255976"/>
              <a:gd name="connsiteY46" fmla="*/ 1617784 h 1951892"/>
              <a:gd name="connsiteX47" fmla="*/ 6163407 w 8255976"/>
              <a:gd name="connsiteY47" fmla="*/ 1802423 h 1951892"/>
              <a:gd name="connsiteX48" fmla="*/ 6295292 w 8255976"/>
              <a:gd name="connsiteY48" fmla="*/ 1714500 h 1951892"/>
              <a:gd name="connsiteX49" fmla="*/ 6427176 w 8255976"/>
              <a:gd name="connsiteY49" fmla="*/ 1916723 h 1951892"/>
              <a:gd name="connsiteX50" fmla="*/ 6497515 w 8255976"/>
              <a:gd name="connsiteY50" fmla="*/ 1951892 h 1951892"/>
              <a:gd name="connsiteX51" fmla="*/ 6699738 w 8255976"/>
              <a:gd name="connsiteY51" fmla="*/ 1890346 h 1951892"/>
              <a:gd name="connsiteX52" fmla="*/ 6796453 w 8255976"/>
              <a:gd name="connsiteY52" fmla="*/ 1837592 h 1951892"/>
              <a:gd name="connsiteX53" fmla="*/ 6945923 w 8255976"/>
              <a:gd name="connsiteY53" fmla="*/ 1424353 h 1951892"/>
              <a:gd name="connsiteX54" fmla="*/ 7077807 w 8255976"/>
              <a:gd name="connsiteY54" fmla="*/ 1354015 h 1951892"/>
              <a:gd name="connsiteX55" fmla="*/ 7209692 w 8255976"/>
              <a:gd name="connsiteY55" fmla="*/ 1046284 h 1951892"/>
              <a:gd name="connsiteX56" fmla="*/ 7341576 w 8255976"/>
              <a:gd name="connsiteY56" fmla="*/ 1266092 h 1951892"/>
              <a:gd name="connsiteX57" fmla="*/ 7473461 w 8255976"/>
              <a:gd name="connsiteY57" fmla="*/ 1318846 h 1951892"/>
              <a:gd name="connsiteX58" fmla="*/ 7587761 w 8255976"/>
              <a:gd name="connsiteY58" fmla="*/ 1186961 h 1951892"/>
              <a:gd name="connsiteX59" fmla="*/ 7728438 w 8255976"/>
              <a:gd name="connsiteY59" fmla="*/ 1441938 h 1951892"/>
              <a:gd name="connsiteX60" fmla="*/ 7860323 w 8255976"/>
              <a:gd name="connsiteY60" fmla="*/ 1169376 h 1951892"/>
              <a:gd name="connsiteX61" fmla="*/ 7992207 w 8255976"/>
              <a:gd name="connsiteY61" fmla="*/ 1591407 h 1951892"/>
              <a:gd name="connsiteX62" fmla="*/ 8097715 w 8255976"/>
              <a:gd name="connsiteY62" fmla="*/ 1547446 h 1951892"/>
              <a:gd name="connsiteX63" fmla="*/ 8255976 w 8255976"/>
              <a:gd name="connsiteY63" fmla="*/ 984738 h 1951892"/>
              <a:gd name="connsiteX0" fmla="*/ 0 w 8255976"/>
              <a:gd name="connsiteY0" fmla="*/ 1139340 h 1951892"/>
              <a:gd name="connsiteX1" fmla="*/ 148405 w 8255976"/>
              <a:gd name="connsiteY1" fmla="*/ 1277300 h 1951892"/>
              <a:gd name="connsiteX2" fmla="*/ 290146 w 8255976"/>
              <a:gd name="connsiteY2" fmla="*/ 1441938 h 1951892"/>
              <a:gd name="connsiteX3" fmla="*/ 378069 w 8255976"/>
              <a:gd name="connsiteY3" fmla="*/ 1538653 h 1951892"/>
              <a:gd name="connsiteX4" fmla="*/ 536330 w 8255976"/>
              <a:gd name="connsiteY4" fmla="*/ 1573823 h 1951892"/>
              <a:gd name="connsiteX5" fmla="*/ 677007 w 8255976"/>
              <a:gd name="connsiteY5" fmla="*/ 1512276 h 1951892"/>
              <a:gd name="connsiteX6" fmla="*/ 800100 w 8255976"/>
              <a:gd name="connsiteY6" fmla="*/ 1204546 h 1951892"/>
              <a:gd name="connsiteX7" fmla="*/ 949569 w 8255976"/>
              <a:gd name="connsiteY7" fmla="*/ 1222130 h 1951892"/>
              <a:gd name="connsiteX8" fmla="*/ 1046284 w 8255976"/>
              <a:gd name="connsiteY8" fmla="*/ 1257300 h 1951892"/>
              <a:gd name="connsiteX9" fmla="*/ 1195753 w 8255976"/>
              <a:gd name="connsiteY9" fmla="*/ 1116623 h 1951892"/>
              <a:gd name="connsiteX10" fmla="*/ 1327638 w 8255976"/>
              <a:gd name="connsiteY10" fmla="*/ 1186961 h 1951892"/>
              <a:gd name="connsiteX11" fmla="*/ 1468315 w 8255976"/>
              <a:gd name="connsiteY11" fmla="*/ 1266092 h 1951892"/>
              <a:gd name="connsiteX12" fmla="*/ 1582615 w 8255976"/>
              <a:gd name="connsiteY12" fmla="*/ 1151792 h 1951892"/>
              <a:gd name="connsiteX13" fmla="*/ 1705707 w 8255976"/>
              <a:gd name="connsiteY13" fmla="*/ 1222130 h 1951892"/>
              <a:gd name="connsiteX14" fmla="*/ 1890346 w 8255976"/>
              <a:gd name="connsiteY14" fmla="*/ 914400 h 1951892"/>
              <a:gd name="connsiteX15" fmla="*/ 1969476 w 8255976"/>
              <a:gd name="connsiteY15" fmla="*/ 624253 h 1951892"/>
              <a:gd name="connsiteX16" fmla="*/ 2110153 w 8255976"/>
              <a:gd name="connsiteY16" fmla="*/ 879230 h 1951892"/>
              <a:gd name="connsiteX17" fmla="*/ 2242038 w 8255976"/>
              <a:gd name="connsiteY17" fmla="*/ 791307 h 1951892"/>
              <a:gd name="connsiteX18" fmla="*/ 2365130 w 8255976"/>
              <a:gd name="connsiteY18" fmla="*/ 747346 h 1951892"/>
              <a:gd name="connsiteX19" fmla="*/ 2497015 w 8255976"/>
              <a:gd name="connsiteY19" fmla="*/ 931984 h 1951892"/>
              <a:gd name="connsiteX20" fmla="*/ 2637692 w 8255976"/>
              <a:gd name="connsiteY20" fmla="*/ 756138 h 1951892"/>
              <a:gd name="connsiteX21" fmla="*/ 2778369 w 8255976"/>
              <a:gd name="connsiteY21" fmla="*/ 896815 h 1951892"/>
              <a:gd name="connsiteX22" fmla="*/ 2901461 w 8255976"/>
              <a:gd name="connsiteY22" fmla="*/ 800100 h 1951892"/>
              <a:gd name="connsiteX23" fmla="*/ 3015761 w 8255976"/>
              <a:gd name="connsiteY23" fmla="*/ 606669 h 1951892"/>
              <a:gd name="connsiteX24" fmla="*/ 3147646 w 8255976"/>
              <a:gd name="connsiteY24" fmla="*/ 650630 h 1951892"/>
              <a:gd name="connsiteX25" fmla="*/ 3288323 w 8255976"/>
              <a:gd name="connsiteY25" fmla="*/ 272561 h 1951892"/>
              <a:gd name="connsiteX26" fmla="*/ 3402623 w 8255976"/>
              <a:gd name="connsiteY26" fmla="*/ 0 h 1951892"/>
              <a:gd name="connsiteX27" fmla="*/ 3560884 w 8255976"/>
              <a:gd name="connsiteY27" fmla="*/ 219807 h 1951892"/>
              <a:gd name="connsiteX28" fmla="*/ 3666392 w 8255976"/>
              <a:gd name="connsiteY28" fmla="*/ 685800 h 1951892"/>
              <a:gd name="connsiteX29" fmla="*/ 3815861 w 8255976"/>
              <a:gd name="connsiteY29" fmla="*/ 430823 h 1951892"/>
              <a:gd name="connsiteX30" fmla="*/ 3947746 w 8255976"/>
              <a:gd name="connsiteY30" fmla="*/ 633046 h 1951892"/>
              <a:gd name="connsiteX31" fmla="*/ 4062046 w 8255976"/>
              <a:gd name="connsiteY31" fmla="*/ 677007 h 1951892"/>
              <a:gd name="connsiteX32" fmla="*/ 4211515 w 8255976"/>
              <a:gd name="connsiteY32" fmla="*/ 685800 h 1951892"/>
              <a:gd name="connsiteX33" fmla="*/ 4317023 w 8255976"/>
              <a:gd name="connsiteY33" fmla="*/ 861646 h 1951892"/>
              <a:gd name="connsiteX34" fmla="*/ 4475284 w 8255976"/>
              <a:gd name="connsiteY34" fmla="*/ 923192 h 1951892"/>
              <a:gd name="connsiteX35" fmla="*/ 4589584 w 8255976"/>
              <a:gd name="connsiteY35" fmla="*/ 1195753 h 1951892"/>
              <a:gd name="connsiteX36" fmla="*/ 4730261 w 8255976"/>
              <a:gd name="connsiteY36" fmla="*/ 1257300 h 1951892"/>
              <a:gd name="connsiteX37" fmla="*/ 4826976 w 8255976"/>
              <a:gd name="connsiteY37" fmla="*/ 1230923 h 1951892"/>
              <a:gd name="connsiteX38" fmla="*/ 4985238 w 8255976"/>
              <a:gd name="connsiteY38" fmla="*/ 1310053 h 1951892"/>
              <a:gd name="connsiteX39" fmla="*/ 5108330 w 8255976"/>
              <a:gd name="connsiteY39" fmla="*/ 1380392 h 1951892"/>
              <a:gd name="connsiteX40" fmla="*/ 5231423 w 8255976"/>
              <a:gd name="connsiteY40" fmla="*/ 1204546 h 1951892"/>
              <a:gd name="connsiteX41" fmla="*/ 5380892 w 8255976"/>
              <a:gd name="connsiteY41" fmla="*/ 1362807 h 1951892"/>
              <a:gd name="connsiteX42" fmla="*/ 5512776 w 8255976"/>
              <a:gd name="connsiteY42" fmla="*/ 1239715 h 1951892"/>
              <a:gd name="connsiteX43" fmla="*/ 5653453 w 8255976"/>
              <a:gd name="connsiteY43" fmla="*/ 1178169 h 1951892"/>
              <a:gd name="connsiteX44" fmla="*/ 5758961 w 8255976"/>
              <a:gd name="connsiteY44" fmla="*/ 1477107 h 1951892"/>
              <a:gd name="connsiteX45" fmla="*/ 5890846 w 8255976"/>
              <a:gd name="connsiteY45" fmla="*/ 1450730 h 1951892"/>
              <a:gd name="connsiteX46" fmla="*/ 6013938 w 8255976"/>
              <a:gd name="connsiteY46" fmla="*/ 1617784 h 1951892"/>
              <a:gd name="connsiteX47" fmla="*/ 6163407 w 8255976"/>
              <a:gd name="connsiteY47" fmla="*/ 1802423 h 1951892"/>
              <a:gd name="connsiteX48" fmla="*/ 6295292 w 8255976"/>
              <a:gd name="connsiteY48" fmla="*/ 1714500 h 1951892"/>
              <a:gd name="connsiteX49" fmla="*/ 6427176 w 8255976"/>
              <a:gd name="connsiteY49" fmla="*/ 1916723 h 1951892"/>
              <a:gd name="connsiteX50" fmla="*/ 6497515 w 8255976"/>
              <a:gd name="connsiteY50" fmla="*/ 1951892 h 1951892"/>
              <a:gd name="connsiteX51" fmla="*/ 6699738 w 8255976"/>
              <a:gd name="connsiteY51" fmla="*/ 1890346 h 1951892"/>
              <a:gd name="connsiteX52" fmla="*/ 6796453 w 8255976"/>
              <a:gd name="connsiteY52" fmla="*/ 1837592 h 1951892"/>
              <a:gd name="connsiteX53" fmla="*/ 6945923 w 8255976"/>
              <a:gd name="connsiteY53" fmla="*/ 1424353 h 1951892"/>
              <a:gd name="connsiteX54" fmla="*/ 7077807 w 8255976"/>
              <a:gd name="connsiteY54" fmla="*/ 1354015 h 1951892"/>
              <a:gd name="connsiteX55" fmla="*/ 7209692 w 8255976"/>
              <a:gd name="connsiteY55" fmla="*/ 1046284 h 1951892"/>
              <a:gd name="connsiteX56" fmla="*/ 7341576 w 8255976"/>
              <a:gd name="connsiteY56" fmla="*/ 1266092 h 1951892"/>
              <a:gd name="connsiteX57" fmla="*/ 7473461 w 8255976"/>
              <a:gd name="connsiteY57" fmla="*/ 1318846 h 1951892"/>
              <a:gd name="connsiteX58" fmla="*/ 7587761 w 8255976"/>
              <a:gd name="connsiteY58" fmla="*/ 1186961 h 1951892"/>
              <a:gd name="connsiteX59" fmla="*/ 7728438 w 8255976"/>
              <a:gd name="connsiteY59" fmla="*/ 1441938 h 1951892"/>
              <a:gd name="connsiteX60" fmla="*/ 7860323 w 8255976"/>
              <a:gd name="connsiteY60" fmla="*/ 1169376 h 1951892"/>
              <a:gd name="connsiteX61" fmla="*/ 7992207 w 8255976"/>
              <a:gd name="connsiteY61" fmla="*/ 1591407 h 1951892"/>
              <a:gd name="connsiteX62" fmla="*/ 8097715 w 8255976"/>
              <a:gd name="connsiteY62" fmla="*/ 1547446 h 1951892"/>
              <a:gd name="connsiteX63" fmla="*/ 8255976 w 8255976"/>
              <a:gd name="connsiteY63" fmla="*/ 984738 h 1951892"/>
              <a:gd name="connsiteX0" fmla="*/ 0 w 8255976"/>
              <a:gd name="connsiteY0" fmla="*/ 1139340 h 1951892"/>
              <a:gd name="connsiteX1" fmla="*/ 148405 w 8255976"/>
              <a:gd name="connsiteY1" fmla="*/ 1277300 h 1951892"/>
              <a:gd name="connsiteX2" fmla="*/ 297875 w 8255976"/>
              <a:gd name="connsiteY2" fmla="*/ 1070020 h 1951892"/>
              <a:gd name="connsiteX3" fmla="*/ 378069 w 8255976"/>
              <a:gd name="connsiteY3" fmla="*/ 1538653 h 1951892"/>
              <a:gd name="connsiteX4" fmla="*/ 536330 w 8255976"/>
              <a:gd name="connsiteY4" fmla="*/ 1573823 h 1951892"/>
              <a:gd name="connsiteX5" fmla="*/ 677007 w 8255976"/>
              <a:gd name="connsiteY5" fmla="*/ 1512276 h 1951892"/>
              <a:gd name="connsiteX6" fmla="*/ 800100 w 8255976"/>
              <a:gd name="connsiteY6" fmla="*/ 1204546 h 1951892"/>
              <a:gd name="connsiteX7" fmla="*/ 949569 w 8255976"/>
              <a:gd name="connsiteY7" fmla="*/ 1222130 h 1951892"/>
              <a:gd name="connsiteX8" fmla="*/ 1046284 w 8255976"/>
              <a:gd name="connsiteY8" fmla="*/ 1257300 h 1951892"/>
              <a:gd name="connsiteX9" fmla="*/ 1195753 w 8255976"/>
              <a:gd name="connsiteY9" fmla="*/ 1116623 h 1951892"/>
              <a:gd name="connsiteX10" fmla="*/ 1327638 w 8255976"/>
              <a:gd name="connsiteY10" fmla="*/ 1186961 h 1951892"/>
              <a:gd name="connsiteX11" fmla="*/ 1468315 w 8255976"/>
              <a:gd name="connsiteY11" fmla="*/ 1266092 h 1951892"/>
              <a:gd name="connsiteX12" fmla="*/ 1582615 w 8255976"/>
              <a:gd name="connsiteY12" fmla="*/ 1151792 h 1951892"/>
              <a:gd name="connsiteX13" fmla="*/ 1705707 w 8255976"/>
              <a:gd name="connsiteY13" fmla="*/ 1222130 h 1951892"/>
              <a:gd name="connsiteX14" fmla="*/ 1890346 w 8255976"/>
              <a:gd name="connsiteY14" fmla="*/ 914400 h 1951892"/>
              <a:gd name="connsiteX15" fmla="*/ 1969476 w 8255976"/>
              <a:gd name="connsiteY15" fmla="*/ 624253 h 1951892"/>
              <a:gd name="connsiteX16" fmla="*/ 2110153 w 8255976"/>
              <a:gd name="connsiteY16" fmla="*/ 879230 h 1951892"/>
              <a:gd name="connsiteX17" fmla="*/ 2242038 w 8255976"/>
              <a:gd name="connsiteY17" fmla="*/ 791307 h 1951892"/>
              <a:gd name="connsiteX18" fmla="*/ 2365130 w 8255976"/>
              <a:gd name="connsiteY18" fmla="*/ 747346 h 1951892"/>
              <a:gd name="connsiteX19" fmla="*/ 2497015 w 8255976"/>
              <a:gd name="connsiteY19" fmla="*/ 931984 h 1951892"/>
              <a:gd name="connsiteX20" fmla="*/ 2637692 w 8255976"/>
              <a:gd name="connsiteY20" fmla="*/ 756138 h 1951892"/>
              <a:gd name="connsiteX21" fmla="*/ 2778369 w 8255976"/>
              <a:gd name="connsiteY21" fmla="*/ 896815 h 1951892"/>
              <a:gd name="connsiteX22" fmla="*/ 2901461 w 8255976"/>
              <a:gd name="connsiteY22" fmla="*/ 800100 h 1951892"/>
              <a:gd name="connsiteX23" fmla="*/ 3015761 w 8255976"/>
              <a:gd name="connsiteY23" fmla="*/ 606669 h 1951892"/>
              <a:gd name="connsiteX24" fmla="*/ 3147646 w 8255976"/>
              <a:gd name="connsiteY24" fmla="*/ 650630 h 1951892"/>
              <a:gd name="connsiteX25" fmla="*/ 3288323 w 8255976"/>
              <a:gd name="connsiteY25" fmla="*/ 272561 h 1951892"/>
              <a:gd name="connsiteX26" fmla="*/ 3402623 w 8255976"/>
              <a:gd name="connsiteY26" fmla="*/ 0 h 1951892"/>
              <a:gd name="connsiteX27" fmla="*/ 3560884 w 8255976"/>
              <a:gd name="connsiteY27" fmla="*/ 219807 h 1951892"/>
              <a:gd name="connsiteX28" fmla="*/ 3666392 w 8255976"/>
              <a:gd name="connsiteY28" fmla="*/ 685800 h 1951892"/>
              <a:gd name="connsiteX29" fmla="*/ 3815861 w 8255976"/>
              <a:gd name="connsiteY29" fmla="*/ 430823 h 1951892"/>
              <a:gd name="connsiteX30" fmla="*/ 3947746 w 8255976"/>
              <a:gd name="connsiteY30" fmla="*/ 633046 h 1951892"/>
              <a:gd name="connsiteX31" fmla="*/ 4062046 w 8255976"/>
              <a:gd name="connsiteY31" fmla="*/ 677007 h 1951892"/>
              <a:gd name="connsiteX32" fmla="*/ 4211515 w 8255976"/>
              <a:gd name="connsiteY32" fmla="*/ 685800 h 1951892"/>
              <a:gd name="connsiteX33" fmla="*/ 4317023 w 8255976"/>
              <a:gd name="connsiteY33" fmla="*/ 861646 h 1951892"/>
              <a:gd name="connsiteX34" fmla="*/ 4475284 w 8255976"/>
              <a:gd name="connsiteY34" fmla="*/ 923192 h 1951892"/>
              <a:gd name="connsiteX35" fmla="*/ 4589584 w 8255976"/>
              <a:gd name="connsiteY35" fmla="*/ 1195753 h 1951892"/>
              <a:gd name="connsiteX36" fmla="*/ 4730261 w 8255976"/>
              <a:gd name="connsiteY36" fmla="*/ 1257300 h 1951892"/>
              <a:gd name="connsiteX37" fmla="*/ 4826976 w 8255976"/>
              <a:gd name="connsiteY37" fmla="*/ 1230923 h 1951892"/>
              <a:gd name="connsiteX38" fmla="*/ 4985238 w 8255976"/>
              <a:gd name="connsiteY38" fmla="*/ 1310053 h 1951892"/>
              <a:gd name="connsiteX39" fmla="*/ 5108330 w 8255976"/>
              <a:gd name="connsiteY39" fmla="*/ 1380392 h 1951892"/>
              <a:gd name="connsiteX40" fmla="*/ 5231423 w 8255976"/>
              <a:gd name="connsiteY40" fmla="*/ 1204546 h 1951892"/>
              <a:gd name="connsiteX41" fmla="*/ 5380892 w 8255976"/>
              <a:gd name="connsiteY41" fmla="*/ 1362807 h 1951892"/>
              <a:gd name="connsiteX42" fmla="*/ 5512776 w 8255976"/>
              <a:gd name="connsiteY42" fmla="*/ 1239715 h 1951892"/>
              <a:gd name="connsiteX43" fmla="*/ 5653453 w 8255976"/>
              <a:gd name="connsiteY43" fmla="*/ 1178169 h 1951892"/>
              <a:gd name="connsiteX44" fmla="*/ 5758961 w 8255976"/>
              <a:gd name="connsiteY44" fmla="*/ 1477107 h 1951892"/>
              <a:gd name="connsiteX45" fmla="*/ 5890846 w 8255976"/>
              <a:gd name="connsiteY45" fmla="*/ 1450730 h 1951892"/>
              <a:gd name="connsiteX46" fmla="*/ 6013938 w 8255976"/>
              <a:gd name="connsiteY46" fmla="*/ 1617784 h 1951892"/>
              <a:gd name="connsiteX47" fmla="*/ 6163407 w 8255976"/>
              <a:gd name="connsiteY47" fmla="*/ 1802423 h 1951892"/>
              <a:gd name="connsiteX48" fmla="*/ 6295292 w 8255976"/>
              <a:gd name="connsiteY48" fmla="*/ 1714500 h 1951892"/>
              <a:gd name="connsiteX49" fmla="*/ 6427176 w 8255976"/>
              <a:gd name="connsiteY49" fmla="*/ 1916723 h 1951892"/>
              <a:gd name="connsiteX50" fmla="*/ 6497515 w 8255976"/>
              <a:gd name="connsiteY50" fmla="*/ 1951892 h 1951892"/>
              <a:gd name="connsiteX51" fmla="*/ 6699738 w 8255976"/>
              <a:gd name="connsiteY51" fmla="*/ 1890346 h 1951892"/>
              <a:gd name="connsiteX52" fmla="*/ 6796453 w 8255976"/>
              <a:gd name="connsiteY52" fmla="*/ 1837592 h 1951892"/>
              <a:gd name="connsiteX53" fmla="*/ 6945923 w 8255976"/>
              <a:gd name="connsiteY53" fmla="*/ 1424353 h 1951892"/>
              <a:gd name="connsiteX54" fmla="*/ 7077807 w 8255976"/>
              <a:gd name="connsiteY54" fmla="*/ 1354015 h 1951892"/>
              <a:gd name="connsiteX55" fmla="*/ 7209692 w 8255976"/>
              <a:gd name="connsiteY55" fmla="*/ 1046284 h 1951892"/>
              <a:gd name="connsiteX56" fmla="*/ 7341576 w 8255976"/>
              <a:gd name="connsiteY56" fmla="*/ 1266092 h 1951892"/>
              <a:gd name="connsiteX57" fmla="*/ 7473461 w 8255976"/>
              <a:gd name="connsiteY57" fmla="*/ 1318846 h 1951892"/>
              <a:gd name="connsiteX58" fmla="*/ 7587761 w 8255976"/>
              <a:gd name="connsiteY58" fmla="*/ 1186961 h 1951892"/>
              <a:gd name="connsiteX59" fmla="*/ 7728438 w 8255976"/>
              <a:gd name="connsiteY59" fmla="*/ 1441938 h 1951892"/>
              <a:gd name="connsiteX60" fmla="*/ 7860323 w 8255976"/>
              <a:gd name="connsiteY60" fmla="*/ 1169376 h 1951892"/>
              <a:gd name="connsiteX61" fmla="*/ 7992207 w 8255976"/>
              <a:gd name="connsiteY61" fmla="*/ 1591407 h 1951892"/>
              <a:gd name="connsiteX62" fmla="*/ 8097715 w 8255976"/>
              <a:gd name="connsiteY62" fmla="*/ 1547446 h 1951892"/>
              <a:gd name="connsiteX63" fmla="*/ 8255976 w 8255976"/>
              <a:gd name="connsiteY63" fmla="*/ 984738 h 1951892"/>
              <a:gd name="connsiteX0" fmla="*/ 0 w 8255976"/>
              <a:gd name="connsiteY0" fmla="*/ 1139340 h 1951892"/>
              <a:gd name="connsiteX1" fmla="*/ 148405 w 8255976"/>
              <a:gd name="connsiteY1" fmla="*/ 1277300 h 1951892"/>
              <a:gd name="connsiteX2" fmla="*/ 297875 w 8255976"/>
              <a:gd name="connsiteY2" fmla="*/ 1070020 h 1951892"/>
              <a:gd name="connsiteX3" fmla="*/ 401253 w 8255976"/>
              <a:gd name="connsiteY3" fmla="*/ 1319487 h 1951892"/>
              <a:gd name="connsiteX4" fmla="*/ 536330 w 8255976"/>
              <a:gd name="connsiteY4" fmla="*/ 1573823 h 1951892"/>
              <a:gd name="connsiteX5" fmla="*/ 677007 w 8255976"/>
              <a:gd name="connsiteY5" fmla="*/ 1512276 h 1951892"/>
              <a:gd name="connsiteX6" fmla="*/ 800100 w 8255976"/>
              <a:gd name="connsiteY6" fmla="*/ 1204546 h 1951892"/>
              <a:gd name="connsiteX7" fmla="*/ 949569 w 8255976"/>
              <a:gd name="connsiteY7" fmla="*/ 1222130 h 1951892"/>
              <a:gd name="connsiteX8" fmla="*/ 1046284 w 8255976"/>
              <a:gd name="connsiteY8" fmla="*/ 1257300 h 1951892"/>
              <a:gd name="connsiteX9" fmla="*/ 1195753 w 8255976"/>
              <a:gd name="connsiteY9" fmla="*/ 1116623 h 1951892"/>
              <a:gd name="connsiteX10" fmla="*/ 1327638 w 8255976"/>
              <a:gd name="connsiteY10" fmla="*/ 1186961 h 1951892"/>
              <a:gd name="connsiteX11" fmla="*/ 1468315 w 8255976"/>
              <a:gd name="connsiteY11" fmla="*/ 1266092 h 1951892"/>
              <a:gd name="connsiteX12" fmla="*/ 1582615 w 8255976"/>
              <a:gd name="connsiteY12" fmla="*/ 1151792 h 1951892"/>
              <a:gd name="connsiteX13" fmla="*/ 1705707 w 8255976"/>
              <a:gd name="connsiteY13" fmla="*/ 1222130 h 1951892"/>
              <a:gd name="connsiteX14" fmla="*/ 1890346 w 8255976"/>
              <a:gd name="connsiteY14" fmla="*/ 914400 h 1951892"/>
              <a:gd name="connsiteX15" fmla="*/ 1969476 w 8255976"/>
              <a:gd name="connsiteY15" fmla="*/ 624253 h 1951892"/>
              <a:gd name="connsiteX16" fmla="*/ 2110153 w 8255976"/>
              <a:gd name="connsiteY16" fmla="*/ 879230 h 1951892"/>
              <a:gd name="connsiteX17" fmla="*/ 2242038 w 8255976"/>
              <a:gd name="connsiteY17" fmla="*/ 791307 h 1951892"/>
              <a:gd name="connsiteX18" fmla="*/ 2365130 w 8255976"/>
              <a:gd name="connsiteY18" fmla="*/ 747346 h 1951892"/>
              <a:gd name="connsiteX19" fmla="*/ 2497015 w 8255976"/>
              <a:gd name="connsiteY19" fmla="*/ 931984 h 1951892"/>
              <a:gd name="connsiteX20" fmla="*/ 2637692 w 8255976"/>
              <a:gd name="connsiteY20" fmla="*/ 756138 h 1951892"/>
              <a:gd name="connsiteX21" fmla="*/ 2778369 w 8255976"/>
              <a:gd name="connsiteY21" fmla="*/ 896815 h 1951892"/>
              <a:gd name="connsiteX22" fmla="*/ 2901461 w 8255976"/>
              <a:gd name="connsiteY22" fmla="*/ 800100 h 1951892"/>
              <a:gd name="connsiteX23" fmla="*/ 3015761 w 8255976"/>
              <a:gd name="connsiteY23" fmla="*/ 606669 h 1951892"/>
              <a:gd name="connsiteX24" fmla="*/ 3147646 w 8255976"/>
              <a:gd name="connsiteY24" fmla="*/ 650630 h 1951892"/>
              <a:gd name="connsiteX25" fmla="*/ 3288323 w 8255976"/>
              <a:gd name="connsiteY25" fmla="*/ 272561 h 1951892"/>
              <a:gd name="connsiteX26" fmla="*/ 3402623 w 8255976"/>
              <a:gd name="connsiteY26" fmla="*/ 0 h 1951892"/>
              <a:gd name="connsiteX27" fmla="*/ 3560884 w 8255976"/>
              <a:gd name="connsiteY27" fmla="*/ 219807 h 1951892"/>
              <a:gd name="connsiteX28" fmla="*/ 3666392 w 8255976"/>
              <a:gd name="connsiteY28" fmla="*/ 685800 h 1951892"/>
              <a:gd name="connsiteX29" fmla="*/ 3815861 w 8255976"/>
              <a:gd name="connsiteY29" fmla="*/ 430823 h 1951892"/>
              <a:gd name="connsiteX30" fmla="*/ 3947746 w 8255976"/>
              <a:gd name="connsiteY30" fmla="*/ 633046 h 1951892"/>
              <a:gd name="connsiteX31" fmla="*/ 4062046 w 8255976"/>
              <a:gd name="connsiteY31" fmla="*/ 677007 h 1951892"/>
              <a:gd name="connsiteX32" fmla="*/ 4211515 w 8255976"/>
              <a:gd name="connsiteY32" fmla="*/ 685800 h 1951892"/>
              <a:gd name="connsiteX33" fmla="*/ 4317023 w 8255976"/>
              <a:gd name="connsiteY33" fmla="*/ 861646 h 1951892"/>
              <a:gd name="connsiteX34" fmla="*/ 4475284 w 8255976"/>
              <a:gd name="connsiteY34" fmla="*/ 923192 h 1951892"/>
              <a:gd name="connsiteX35" fmla="*/ 4589584 w 8255976"/>
              <a:gd name="connsiteY35" fmla="*/ 1195753 h 1951892"/>
              <a:gd name="connsiteX36" fmla="*/ 4730261 w 8255976"/>
              <a:gd name="connsiteY36" fmla="*/ 1257300 h 1951892"/>
              <a:gd name="connsiteX37" fmla="*/ 4826976 w 8255976"/>
              <a:gd name="connsiteY37" fmla="*/ 1230923 h 1951892"/>
              <a:gd name="connsiteX38" fmla="*/ 4985238 w 8255976"/>
              <a:gd name="connsiteY38" fmla="*/ 1310053 h 1951892"/>
              <a:gd name="connsiteX39" fmla="*/ 5108330 w 8255976"/>
              <a:gd name="connsiteY39" fmla="*/ 1380392 h 1951892"/>
              <a:gd name="connsiteX40" fmla="*/ 5231423 w 8255976"/>
              <a:gd name="connsiteY40" fmla="*/ 1204546 h 1951892"/>
              <a:gd name="connsiteX41" fmla="*/ 5380892 w 8255976"/>
              <a:gd name="connsiteY41" fmla="*/ 1362807 h 1951892"/>
              <a:gd name="connsiteX42" fmla="*/ 5512776 w 8255976"/>
              <a:gd name="connsiteY42" fmla="*/ 1239715 h 1951892"/>
              <a:gd name="connsiteX43" fmla="*/ 5653453 w 8255976"/>
              <a:gd name="connsiteY43" fmla="*/ 1178169 h 1951892"/>
              <a:gd name="connsiteX44" fmla="*/ 5758961 w 8255976"/>
              <a:gd name="connsiteY44" fmla="*/ 1477107 h 1951892"/>
              <a:gd name="connsiteX45" fmla="*/ 5890846 w 8255976"/>
              <a:gd name="connsiteY45" fmla="*/ 1450730 h 1951892"/>
              <a:gd name="connsiteX46" fmla="*/ 6013938 w 8255976"/>
              <a:gd name="connsiteY46" fmla="*/ 1617784 h 1951892"/>
              <a:gd name="connsiteX47" fmla="*/ 6163407 w 8255976"/>
              <a:gd name="connsiteY47" fmla="*/ 1802423 h 1951892"/>
              <a:gd name="connsiteX48" fmla="*/ 6295292 w 8255976"/>
              <a:gd name="connsiteY48" fmla="*/ 1714500 h 1951892"/>
              <a:gd name="connsiteX49" fmla="*/ 6427176 w 8255976"/>
              <a:gd name="connsiteY49" fmla="*/ 1916723 h 1951892"/>
              <a:gd name="connsiteX50" fmla="*/ 6497515 w 8255976"/>
              <a:gd name="connsiteY50" fmla="*/ 1951892 h 1951892"/>
              <a:gd name="connsiteX51" fmla="*/ 6699738 w 8255976"/>
              <a:gd name="connsiteY51" fmla="*/ 1890346 h 1951892"/>
              <a:gd name="connsiteX52" fmla="*/ 6796453 w 8255976"/>
              <a:gd name="connsiteY52" fmla="*/ 1837592 h 1951892"/>
              <a:gd name="connsiteX53" fmla="*/ 6945923 w 8255976"/>
              <a:gd name="connsiteY53" fmla="*/ 1424353 h 1951892"/>
              <a:gd name="connsiteX54" fmla="*/ 7077807 w 8255976"/>
              <a:gd name="connsiteY54" fmla="*/ 1354015 h 1951892"/>
              <a:gd name="connsiteX55" fmla="*/ 7209692 w 8255976"/>
              <a:gd name="connsiteY55" fmla="*/ 1046284 h 1951892"/>
              <a:gd name="connsiteX56" fmla="*/ 7341576 w 8255976"/>
              <a:gd name="connsiteY56" fmla="*/ 1266092 h 1951892"/>
              <a:gd name="connsiteX57" fmla="*/ 7473461 w 8255976"/>
              <a:gd name="connsiteY57" fmla="*/ 1318846 h 1951892"/>
              <a:gd name="connsiteX58" fmla="*/ 7587761 w 8255976"/>
              <a:gd name="connsiteY58" fmla="*/ 1186961 h 1951892"/>
              <a:gd name="connsiteX59" fmla="*/ 7728438 w 8255976"/>
              <a:gd name="connsiteY59" fmla="*/ 1441938 h 1951892"/>
              <a:gd name="connsiteX60" fmla="*/ 7860323 w 8255976"/>
              <a:gd name="connsiteY60" fmla="*/ 1169376 h 1951892"/>
              <a:gd name="connsiteX61" fmla="*/ 7992207 w 8255976"/>
              <a:gd name="connsiteY61" fmla="*/ 1591407 h 1951892"/>
              <a:gd name="connsiteX62" fmla="*/ 8097715 w 8255976"/>
              <a:gd name="connsiteY62" fmla="*/ 1547446 h 1951892"/>
              <a:gd name="connsiteX63" fmla="*/ 8255976 w 8255976"/>
              <a:gd name="connsiteY63" fmla="*/ 984738 h 1951892"/>
              <a:gd name="connsiteX0" fmla="*/ 0 w 8255976"/>
              <a:gd name="connsiteY0" fmla="*/ 1139340 h 1951892"/>
              <a:gd name="connsiteX1" fmla="*/ 148405 w 8255976"/>
              <a:gd name="connsiteY1" fmla="*/ 1277300 h 1951892"/>
              <a:gd name="connsiteX2" fmla="*/ 297875 w 8255976"/>
              <a:gd name="connsiteY2" fmla="*/ 1070020 h 1951892"/>
              <a:gd name="connsiteX3" fmla="*/ 401253 w 8255976"/>
              <a:gd name="connsiteY3" fmla="*/ 1319487 h 1951892"/>
              <a:gd name="connsiteX4" fmla="*/ 571108 w 8255976"/>
              <a:gd name="connsiteY4" fmla="*/ 1334735 h 1951892"/>
              <a:gd name="connsiteX5" fmla="*/ 677007 w 8255976"/>
              <a:gd name="connsiteY5" fmla="*/ 1512276 h 1951892"/>
              <a:gd name="connsiteX6" fmla="*/ 800100 w 8255976"/>
              <a:gd name="connsiteY6" fmla="*/ 1204546 h 1951892"/>
              <a:gd name="connsiteX7" fmla="*/ 949569 w 8255976"/>
              <a:gd name="connsiteY7" fmla="*/ 1222130 h 1951892"/>
              <a:gd name="connsiteX8" fmla="*/ 1046284 w 8255976"/>
              <a:gd name="connsiteY8" fmla="*/ 1257300 h 1951892"/>
              <a:gd name="connsiteX9" fmla="*/ 1195753 w 8255976"/>
              <a:gd name="connsiteY9" fmla="*/ 1116623 h 1951892"/>
              <a:gd name="connsiteX10" fmla="*/ 1327638 w 8255976"/>
              <a:gd name="connsiteY10" fmla="*/ 1186961 h 1951892"/>
              <a:gd name="connsiteX11" fmla="*/ 1468315 w 8255976"/>
              <a:gd name="connsiteY11" fmla="*/ 1266092 h 1951892"/>
              <a:gd name="connsiteX12" fmla="*/ 1582615 w 8255976"/>
              <a:gd name="connsiteY12" fmla="*/ 1151792 h 1951892"/>
              <a:gd name="connsiteX13" fmla="*/ 1705707 w 8255976"/>
              <a:gd name="connsiteY13" fmla="*/ 1222130 h 1951892"/>
              <a:gd name="connsiteX14" fmla="*/ 1890346 w 8255976"/>
              <a:gd name="connsiteY14" fmla="*/ 914400 h 1951892"/>
              <a:gd name="connsiteX15" fmla="*/ 1969476 w 8255976"/>
              <a:gd name="connsiteY15" fmla="*/ 624253 h 1951892"/>
              <a:gd name="connsiteX16" fmla="*/ 2110153 w 8255976"/>
              <a:gd name="connsiteY16" fmla="*/ 879230 h 1951892"/>
              <a:gd name="connsiteX17" fmla="*/ 2242038 w 8255976"/>
              <a:gd name="connsiteY17" fmla="*/ 791307 h 1951892"/>
              <a:gd name="connsiteX18" fmla="*/ 2365130 w 8255976"/>
              <a:gd name="connsiteY18" fmla="*/ 747346 h 1951892"/>
              <a:gd name="connsiteX19" fmla="*/ 2497015 w 8255976"/>
              <a:gd name="connsiteY19" fmla="*/ 931984 h 1951892"/>
              <a:gd name="connsiteX20" fmla="*/ 2637692 w 8255976"/>
              <a:gd name="connsiteY20" fmla="*/ 756138 h 1951892"/>
              <a:gd name="connsiteX21" fmla="*/ 2778369 w 8255976"/>
              <a:gd name="connsiteY21" fmla="*/ 896815 h 1951892"/>
              <a:gd name="connsiteX22" fmla="*/ 2901461 w 8255976"/>
              <a:gd name="connsiteY22" fmla="*/ 800100 h 1951892"/>
              <a:gd name="connsiteX23" fmla="*/ 3015761 w 8255976"/>
              <a:gd name="connsiteY23" fmla="*/ 606669 h 1951892"/>
              <a:gd name="connsiteX24" fmla="*/ 3147646 w 8255976"/>
              <a:gd name="connsiteY24" fmla="*/ 650630 h 1951892"/>
              <a:gd name="connsiteX25" fmla="*/ 3288323 w 8255976"/>
              <a:gd name="connsiteY25" fmla="*/ 272561 h 1951892"/>
              <a:gd name="connsiteX26" fmla="*/ 3402623 w 8255976"/>
              <a:gd name="connsiteY26" fmla="*/ 0 h 1951892"/>
              <a:gd name="connsiteX27" fmla="*/ 3560884 w 8255976"/>
              <a:gd name="connsiteY27" fmla="*/ 219807 h 1951892"/>
              <a:gd name="connsiteX28" fmla="*/ 3666392 w 8255976"/>
              <a:gd name="connsiteY28" fmla="*/ 685800 h 1951892"/>
              <a:gd name="connsiteX29" fmla="*/ 3815861 w 8255976"/>
              <a:gd name="connsiteY29" fmla="*/ 430823 h 1951892"/>
              <a:gd name="connsiteX30" fmla="*/ 3947746 w 8255976"/>
              <a:gd name="connsiteY30" fmla="*/ 633046 h 1951892"/>
              <a:gd name="connsiteX31" fmla="*/ 4062046 w 8255976"/>
              <a:gd name="connsiteY31" fmla="*/ 677007 h 1951892"/>
              <a:gd name="connsiteX32" fmla="*/ 4211515 w 8255976"/>
              <a:gd name="connsiteY32" fmla="*/ 685800 h 1951892"/>
              <a:gd name="connsiteX33" fmla="*/ 4317023 w 8255976"/>
              <a:gd name="connsiteY33" fmla="*/ 861646 h 1951892"/>
              <a:gd name="connsiteX34" fmla="*/ 4475284 w 8255976"/>
              <a:gd name="connsiteY34" fmla="*/ 923192 h 1951892"/>
              <a:gd name="connsiteX35" fmla="*/ 4589584 w 8255976"/>
              <a:gd name="connsiteY35" fmla="*/ 1195753 h 1951892"/>
              <a:gd name="connsiteX36" fmla="*/ 4730261 w 8255976"/>
              <a:gd name="connsiteY36" fmla="*/ 1257300 h 1951892"/>
              <a:gd name="connsiteX37" fmla="*/ 4826976 w 8255976"/>
              <a:gd name="connsiteY37" fmla="*/ 1230923 h 1951892"/>
              <a:gd name="connsiteX38" fmla="*/ 4985238 w 8255976"/>
              <a:gd name="connsiteY38" fmla="*/ 1310053 h 1951892"/>
              <a:gd name="connsiteX39" fmla="*/ 5108330 w 8255976"/>
              <a:gd name="connsiteY39" fmla="*/ 1380392 h 1951892"/>
              <a:gd name="connsiteX40" fmla="*/ 5231423 w 8255976"/>
              <a:gd name="connsiteY40" fmla="*/ 1204546 h 1951892"/>
              <a:gd name="connsiteX41" fmla="*/ 5380892 w 8255976"/>
              <a:gd name="connsiteY41" fmla="*/ 1362807 h 1951892"/>
              <a:gd name="connsiteX42" fmla="*/ 5512776 w 8255976"/>
              <a:gd name="connsiteY42" fmla="*/ 1239715 h 1951892"/>
              <a:gd name="connsiteX43" fmla="*/ 5653453 w 8255976"/>
              <a:gd name="connsiteY43" fmla="*/ 1178169 h 1951892"/>
              <a:gd name="connsiteX44" fmla="*/ 5758961 w 8255976"/>
              <a:gd name="connsiteY44" fmla="*/ 1477107 h 1951892"/>
              <a:gd name="connsiteX45" fmla="*/ 5890846 w 8255976"/>
              <a:gd name="connsiteY45" fmla="*/ 1450730 h 1951892"/>
              <a:gd name="connsiteX46" fmla="*/ 6013938 w 8255976"/>
              <a:gd name="connsiteY46" fmla="*/ 1617784 h 1951892"/>
              <a:gd name="connsiteX47" fmla="*/ 6163407 w 8255976"/>
              <a:gd name="connsiteY47" fmla="*/ 1802423 h 1951892"/>
              <a:gd name="connsiteX48" fmla="*/ 6295292 w 8255976"/>
              <a:gd name="connsiteY48" fmla="*/ 1714500 h 1951892"/>
              <a:gd name="connsiteX49" fmla="*/ 6427176 w 8255976"/>
              <a:gd name="connsiteY49" fmla="*/ 1916723 h 1951892"/>
              <a:gd name="connsiteX50" fmla="*/ 6497515 w 8255976"/>
              <a:gd name="connsiteY50" fmla="*/ 1951892 h 1951892"/>
              <a:gd name="connsiteX51" fmla="*/ 6699738 w 8255976"/>
              <a:gd name="connsiteY51" fmla="*/ 1890346 h 1951892"/>
              <a:gd name="connsiteX52" fmla="*/ 6796453 w 8255976"/>
              <a:gd name="connsiteY52" fmla="*/ 1837592 h 1951892"/>
              <a:gd name="connsiteX53" fmla="*/ 6945923 w 8255976"/>
              <a:gd name="connsiteY53" fmla="*/ 1424353 h 1951892"/>
              <a:gd name="connsiteX54" fmla="*/ 7077807 w 8255976"/>
              <a:gd name="connsiteY54" fmla="*/ 1354015 h 1951892"/>
              <a:gd name="connsiteX55" fmla="*/ 7209692 w 8255976"/>
              <a:gd name="connsiteY55" fmla="*/ 1046284 h 1951892"/>
              <a:gd name="connsiteX56" fmla="*/ 7341576 w 8255976"/>
              <a:gd name="connsiteY56" fmla="*/ 1266092 h 1951892"/>
              <a:gd name="connsiteX57" fmla="*/ 7473461 w 8255976"/>
              <a:gd name="connsiteY57" fmla="*/ 1318846 h 1951892"/>
              <a:gd name="connsiteX58" fmla="*/ 7587761 w 8255976"/>
              <a:gd name="connsiteY58" fmla="*/ 1186961 h 1951892"/>
              <a:gd name="connsiteX59" fmla="*/ 7728438 w 8255976"/>
              <a:gd name="connsiteY59" fmla="*/ 1441938 h 1951892"/>
              <a:gd name="connsiteX60" fmla="*/ 7860323 w 8255976"/>
              <a:gd name="connsiteY60" fmla="*/ 1169376 h 1951892"/>
              <a:gd name="connsiteX61" fmla="*/ 7992207 w 8255976"/>
              <a:gd name="connsiteY61" fmla="*/ 1591407 h 1951892"/>
              <a:gd name="connsiteX62" fmla="*/ 8097715 w 8255976"/>
              <a:gd name="connsiteY62" fmla="*/ 1547446 h 1951892"/>
              <a:gd name="connsiteX63" fmla="*/ 8255976 w 8255976"/>
              <a:gd name="connsiteY63" fmla="*/ 984738 h 1951892"/>
              <a:gd name="connsiteX0" fmla="*/ 0 w 8255976"/>
              <a:gd name="connsiteY0" fmla="*/ 1139340 h 1951892"/>
              <a:gd name="connsiteX1" fmla="*/ 148405 w 8255976"/>
              <a:gd name="connsiteY1" fmla="*/ 1277300 h 1951892"/>
              <a:gd name="connsiteX2" fmla="*/ 297875 w 8255976"/>
              <a:gd name="connsiteY2" fmla="*/ 1070020 h 1951892"/>
              <a:gd name="connsiteX3" fmla="*/ 401253 w 8255976"/>
              <a:gd name="connsiteY3" fmla="*/ 1319487 h 1951892"/>
              <a:gd name="connsiteX4" fmla="*/ 571108 w 8255976"/>
              <a:gd name="connsiteY4" fmla="*/ 1334735 h 1951892"/>
              <a:gd name="connsiteX5" fmla="*/ 669278 w 8255976"/>
              <a:gd name="connsiteY5" fmla="*/ 1731441 h 1951892"/>
              <a:gd name="connsiteX6" fmla="*/ 800100 w 8255976"/>
              <a:gd name="connsiteY6" fmla="*/ 1204546 h 1951892"/>
              <a:gd name="connsiteX7" fmla="*/ 949569 w 8255976"/>
              <a:gd name="connsiteY7" fmla="*/ 1222130 h 1951892"/>
              <a:gd name="connsiteX8" fmla="*/ 1046284 w 8255976"/>
              <a:gd name="connsiteY8" fmla="*/ 1257300 h 1951892"/>
              <a:gd name="connsiteX9" fmla="*/ 1195753 w 8255976"/>
              <a:gd name="connsiteY9" fmla="*/ 1116623 h 1951892"/>
              <a:gd name="connsiteX10" fmla="*/ 1327638 w 8255976"/>
              <a:gd name="connsiteY10" fmla="*/ 1186961 h 1951892"/>
              <a:gd name="connsiteX11" fmla="*/ 1468315 w 8255976"/>
              <a:gd name="connsiteY11" fmla="*/ 1266092 h 1951892"/>
              <a:gd name="connsiteX12" fmla="*/ 1582615 w 8255976"/>
              <a:gd name="connsiteY12" fmla="*/ 1151792 h 1951892"/>
              <a:gd name="connsiteX13" fmla="*/ 1705707 w 8255976"/>
              <a:gd name="connsiteY13" fmla="*/ 1222130 h 1951892"/>
              <a:gd name="connsiteX14" fmla="*/ 1890346 w 8255976"/>
              <a:gd name="connsiteY14" fmla="*/ 914400 h 1951892"/>
              <a:gd name="connsiteX15" fmla="*/ 1969476 w 8255976"/>
              <a:gd name="connsiteY15" fmla="*/ 624253 h 1951892"/>
              <a:gd name="connsiteX16" fmla="*/ 2110153 w 8255976"/>
              <a:gd name="connsiteY16" fmla="*/ 879230 h 1951892"/>
              <a:gd name="connsiteX17" fmla="*/ 2242038 w 8255976"/>
              <a:gd name="connsiteY17" fmla="*/ 791307 h 1951892"/>
              <a:gd name="connsiteX18" fmla="*/ 2365130 w 8255976"/>
              <a:gd name="connsiteY18" fmla="*/ 747346 h 1951892"/>
              <a:gd name="connsiteX19" fmla="*/ 2497015 w 8255976"/>
              <a:gd name="connsiteY19" fmla="*/ 931984 h 1951892"/>
              <a:gd name="connsiteX20" fmla="*/ 2637692 w 8255976"/>
              <a:gd name="connsiteY20" fmla="*/ 756138 h 1951892"/>
              <a:gd name="connsiteX21" fmla="*/ 2778369 w 8255976"/>
              <a:gd name="connsiteY21" fmla="*/ 896815 h 1951892"/>
              <a:gd name="connsiteX22" fmla="*/ 2901461 w 8255976"/>
              <a:gd name="connsiteY22" fmla="*/ 800100 h 1951892"/>
              <a:gd name="connsiteX23" fmla="*/ 3015761 w 8255976"/>
              <a:gd name="connsiteY23" fmla="*/ 606669 h 1951892"/>
              <a:gd name="connsiteX24" fmla="*/ 3147646 w 8255976"/>
              <a:gd name="connsiteY24" fmla="*/ 650630 h 1951892"/>
              <a:gd name="connsiteX25" fmla="*/ 3288323 w 8255976"/>
              <a:gd name="connsiteY25" fmla="*/ 272561 h 1951892"/>
              <a:gd name="connsiteX26" fmla="*/ 3402623 w 8255976"/>
              <a:gd name="connsiteY26" fmla="*/ 0 h 1951892"/>
              <a:gd name="connsiteX27" fmla="*/ 3560884 w 8255976"/>
              <a:gd name="connsiteY27" fmla="*/ 219807 h 1951892"/>
              <a:gd name="connsiteX28" fmla="*/ 3666392 w 8255976"/>
              <a:gd name="connsiteY28" fmla="*/ 685800 h 1951892"/>
              <a:gd name="connsiteX29" fmla="*/ 3815861 w 8255976"/>
              <a:gd name="connsiteY29" fmla="*/ 430823 h 1951892"/>
              <a:gd name="connsiteX30" fmla="*/ 3947746 w 8255976"/>
              <a:gd name="connsiteY30" fmla="*/ 633046 h 1951892"/>
              <a:gd name="connsiteX31" fmla="*/ 4062046 w 8255976"/>
              <a:gd name="connsiteY31" fmla="*/ 677007 h 1951892"/>
              <a:gd name="connsiteX32" fmla="*/ 4211515 w 8255976"/>
              <a:gd name="connsiteY32" fmla="*/ 685800 h 1951892"/>
              <a:gd name="connsiteX33" fmla="*/ 4317023 w 8255976"/>
              <a:gd name="connsiteY33" fmla="*/ 861646 h 1951892"/>
              <a:gd name="connsiteX34" fmla="*/ 4475284 w 8255976"/>
              <a:gd name="connsiteY34" fmla="*/ 923192 h 1951892"/>
              <a:gd name="connsiteX35" fmla="*/ 4589584 w 8255976"/>
              <a:gd name="connsiteY35" fmla="*/ 1195753 h 1951892"/>
              <a:gd name="connsiteX36" fmla="*/ 4730261 w 8255976"/>
              <a:gd name="connsiteY36" fmla="*/ 1257300 h 1951892"/>
              <a:gd name="connsiteX37" fmla="*/ 4826976 w 8255976"/>
              <a:gd name="connsiteY37" fmla="*/ 1230923 h 1951892"/>
              <a:gd name="connsiteX38" fmla="*/ 4985238 w 8255976"/>
              <a:gd name="connsiteY38" fmla="*/ 1310053 h 1951892"/>
              <a:gd name="connsiteX39" fmla="*/ 5108330 w 8255976"/>
              <a:gd name="connsiteY39" fmla="*/ 1380392 h 1951892"/>
              <a:gd name="connsiteX40" fmla="*/ 5231423 w 8255976"/>
              <a:gd name="connsiteY40" fmla="*/ 1204546 h 1951892"/>
              <a:gd name="connsiteX41" fmla="*/ 5380892 w 8255976"/>
              <a:gd name="connsiteY41" fmla="*/ 1362807 h 1951892"/>
              <a:gd name="connsiteX42" fmla="*/ 5512776 w 8255976"/>
              <a:gd name="connsiteY42" fmla="*/ 1239715 h 1951892"/>
              <a:gd name="connsiteX43" fmla="*/ 5653453 w 8255976"/>
              <a:gd name="connsiteY43" fmla="*/ 1178169 h 1951892"/>
              <a:gd name="connsiteX44" fmla="*/ 5758961 w 8255976"/>
              <a:gd name="connsiteY44" fmla="*/ 1477107 h 1951892"/>
              <a:gd name="connsiteX45" fmla="*/ 5890846 w 8255976"/>
              <a:gd name="connsiteY45" fmla="*/ 1450730 h 1951892"/>
              <a:gd name="connsiteX46" fmla="*/ 6013938 w 8255976"/>
              <a:gd name="connsiteY46" fmla="*/ 1617784 h 1951892"/>
              <a:gd name="connsiteX47" fmla="*/ 6163407 w 8255976"/>
              <a:gd name="connsiteY47" fmla="*/ 1802423 h 1951892"/>
              <a:gd name="connsiteX48" fmla="*/ 6295292 w 8255976"/>
              <a:gd name="connsiteY48" fmla="*/ 1714500 h 1951892"/>
              <a:gd name="connsiteX49" fmla="*/ 6427176 w 8255976"/>
              <a:gd name="connsiteY49" fmla="*/ 1916723 h 1951892"/>
              <a:gd name="connsiteX50" fmla="*/ 6497515 w 8255976"/>
              <a:gd name="connsiteY50" fmla="*/ 1951892 h 1951892"/>
              <a:gd name="connsiteX51" fmla="*/ 6699738 w 8255976"/>
              <a:gd name="connsiteY51" fmla="*/ 1890346 h 1951892"/>
              <a:gd name="connsiteX52" fmla="*/ 6796453 w 8255976"/>
              <a:gd name="connsiteY52" fmla="*/ 1837592 h 1951892"/>
              <a:gd name="connsiteX53" fmla="*/ 6945923 w 8255976"/>
              <a:gd name="connsiteY53" fmla="*/ 1424353 h 1951892"/>
              <a:gd name="connsiteX54" fmla="*/ 7077807 w 8255976"/>
              <a:gd name="connsiteY54" fmla="*/ 1354015 h 1951892"/>
              <a:gd name="connsiteX55" fmla="*/ 7209692 w 8255976"/>
              <a:gd name="connsiteY55" fmla="*/ 1046284 h 1951892"/>
              <a:gd name="connsiteX56" fmla="*/ 7341576 w 8255976"/>
              <a:gd name="connsiteY56" fmla="*/ 1266092 h 1951892"/>
              <a:gd name="connsiteX57" fmla="*/ 7473461 w 8255976"/>
              <a:gd name="connsiteY57" fmla="*/ 1318846 h 1951892"/>
              <a:gd name="connsiteX58" fmla="*/ 7587761 w 8255976"/>
              <a:gd name="connsiteY58" fmla="*/ 1186961 h 1951892"/>
              <a:gd name="connsiteX59" fmla="*/ 7728438 w 8255976"/>
              <a:gd name="connsiteY59" fmla="*/ 1441938 h 1951892"/>
              <a:gd name="connsiteX60" fmla="*/ 7860323 w 8255976"/>
              <a:gd name="connsiteY60" fmla="*/ 1169376 h 1951892"/>
              <a:gd name="connsiteX61" fmla="*/ 7992207 w 8255976"/>
              <a:gd name="connsiteY61" fmla="*/ 1591407 h 1951892"/>
              <a:gd name="connsiteX62" fmla="*/ 8097715 w 8255976"/>
              <a:gd name="connsiteY62" fmla="*/ 1547446 h 1951892"/>
              <a:gd name="connsiteX63" fmla="*/ 8255976 w 8255976"/>
              <a:gd name="connsiteY63" fmla="*/ 984738 h 1951892"/>
              <a:gd name="connsiteX0" fmla="*/ 0 w 8255976"/>
              <a:gd name="connsiteY0" fmla="*/ 1139340 h 1951892"/>
              <a:gd name="connsiteX1" fmla="*/ 148405 w 8255976"/>
              <a:gd name="connsiteY1" fmla="*/ 1277300 h 1951892"/>
              <a:gd name="connsiteX2" fmla="*/ 297875 w 8255976"/>
              <a:gd name="connsiteY2" fmla="*/ 1070020 h 1951892"/>
              <a:gd name="connsiteX3" fmla="*/ 401253 w 8255976"/>
              <a:gd name="connsiteY3" fmla="*/ 1319487 h 1951892"/>
              <a:gd name="connsiteX4" fmla="*/ 571108 w 8255976"/>
              <a:gd name="connsiteY4" fmla="*/ 1334735 h 1951892"/>
              <a:gd name="connsiteX5" fmla="*/ 669278 w 8255976"/>
              <a:gd name="connsiteY5" fmla="*/ 1731441 h 1951892"/>
              <a:gd name="connsiteX6" fmla="*/ 846470 w 8255976"/>
              <a:gd name="connsiteY6" fmla="*/ 1676085 h 1951892"/>
              <a:gd name="connsiteX7" fmla="*/ 949569 w 8255976"/>
              <a:gd name="connsiteY7" fmla="*/ 1222130 h 1951892"/>
              <a:gd name="connsiteX8" fmla="*/ 1046284 w 8255976"/>
              <a:gd name="connsiteY8" fmla="*/ 1257300 h 1951892"/>
              <a:gd name="connsiteX9" fmla="*/ 1195753 w 8255976"/>
              <a:gd name="connsiteY9" fmla="*/ 1116623 h 1951892"/>
              <a:gd name="connsiteX10" fmla="*/ 1327638 w 8255976"/>
              <a:gd name="connsiteY10" fmla="*/ 1186961 h 1951892"/>
              <a:gd name="connsiteX11" fmla="*/ 1468315 w 8255976"/>
              <a:gd name="connsiteY11" fmla="*/ 1266092 h 1951892"/>
              <a:gd name="connsiteX12" fmla="*/ 1582615 w 8255976"/>
              <a:gd name="connsiteY12" fmla="*/ 1151792 h 1951892"/>
              <a:gd name="connsiteX13" fmla="*/ 1705707 w 8255976"/>
              <a:gd name="connsiteY13" fmla="*/ 1222130 h 1951892"/>
              <a:gd name="connsiteX14" fmla="*/ 1890346 w 8255976"/>
              <a:gd name="connsiteY14" fmla="*/ 914400 h 1951892"/>
              <a:gd name="connsiteX15" fmla="*/ 1969476 w 8255976"/>
              <a:gd name="connsiteY15" fmla="*/ 624253 h 1951892"/>
              <a:gd name="connsiteX16" fmla="*/ 2110153 w 8255976"/>
              <a:gd name="connsiteY16" fmla="*/ 879230 h 1951892"/>
              <a:gd name="connsiteX17" fmla="*/ 2242038 w 8255976"/>
              <a:gd name="connsiteY17" fmla="*/ 791307 h 1951892"/>
              <a:gd name="connsiteX18" fmla="*/ 2365130 w 8255976"/>
              <a:gd name="connsiteY18" fmla="*/ 747346 h 1951892"/>
              <a:gd name="connsiteX19" fmla="*/ 2497015 w 8255976"/>
              <a:gd name="connsiteY19" fmla="*/ 931984 h 1951892"/>
              <a:gd name="connsiteX20" fmla="*/ 2637692 w 8255976"/>
              <a:gd name="connsiteY20" fmla="*/ 756138 h 1951892"/>
              <a:gd name="connsiteX21" fmla="*/ 2778369 w 8255976"/>
              <a:gd name="connsiteY21" fmla="*/ 896815 h 1951892"/>
              <a:gd name="connsiteX22" fmla="*/ 2901461 w 8255976"/>
              <a:gd name="connsiteY22" fmla="*/ 800100 h 1951892"/>
              <a:gd name="connsiteX23" fmla="*/ 3015761 w 8255976"/>
              <a:gd name="connsiteY23" fmla="*/ 606669 h 1951892"/>
              <a:gd name="connsiteX24" fmla="*/ 3147646 w 8255976"/>
              <a:gd name="connsiteY24" fmla="*/ 650630 h 1951892"/>
              <a:gd name="connsiteX25" fmla="*/ 3288323 w 8255976"/>
              <a:gd name="connsiteY25" fmla="*/ 272561 h 1951892"/>
              <a:gd name="connsiteX26" fmla="*/ 3402623 w 8255976"/>
              <a:gd name="connsiteY26" fmla="*/ 0 h 1951892"/>
              <a:gd name="connsiteX27" fmla="*/ 3560884 w 8255976"/>
              <a:gd name="connsiteY27" fmla="*/ 219807 h 1951892"/>
              <a:gd name="connsiteX28" fmla="*/ 3666392 w 8255976"/>
              <a:gd name="connsiteY28" fmla="*/ 685800 h 1951892"/>
              <a:gd name="connsiteX29" fmla="*/ 3815861 w 8255976"/>
              <a:gd name="connsiteY29" fmla="*/ 430823 h 1951892"/>
              <a:gd name="connsiteX30" fmla="*/ 3947746 w 8255976"/>
              <a:gd name="connsiteY30" fmla="*/ 633046 h 1951892"/>
              <a:gd name="connsiteX31" fmla="*/ 4062046 w 8255976"/>
              <a:gd name="connsiteY31" fmla="*/ 677007 h 1951892"/>
              <a:gd name="connsiteX32" fmla="*/ 4211515 w 8255976"/>
              <a:gd name="connsiteY32" fmla="*/ 685800 h 1951892"/>
              <a:gd name="connsiteX33" fmla="*/ 4317023 w 8255976"/>
              <a:gd name="connsiteY33" fmla="*/ 861646 h 1951892"/>
              <a:gd name="connsiteX34" fmla="*/ 4475284 w 8255976"/>
              <a:gd name="connsiteY34" fmla="*/ 923192 h 1951892"/>
              <a:gd name="connsiteX35" fmla="*/ 4589584 w 8255976"/>
              <a:gd name="connsiteY35" fmla="*/ 1195753 h 1951892"/>
              <a:gd name="connsiteX36" fmla="*/ 4730261 w 8255976"/>
              <a:gd name="connsiteY36" fmla="*/ 1257300 h 1951892"/>
              <a:gd name="connsiteX37" fmla="*/ 4826976 w 8255976"/>
              <a:gd name="connsiteY37" fmla="*/ 1230923 h 1951892"/>
              <a:gd name="connsiteX38" fmla="*/ 4985238 w 8255976"/>
              <a:gd name="connsiteY38" fmla="*/ 1310053 h 1951892"/>
              <a:gd name="connsiteX39" fmla="*/ 5108330 w 8255976"/>
              <a:gd name="connsiteY39" fmla="*/ 1380392 h 1951892"/>
              <a:gd name="connsiteX40" fmla="*/ 5231423 w 8255976"/>
              <a:gd name="connsiteY40" fmla="*/ 1204546 h 1951892"/>
              <a:gd name="connsiteX41" fmla="*/ 5380892 w 8255976"/>
              <a:gd name="connsiteY41" fmla="*/ 1362807 h 1951892"/>
              <a:gd name="connsiteX42" fmla="*/ 5512776 w 8255976"/>
              <a:gd name="connsiteY42" fmla="*/ 1239715 h 1951892"/>
              <a:gd name="connsiteX43" fmla="*/ 5653453 w 8255976"/>
              <a:gd name="connsiteY43" fmla="*/ 1178169 h 1951892"/>
              <a:gd name="connsiteX44" fmla="*/ 5758961 w 8255976"/>
              <a:gd name="connsiteY44" fmla="*/ 1477107 h 1951892"/>
              <a:gd name="connsiteX45" fmla="*/ 5890846 w 8255976"/>
              <a:gd name="connsiteY45" fmla="*/ 1450730 h 1951892"/>
              <a:gd name="connsiteX46" fmla="*/ 6013938 w 8255976"/>
              <a:gd name="connsiteY46" fmla="*/ 1617784 h 1951892"/>
              <a:gd name="connsiteX47" fmla="*/ 6163407 w 8255976"/>
              <a:gd name="connsiteY47" fmla="*/ 1802423 h 1951892"/>
              <a:gd name="connsiteX48" fmla="*/ 6295292 w 8255976"/>
              <a:gd name="connsiteY48" fmla="*/ 1714500 h 1951892"/>
              <a:gd name="connsiteX49" fmla="*/ 6427176 w 8255976"/>
              <a:gd name="connsiteY49" fmla="*/ 1916723 h 1951892"/>
              <a:gd name="connsiteX50" fmla="*/ 6497515 w 8255976"/>
              <a:gd name="connsiteY50" fmla="*/ 1951892 h 1951892"/>
              <a:gd name="connsiteX51" fmla="*/ 6699738 w 8255976"/>
              <a:gd name="connsiteY51" fmla="*/ 1890346 h 1951892"/>
              <a:gd name="connsiteX52" fmla="*/ 6796453 w 8255976"/>
              <a:gd name="connsiteY52" fmla="*/ 1837592 h 1951892"/>
              <a:gd name="connsiteX53" fmla="*/ 6945923 w 8255976"/>
              <a:gd name="connsiteY53" fmla="*/ 1424353 h 1951892"/>
              <a:gd name="connsiteX54" fmla="*/ 7077807 w 8255976"/>
              <a:gd name="connsiteY54" fmla="*/ 1354015 h 1951892"/>
              <a:gd name="connsiteX55" fmla="*/ 7209692 w 8255976"/>
              <a:gd name="connsiteY55" fmla="*/ 1046284 h 1951892"/>
              <a:gd name="connsiteX56" fmla="*/ 7341576 w 8255976"/>
              <a:gd name="connsiteY56" fmla="*/ 1266092 h 1951892"/>
              <a:gd name="connsiteX57" fmla="*/ 7473461 w 8255976"/>
              <a:gd name="connsiteY57" fmla="*/ 1318846 h 1951892"/>
              <a:gd name="connsiteX58" fmla="*/ 7587761 w 8255976"/>
              <a:gd name="connsiteY58" fmla="*/ 1186961 h 1951892"/>
              <a:gd name="connsiteX59" fmla="*/ 7728438 w 8255976"/>
              <a:gd name="connsiteY59" fmla="*/ 1441938 h 1951892"/>
              <a:gd name="connsiteX60" fmla="*/ 7860323 w 8255976"/>
              <a:gd name="connsiteY60" fmla="*/ 1169376 h 1951892"/>
              <a:gd name="connsiteX61" fmla="*/ 7992207 w 8255976"/>
              <a:gd name="connsiteY61" fmla="*/ 1591407 h 1951892"/>
              <a:gd name="connsiteX62" fmla="*/ 8097715 w 8255976"/>
              <a:gd name="connsiteY62" fmla="*/ 1547446 h 1951892"/>
              <a:gd name="connsiteX63" fmla="*/ 8255976 w 8255976"/>
              <a:gd name="connsiteY63" fmla="*/ 984738 h 1951892"/>
              <a:gd name="connsiteX0" fmla="*/ 0 w 8255976"/>
              <a:gd name="connsiteY0" fmla="*/ 1139340 h 1951892"/>
              <a:gd name="connsiteX1" fmla="*/ 148405 w 8255976"/>
              <a:gd name="connsiteY1" fmla="*/ 1277300 h 1951892"/>
              <a:gd name="connsiteX2" fmla="*/ 297875 w 8255976"/>
              <a:gd name="connsiteY2" fmla="*/ 1070020 h 1951892"/>
              <a:gd name="connsiteX3" fmla="*/ 401253 w 8255976"/>
              <a:gd name="connsiteY3" fmla="*/ 1319487 h 1951892"/>
              <a:gd name="connsiteX4" fmla="*/ 571108 w 8255976"/>
              <a:gd name="connsiteY4" fmla="*/ 1334735 h 1951892"/>
              <a:gd name="connsiteX5" fmla="*/ 677817 w 8255976"/>
              <a:gd name="connsiteY5" fmla="*/ 1452584 h 1951892"/>
              <a:gd name="connsiteX6" fmla="*/ 846470 w 8255976"/>
              <a:gd name="connsiteY6" fmla="*/ 1676085 h 1951892"/>
              <a:gd name="connsiteX7" fmla="*/ 949569 w 8255976"/>
              <a:gd name="connsiteY7" fmla="*/ 1222130 h 1951892"/>
              <a:gd name="connsiteX8" fmla="*/ 1046284 w 8255976"/>
              <a:gd name="connsiteY8" fmla="*/ 1257300 h 1951892"/>
              <a:gd name="connsiteX9" fmla="*/ 1195753 w 8255976"/>
              <a:gd name="connsiteY9" fmla="*/ 1116623 h 1951892"/>
              <a:gd name="connsiteX10" fmla="*/ 1327638 w 8255976"/>
              <a:gd name="connsiteY10" fmla="*/ 1186961 h 1951892"/>
              <a:gd name="connsiteX11" fmla="*/ 1468315 w 8255976"/>
              <a:gd name="connsiteY11" fmla="*/ 1266092 h 1951892"/>
              <a:gd name="connsiteX12" fmla="*/ 1582615 w 8255976"/>
              <a:gd name="connsiteY12" fmla="*/ 1151792 h 1951892"/>
              <a:gd name="connsiteX13" fmla="*/ 1705707 w 8255976"/>
              <a:gd name="connsiteY13" fmla="*/ 1222130 h 1951892"/>
              <a:gd name="connsiteX14" fmla="*/ 1890346 w 8255976"/>
              <a:gd name="connsiteY14" fmla="*/ 914400 h 1951892"/>
              <a:gd name="connsiteX15" fmla="*/ 1969476 w 8255976"/>
              <a:gd name="connsiteY15" fmla="*/ 624253 h 1951892"/>
              <a:gd name="connsiteX16" fmla="*/ 2110153 w 8255976"/>
              <a:gd name="connsiteY16" fmla="*/ 879230 h 1951892"/>
              <a:gd name="connsiteX17" fmla="*/ 2242038 w 8255976"/>
              <a:gd name="connsiteY17" fmla="*/ 791307 h 1951892"/>
              <a:gd name="connsiteX18" fmla="*/ 2365130 w 8255976"/>
              <a:gd name="connsiteY18" fmla="*/ 747346 h 1951892"/>
              <a:gd name="connsiteX19" fmla="*/ 2497015 w 8255976"/>
              <a:gd name="connsiteY19" fmla="*/ 931984 h 1951892"/>
              <a:gd name="connsiteX20" fmla="*/ 2637692 w 8255976"/>
              <a:gd name="connsiteY20" fmla="*/ 756138 h 1951892"/>
              <a:gd name="connsiteX21" fmla="*/ 2778369 w 8255976"/>
              <a:gd name="connsiteY21" fmla="*/ 896815 h 1951892"/>
              <a:gd name="connsiteX22" fmla="*/ 2901461 w 8255976"/>
              <a:gd name="connsiteY22" fmla="*/ 800100 h 1951892"/>
              <a:gd name="connsiteX23" fmla="*/ 3015761 w 8255976"/>
              <a:gd name="connsiteY23" fmla="*/ 606669 h 1951892"/>
              <a:gd name="connsiteX24" fmla="*/ 3147646 w 8255976"/>
              <a:gd name="connsiteY24" fmla="*/ 650630 h 1951892"/>
              <a:gd name="connsiteX25" fmla="*/ 3288323 w 8255976"/>
              <a:gd name="connsiteY25" fmla="*/ 272561 h 1951892"/>
              <a:gd name="connsiteX26" fmla="*/ 3402623 w 8255976"/>
              <a:gd name="connsiteY26" fmla="*/ 0 h 1951892"/>
              <a:gd name="connsiteX27" fmla="*/ 3560884 w 8255976"/>
              <a:gd name="connsiteY27" fmla="*/ 219807 h 1951892"/>
              <a:gd name="connsiteX28" fmla="*/ 3666392 w 8255976"/>
              <a:gd name="connsiteY28" fmla="*/ 685800 h 1951892"/>
              <a:gd name="connsiteX29" fmla="*/ 3815861 w 8255976"/>
              <a:gd name="connsiteY29" fmla="*/ 430823 h 1951892"/>
              <a:gd name="connsiteX30" fmla="*/ 3947746 w 8255976"/>
              <a:gd name="connsiteY30" fmla="*/ 633046 h 1951892"/>
              <a:gd name="connsiteX31" fmla="*/ 4062046 w 8255976"/>
              <a:gd name="connsiteY31" fmla="*/ 677007 h 1951892"/>
              <a:gd name="connsiteX32" fmla="*/ 4211515 w 8255976"/>
              <a:gd name="connsiteY32" fmla="*/ 685800 h 1951892"/>
              <a:gd name="connsiteX33" fmla="*/ 4317023 w 8255976"/>
              <a:gd name="connsiteY33" fmla="*/ 861646 h 1951892"/>
              <a:gd name="connsiteX34" fmla="*/ 4475284 w 8255976"/>
              <a:gd name="connsiteY34" fmla="*/ 923192 h 1951892"/>
              <a:gd name="connsiteX35" fmla="*/ 4589584 w 8255976"/>
              <a:gd name="connsiteY35" fmla="*/ 1195753 h 1951892"/>
              <a:gd name="connsiteX36" fmla="*/ 4730261 w 8255976"/>
              <a:gd name="connsiteY36" fmla="*/ 1257300 h 1951892"/>
              <a:gd name="connsiteX37" fmla="*/ 4826976 w 8255976"/>
              <a:gd name="connsiteY37" fmla="*/ 1230923 h 1951892"/>
              <a:gd name="connsiteX38" fmla="*/ 4985238 w 8255976"/>
              <a:gd name="connsiteY38" fmla="*/ 1310053 h 1951892"/>
              <a:gd name="connsiteX39" fmla="*/ 5108330 w 8255976"/>
              <a:gd name="connsiteY39" fmla="*/ 1380392 h 1951892"/>
              <a:gd name="connsiteX40" fmla="*/ 5231423 w 8255976"/>
              <a:gd name="connsiteY40" fmla="*/ 1204546 h 1951892"/>
              <a:gd name="connsiteX41" fmla="*/ 5380892 w 8255976"/>
              <a:gd name="connsiteY41" fmla="*/ 1362807 h 1951892"/>
              <a:gd name="connsiteX42" fmla="*/ 5512776 w 8255976"/>
              <a:gd name="connsiteY42" fmla="*/ 1239715 h 1951892"/>
              <a:gd name="connsiteX43" fmla="*/ 5653453 w 8255976"/>
              <a:gd name="connsiteY43" fmla="*/ 1178169 h 1951892"/>
              <a:gd name="connsiteX44" fmla="*/ 5758961 w 8255976"/>
              <a:gd name="connsiteY44" fmla="*/ 1477107 h 1951892"/>
              <a:gd name="connsiteX45" fmla="*/ 5890846 w 8255976"/>
              <a:gd name="connsiteY45" fmla="*/ 1450730 h 1951892"/>
              <a:gd name="connsiteX46" fmla="*/ 6013938 w 8255976"/>
              <a:gd name="connsiteY46" fmla="*/ 1617784 h 1951892"/>
              <a:gd name="connsiteX47" fmla="*/ 6163407 w 8255976"/>
              <a:gd name="connsiteY47" fmla="*/ 1802423 h 1951892"/>
              <a:gd name="connsiteX48" fmla="*/ 6295292 w 8255976"/>
              <a:gd name="connsiteY48" fmla="*/ 1714500 h 1951892"/>
              <a:gd name="connsiteX49" fmla="*/ 6427176 w 8255976"/>
              <a:gd name="connsiteY49" fmla="*/ 1916723 h 1951892"/>
              <a:gd name="connsiteX50" fmla="*/ 6497515 w 8255976"/>
              <a:gd name="connsiteY50" fmla="*/ 1951892 h 1951892"/>
              <a:gd name="connsiteX51" fmla="*/ 6699738 w 8255976"/>
              <a:gd name="connsiteY51" fmla="*/ 1890346 h 1951892"/>
              <a:gd name="connsiteX52" fmla="*/ 6796453 w 8255976"/>
              <a:gd name="connsiteY52" fmla="*/ 1837592 h 1951892"/>
              <a:gd name="connsiteX53" fmla="*/ 6945923 w 8255976"/>
              <a:gd name="connsiteY53" fmla="*/ 1424353 h 1951892"/>
              <a:gd name="connsiteX54" fmla="*/ 7077807 w 8255976"/>
              <a:gd name="connsiteY54" fmla="*/ 1354015 h 1951892"/>
              <a:gd name="connsiteX55" fmla="*/ 7209692 w 8255976"/>
              <a:gd name="connsiteY55" fmla="*/ 1046284 h 1951892"/>
              <a:gd name="connsiteX56" fmla="*/ 7341576 w 8255976"/>
              <a:gd name="connsiteY56" fmla="*/ 1266092 h 1951892"/>
              <a:gd name="connsiteX57" fmla="*/ 7473461 w 8255976"/>
              <a:gd name="connsiteY57" fmla="*/ 1318846 h 1951892"/>
              <a:gd name="connsiteX58" fmla="*/ 7587761 w 8255976"/>
              <a:gd name="connsiteY58" fmla="*/ 1186961 h 1951892"/>
              <a:gd name="connsiteX59" fmla="*/ 7728438 w 8255976"/>
              <a:gd name="connsiteY59" fmla="*/ 1441938 h 1951892"/>
              <a:gd name="connsiteX60" fmla="*/ 7860323 w 8255976"/>
              <a:gd name="connsiteY60" fmla="*/ 1169376 h 1951892"/>
              <a:gd name="connsiteX61" fmla="*/ 7992207 w 8255976"/>
              <a:gd name="connsiteY61" fmla="*/ 1591407 h 1951892"/>
              <a:gd name="connsiteX62" fmla="*/ 8097715 w 8255976"/>
              <a:gd name="connsiteY62" fmla="*/ 1547446 h 1951892"/>
              <a:gd name="connsiteX63" fmla="*/ 8255976 w 8255976"/>
              <a:gd name="connsiteY63" fmla="*/ 984738 h 1951892"/>
              <a:gd name="connsiteX0" fmla="*/ 0 w 8255976"/>
              <a:gd name="connsiteY0" fmla="*/ 1139340 h 1951892"/>
              <a:gd name="connsiteX1" fmla="*/ 148405 w 8255976"/>
              <a:gd name="connsiteY1" fmla="*/ 1277300 h 1951892"/>
              <a:gd name="connsiteX2" fmla="*/ 297875 w 8255976"/>
              <a:gd name="connsiteY2" fmla="*/ 1070020 h 1951892"/>
              <a:gd name="connsiteX3" fmla="*/ 401253 w 8255976"/>
              <a:gd name="connsiteY3" fmla="*/ 1319487 h 1951892"/>
              <a:gd name="connsiteX4" fmla="*/ 571108 w 8255976"/>
              <a:gd name="connsiteY4" fmla="*/ 1334735 h 1951892"/>
              <a:gd name="connsiteX5" fmla="*/ 677817 w 8255976"/>
              <a:gd name="connsiteY5" fmla="*/ 1452584 h 1951892"/>
              <a:gd name="connsiteX6" fmla="*/ 820852 w 8255976"/>
              <a:gd name="connsiteY6" fmla="*/ 1074343 h 1951892"/>
              <a:gd name="connsiteX7" fmla="*/ 949569 w 8255976"/>
              <a:gd name="connsiteY7" fmla="*/ 1222130 h 1951892"/>
              <a:gd name="connsiteX8" fmla="*/ 1046284 w 8255976"/>
              <a:gd name="connsiteY8" fmla="*/ 1257300 h 1951892"/>
              <a:gd name="connsiteX9" fmla="*/ 1195753 w 8255976"/>
              <a:gd name="connsiteY9" fmla="*/ 1116623 h 1951892"/>
              <a:gd name="connsiteX10" fmla="*/ 1327638 w 8255976"/>
              <a:gd name="connsiteY10" fmla="*/ 1186961 h 1951892"/>
              <a:gd name="connsiteX11" fmla="*/ 1468315 w 8255976"/>
              <a:gd name="connsiteY11" fmla="*/ 1266092 h 1951892"/>
              <a:gd name="connsiteX12" fmla="*/ 1582615 w 8255976"/>
              <a:gd name="connsiteY12" fmla="*/ 1151792 h 1951892"/>
              <a:gd name="connsiteX13" fmla="*/ 1705707 w 8255976"/>
              <a:gd name="connsiteY13" fmla="*/ 1222130 h 1951892"/>
              <a:gd name="connsiteX14" fmla="*/ 1890346 w 8255976"/>
              <a:gd name="connsiteY14" fmla="*/ 914400 h 1951892"/>
              <a:gd name="connsiteX15" fmla="*/ 1969476 w 8255976"/>
              <a:gd name="connsiteY15" fmla="*/ 624253 h 1951892"/>
              <a:gd name="connsiteX16" fmla="*/ 2110153 w 8255976"/>
              <a:gd name="connsiteY16" fmla="*/ 879230 h 1951892"/>
              <a:gd name="connsiteX17" fmla="*/ 2242038 w 8255976"/>
              <a:gd name="connsiteY17" fmla="*/ 791307 h 1951892"/>
              <a:gd name="connsiteX18" fmla="*/ 2365130 w 8255976"/>
              <a:gd name="connsiteY18" fmla="*/ 747346 h 1951892"/>
              <a:gd name="connsiteX19" fmla="*/ 2497015 w 8255976"/>
              <a:gd name="connsiteY19" fmla="*/ 931984 h 1951892"/>
              <a:gd name="connsiteX20" fmla="*/ 2637692 w 8255976"/>
              <a:gd name="connsiteY20" fmla="*/ 756138 h 1951892"/>
              <a:gd name="connsiteX21" fmla="*/ 2778369 w 8255976"/>
              <a:gd name="connsiteY21" fmla="*/ 896815 h 1951892"/>
              <a:gd name="connsiteX22" fmla="*/ 2901461 w 8255976"/>
              <a:gd name="connsiteY22" fmla="*/ 800100 h 1951892"/>
              <a:gd name="connsiteX23" fmla="*/ 3015761 w 8255976"/>
              <a:gd name="connsiteY23" fmla="*/ 606669 h 1951892"/>
              <a:gd name="connsiteX24" fmla="*/ 3147646 w 8255976"/>
              <a:gd name="connsiteY24" fmla="*/ 650630 h 1951892"/>
              <a:gd name="connsiteX25" fmla="*/ 3288323 w 8255976"/>
              <a:gd name="connsiteY25" fmla="*/ 272561 h 1951892"/>
              <a:gd name="connsiteX26" fmla="*/ 3402623 w 8255976"/>
              <a:gd name="connsiteY26" fmla="*/ 0 h 1951892"/>
              <a:gd name="connsiteX27" fmla="*/ 3560884 w 8255976"/>
              <a:gd name="connsiteY27" fmla="*/ 219807 h 1951892"/>
              <a:gd name="connsiteX28" fmla="*/ 3666392 w 8255976"/>
              <a:gd name="connsiteY28" fmla="*/ 685800 h 1951892"/>
              <a:gd name="connsiteX29" fmla="*/ 3815861 w 8255976"/>
              <a:gd name="connsiteY29" fmla="*/ 430823 h 1951892"/>
              <a:gd name="connsiteX30" fmla="*/ 3947746 w 8255976"/>
              <a:gd name="connsiteY30" fmla="*/ 633046 h 1951892"/>
              <a:gd name="connsiteX31" fmla="*/ 4062046 w 8255976"/>
              <a:gd name="connsiteY31" fmla="*/ 677007 h 1951892"/>
              <a:gd name="connsiteX32" fmla="*/ 4211515 w 8255976"/>
              <a:gd name="connsiteY32" fmla="*/ 685800 h 1951892"/>
              <a:gd name="connsiteX33" fmla="*/ 4317023 w 8255976"/>
              <a:gd name="connsiteY33" fmla="*/ 861646 h 1951892"/>
              <a:gd name="connsiteX34" fmla="*/ 4475284 w 8255976"/>
              <a:gd name="connsiteY34" fmla="*/ 923192 h 1951892"/>
              <a:gd name="connsiteX35" fmla="*/ 4589584 w 8255976"/>
              <a:gd name="connsiteY35" fmla="*/ 1195753 h 1951892"/>
              <a:gd name="connsiteX36" fmla="*/ 4730261 w 8255976"/>
              <a:gd name="connsiteY36" fmla="*/ 1257300 h 1951892"/>
              <a:gd name="connsiteX37" fmla="*/ 4826976 w 8255976"/>
              <a:gd name="connsiteY37" fmla="*/ 1230923 h 1951892"/>
              <a:gd name="connsiteX38" fmla="*/ 4985238 w 8255976"/>
              <a:gd name="connsiteY38" fmla="*/ 1310053 h 1951892"/>
              <a:gd name="connsiteX39" fmla="*/ 5108330 w 8255976"/>
              <a:gd name="connsiteY39" fmla="*/ 1380392 h 1951892"/>
              <a:gd name="connsiteX40" fmla="*/ 5231423 w 8255976"/>
              <a:gd name="connsiteY40" fmla="*/ 1204546 h 1951892"/>
              <a:gd name="connsiteX41" fmla="*/ 5380892 w 8255976"/>
              <a:gd name="connsiteY41" fmla="*/ 1362807 h 1951892"/>
              <a:gd name="connsiteX42" fmla="*/ 5512776 w 8255976"/>
              <a:gd name="connsiteY42" fmla="*/ 1239715 h 1951892"/>
              <a:gd name="connsiteX43" fmla="*/ 5653453 w 8255976"/>
              <a:gd name="connsiteY43" fmla="*/ 1178169 h 1951892"/>
              <a:gd name="connsiteX44" fmla="*/ 5758961 w 8255976"/>
              <a:gd name="connsiteY44" fmla="*/ 1477107 h 1951892"/>
              <a:gd name="connsiteX45" fmla="*/ 5890846 w 8255976"/>
              <a:gd name="connsiteY45" fmla="*/ 1450730 h 1951892"/>
              <a:gd name="connsiteX46" fmla="*/ 6013938 w 8255976"/>
              <a:gd name="connsiteY46" fmla="*/ 1617784 h 1951892"/>
              <a:gd name="connsiteX47" fmla="*/ 6163407 w 8255976"/>
              <a:gd name="connsiteY47" fmla="*/ 1802423 h 1951892"/>
              <a:gd name="connsiteX48" fmla="*/ 6295292 w 8255976"/>
              <a:gd name="connsiteY48" fmla="*/ 1714500 h 1951892"/>
              <a:gd name="connsiteX49" fmla="*/ 6427176 w 8255976"/>
              <a:gd name="connsiteY49" fmla="*/ 1916723 h 1951892"/>
              <a:gd name="connsiteX50" fmla="*/ 6497515 w 8255976"/>
              <a:gd name="connsiteY50" fmla="*/ 1951892 h 1951892"/>
              <a:gd name="connsiteX51" fmla="*/ 6699738 w 8255976"/>
              <a:gd name="connsiteY51" fmla="*/ 1890346 h 1951892"/>
              <a:gd name="connsiteX52" fmla="*/ 6796453 w 8255976"/>
              <a:gd name="connsiteY52" fmla="*/ 1837592 h 1951892"/>
              <a:gd name="connsiteX53" fmla="*/ 6945923 w 8255976"/>
              <a:gd name="connsiteY53" fmla="*/ 1424353 h 1951892"/>
              <a:gd name="connsiteX54" fmla="*/ 7077807 w 8255976"/>
              <a:gd name="connsiteY54" fmla="*/ 1354015 h 1951892"/>
              <a:gd name="connsiteX55" fmla="*/ 7209692 w 8255976"/>
              <a:gd name="connsiteY55" fmla="*/ 1046284 h 1951892"/>
              <a:gd name="connsiteX56" fmla="*/ 7341576 w 8255976"/>
              <a:gd name="connsiteY56" fmla="*/ 1266092 h 1951892"/>
              <a:gd name="connsiteX57" fmla="*/ 7473461 w 8255976"/>
              <a:gd name="connsiteY57" fmla="*/ 1318846 h 1951892"/>
              <a:gd name="connsiteX58" fmla="*/ 7587761 w 8255976"/>
              <a:gd name="connsiteY58" fmla="*/ 1186961 h 1951892"/>
              <a:gd name="connsiteX59" fmla="*/ 7728438 w 8255976"/>
              <a:gd name="connsiteY59" fmla="*/ 1441938 h 1951892"/>
              <a:gd name="connsiteX60" fmla="*/ 7860323 w 8255976"/>
              <a:gd name="connsiteY60" fmla="*/ 1169376 h 1951892"/>
              <a:gd name="connsiteX61" fmla="*/ 7992207 w 8255976"/>
              <a:gd name="connsiteY61" fmla="*/ 1591407 h 1951892"/>
              <a:gd name="connsiteX62" fmla="*/ 8097715 w 8255976"/>
              <a:gd name="connsiteY62" fmla="*/ 1547446 h 1951892"/>
              <a:gd name="connsiteX63" fmla="*/ 8255976 w 8255976"/>
              <a:gd name="connsiteY63" fmla="*/ 984738 h 195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8255976" h="1951892">
                <a:moveTo>
                  <a:pt x="0" y="1139340"/>
                </a:moveTo>
                <a:lnTo>
                  <a:pt x="148405" y="1277300"/>
                </a:lnTo>
                <a:lnTo>
                  <a:pt x="297875" y="1070020"/>
                </a:lnTo>
                <a:lnTo>
                  <a:pt x="401253" y="1319487"/>
                </a:lnTo>
                <a:lnTo>
                  <a:pt x="571108" y="1334735"/>
                </a:lnTo>
                <a:lnTo>
                  <a:pt x="677817" y="1452584"/>
                </a:lnTo>
                <a:lnTo>
                  <a:pt x="820852" y="1074343"/>
                </a:lnTo>
                <a:lnTo>
                  <a:pt x="949569" y="1222130"/>
                </a:lnTo>
                <a:lnTo>
                  <a:pt x="1046284" y="1257300"/>
                </a:lnTo>
                <a:lnTo>
                  <a:pt x="1195753" y="1116623"/>
                </a:lnTo>
                <a:lnTo>
                  <a:pt x="1327638" y="1186961"/>
                </a:lnTo>
                <a:lnTo>
                  <a:pt x="1468315" y="1266092"/>
                </a:lnTo>
                <a:lnTo>
                  <a:pt x="1582615" y="1151792"/>
                </a:lnTo>
                <a:lnTo>
                  <a:pt x="1705707" y="1222130"/>
                </a:lnTo>
                <a:lnTo>
                  <a:pt x="1890346" y="914400"/>
                </a:lnTo>
                <a:lnTo>
                  <a:pt x="1969476" y="624253"/>
                </a:lnTo>
                <a:lnTo>
                  <a:pt x="2110153" y="879230"/>
                </a:lnTo>
                <a:lnTo>
                  <a:pt x="2242038" y="791307"/>
                </a:lnTo>
                <a:lnTo>
                  <a:pt x="2365130" y="747346"/>
                </a:lnTo>
                <a:lnTo>
                  <a:pt x="2497015" y="931984"/>
                </a:lnTo>
                <a:lnTo>
                  <a:pt x="2637692" y="756138"/>
                </a:lnTo>
                <a:lnTo>
                  <a:pt x="2778369" y="896815"/>
                </a:lnTo>
                <a:lnTo>
                  <a:pt x="2901461" y="800100"/>
                </a:lnTo>
                <a:lnTo>
                  <a:pt x="3015761" y="606669"/>
                </a:lnTo>
                <a:lnTo>
                  <a:pt x="3147646" y="650630"/>
                </a:lnTo>
                <a:lnTo>
                  <a:pt x="3288323" y="272561"/>
                </a:lnTo>
                <a:lnTo>
                  <a:pt x="3402623" y="0"/>
                </a:lnTo>
                <a:lnTo>
                  <a:pt x="3560884" y="219807"/>
                </a:lnTo>
                <a:lnTo>
                  <a:pt x="3666392" y="685800"/>
                </a:lnTo>
                <a:lnTo>
                  <a:pt x="3815861" y="430823"/>
                </a:lnTo>
                <a:lnTo>
                  <a:pt x="3947746" y="633046"/>
                </a:lnTo>
                <a:lnTo>
                  <a:pt x="4062046" y="677007"/>
                </a:lnTo>
                <a:lnTo>
                  <a:pt x="4211515" y="685800"/>
                </a:lnTo>
                <a:lnTo>
                  <a:pt x="4317023" y="861646"/>
                </a:lnTo>
                <a:lnTo>
                  <a:pt x="4475284" y="923192"/>
                </a:lnTo>
                <a:lnTo>
                  <a:pt x="4589584" y="1195753"/>
                </a:lnTo>
                <a:lnTo>
                  <a:pt x="4730261" y="1257300"/>
                </a:lnTo>
                <a:lnTo>
                  <a:pt x="4826976" y="1230923"/>
                </a:lnTo>
                <a:lnTo>
                  <a:pt x="4985238" y="1310053"/>
                </a:lnTo>
                <a:lnTo>
                  <a:pt x="5108330" y="1380392"/>
                </a:lnTo>
                <a:lnTo>
                  <a:pt x="5231423" y="1204546"/>
                </a:lnTo>
                <a:lnTo>
                  <a:pt x="5380892" y="1362807"/>
                </a:lnTo>
                <a:lnTo>
                  <a:pt x="5512776" y="1239715"/>
                </a:lnTo>
                <a:lnTo>
                  <a:pt x="5653453" y="1178169"/>
                </a:lnTo>
                <a:lnTo>
                  <a:pt x="5758961" y="1477107"/>
                </a:lnTo>
                <a:lnTo>
                  <a:pt x="5890846" y="1450730"/>
                </a:lnTo>
                <a:lnTo>
                  <a:pt x="6013938" y="1617784"/>
                </a:lnTo>
                <a:lnTo>
                  <a:pt x="6163407" y="1802423"/>
                </a:lnTo>
                <a:lnTo>
                  <a:pt x="6295292" y="1714500"/>
                </a:lnTo>
                <a:lnTo>
                  <a:pt x="6427176" y="1916723"/>
                </a:lnTo>
                <a:lnTo>
                  <a:pt x="6497515" y="1951892"/>
                </a:lnTo>
                <a:lnTo>
                  <a:pt x="6699738" y="1890346"/>
                </a:lnTo>
                <a:lnTo>
                  <a:pt x="6796453" y="1837592"/>
                </a:lnTo>
                <a:lnTo>
                  <a:pt x="6945923" y="1424353"/>
                </a:lnTo>
                <a:lnTo>
                  <a:pt x="7077807" y="1354015"/>
                </a:lnTo>
                <a:lnTo>
                  <a:pt x="7209692" y="1046284"/>
                </a:lnTo>
                <a:lnTo>
                  <a:pt x="7341576" y="1266092"/>
                </a:lnTo>
                <a:lnTo>
                  <a:pt x="7473461" y="1318846"/>
                </a:lnTo>
                <a:lnTo>
                  <a:pt x="7587761" y="1186961"/>
                </a:lnTo>
                <a:lnTo>
                  <a:pt x="7728438" y="1441938"/>
                </a:lnTo>
                <a:lnTo>
                  <a:pt x="7860323" y="1169376"/>
                </a:lnTo>
                <a:lnTo>
                  <a:pt x="7992207" y="1591407"/>
                </a:lnTo>
                <a:lnTo>
                  <a:pt x="8097715" y="1547446"/>
                </a:lnTo>
                <a:lnTo>
                  <a:pt x="8255976" y="984738"/>
                </a:lnTo>
              </a:path>
            </a:pathLst>
          </a:custGeom>
          <a:noFill/>
          <a:ln w="412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 LT Std 47 Cn Lt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1BC1DA1-FD7A-E64C-A8D8-CBC90844FC67}"/>
              </a:ext>
            </a:extLst>
          </p:cNvPr>
          <p:cNvSpPr txBox="1">
            <a:spLocks/>
          </p:cNvSpPr>
          <p:nvPr/>
        </p:nvSpPr>
        <p:spPr>
          <a:xfrm>
            <a:off x="5144734" y="5927999"/>
            <a:ext cx="2018860" cy="394392"/>
          </a:xfrm>
          <a:prstGeom prst="rect">
            <a:avLst/>
          </a:prstGeom>
        </p:spPr>
        <p:txBody>
          <a:bodyPr lIns="0" rIns="0"/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03225" indent="-388938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tabLst/>
              <a:defRPr sz="2000" kern="12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641350" indent="-223838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charset="2"/>
              <a:buChar char="§"/>
              <a:tabLst/>
              <a:defRPr sz="2000" kern="12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94000" algn="l"/>
              </a:tabLst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charset="0"/>
                <a:cs typeface="Arial" charset="0"/>
              </a:rPr>
              <a:t>Time: 15 years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1EB52BB-3343-3742-B235-144785C7D7EC}"/>
              </a:ext>
            </a:extLst>
          </p:cNvPr>
          <p:cNvSpPr txBox="1">
            <a:spLocks/>
          </p:cNvSpPr>
          <p:nvPr/>
        </p:nvSpPr>
        <p:spPr>
          <a:xfrm rot="16200000">
            <a:off x="2168655" y="5027111"/>
            <a:ext cx="1317888" cy="239560"/>
          </a:xfrm>
          <a:prstGeom prst="rect">
            <a:avLst/>
          </a:prstGeom>
        </p:spPr>
        <p:txBody>
          <a:bodyPr lIns="0" rIns="0"/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03225" indent="-388938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tabLst/>
              <a:defRPr sz="2000" kern="12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641350" indent="-223838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charset="2"/>
              <a:buChar char="§"/>
              <a:tabLst/>
              <a:defRPr sz="2000" kern="12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94000" algn="l"/>
              </a:tabLst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charset="0"/>
                <a:cs typeface="Arial" charset="0"/>
              </a:rPr>
              <a:t>Price $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B200C50-784F-ED41-9B10-1A1CFDF717EE}"/>
              </a:ext>
            </a:extLst>
          </p:cNvPr>
          <p:cNvCxnSpPr/>
          <p:nvPr/>
        </p:nvCxnSpPr>
        <p:spPr bwMode="auto">
          <a:xfrm flipV="1">
            <a:off x="2975012" y="5881505"/>
            <a:ext cx="6629553" cy="2298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E3BC3D1-D663-F745-B601-38E9DF3FC22C}"/>
              </a:ext>
            </a:extLst>
          </p:cNvPr>
          <p:cNvCxnSpPr>
            <a:cxnSpLocks/>
          </p:cNvCxnSpPr>
          <p:nvPr/>
        </p:nvCxnSpPr>
        <p:spPr bwMode="auto">
          <a:xfrm>
            <a:off x="2975588" y="4270973"/>
            <a:ext cx="0" cy="1623447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" name="Slide Number Placeholder 2"/>
          <p:cNvSpPr txBox="1">
            <a:spLocks/>
          </p:cNvSpPr>
          <p:nvPr/>
        </p:nvSpPr>
        <p:spPr>
          <a:xfrm>
            <a:off x="11609293" y="6356350"/>
            <a:ext cx="389184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6FC9CA-B0CF-4872-9350-75D9D7A65EB5}" type="slidenum"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4837" y="276400"/>
            <a:ext cx="1409048" cy="65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465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07407E-6 L 1.04167E-6 0.06459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B0F08-55C3-457C-83CD-75584615F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09" y="621383"/>
            <a:ext cx="10887994" cy="346962"/>
          </a:xfrm>
        </p:spPr>
        <p:txBody>
          <a:bodyPr>
            <a:normAutofit/>
          </a:bodyPr>
          <a:lstStyle/>
          <a:p>
            <a:r>
              <a:rPr lang="en-US" dirty="0" smtClean="0"/>
              <a:t>Power </a:t>
            </a:r>
            <a:r>
              <a:rPr lang="en-US" dirty="0"/>
              <a:t>Purchase </a:t>
            </a:r>
            <a:r>
              <a:rPr lang="en-US" dirty="0" smtClean="0"/>
              <a:t>Agreement is an Energy Procurement Hedge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8771FF-3585-49A8-A492-5FFE536AE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BA974-F4A3-4BC3-B821-8A1B39C98983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E290CB0A-A9C4-4673-BA38-B6A586C1A8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2925100"/>
              </p:ext>
            </p:extLst>
          </p:nvPr>
        </p:nvGraphicFramePr>
        <p:xfrm>
          <a:off x="299960" y="1396037"/>
          <a:ext cx="11619608" cy="36835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3175">
                  <a:extLst>
                    <a:ext uri="{9D8B030D-6E8A-4147-A177-3AD203B41FA5}">
                      <a16:colId xmlns:a16="http://schemas.microsoft.com/office/drawing/2014/main" val="2272053140"/>
                    </a:ext>
                  </a:extLst>
                </a:gridCol>
                <a:gridCol w="1395428">
                  <a:extLst>
                    <a:ext uri="{9D8B030D-6E8A-4147-A177-3AD203B41FA5}">
                      <a16:colId xmlns:a16="http://schemas.microsoft.com/office/drawing/2014/main" val="1540010400"/>
                    </a:ext>
                  </a:extLst>
                </a:gridCol>
                <a:gridCol w="1395428">
                  <a:extLst>
                    <a:ext uri="{9D8B030D-6E8A-4147-A177-3AD203B41FA5}">
                      <a16:colId xmlns:a16="http://schemas.microsoft.com/office/drawing/2014/main" val="2858552281"/>
                    </a:ext>
                  </a:extLst>
                </a:gridCol>
                <a:gridCol w="1331023">
                  <a:extLst>
                    <a:ext uri="{9D8B030D-6E8A-4147-A177-3AD203B41FA5}">
                      <a16:colId xmlns:a16="http://schemas.microsoft.com/office/drawing/2014/main" val="517551081"/>
                    </a:ext>
                  </a:extLst>
                </a:gridCol>
                <a:gridCol w="1578554">
                  <a:extLst>
                    <a:ext uri="{9D8B030D-6E8A-4147-A177-3AD203B41FA5}">
                      <a16:colId xmlns:a16="http://schemas.microsoft.com/office/drawing/2014/main" val="2798323385"/>
                    </a:ext>
                  </a:extLst>
                </a:gridCol>
                <a:gridCol w="1598724">
                  <a:extLst>
                    <a:ext uri="{9D8B030D-6E8A-4147-A177-3AD203B41FA5}">
                      <a16:colId xmlns:a16="http://schemas.microsoft.com/office/drawing/2014/main" val="3069866797"/>
                    </a:ext>
                  </a:extLst>
                </a:gridCol>
                <a:gridCol w="1588638">
                  <a:extLst>
                    <a:ext uri="{9D8B030D-6E8A-4147-A177-3AD203B41FA5}">
                      <a16:colId xmlns:a16="http://schemas.microsoft.com/office/drawing/2014/main" val="181560039"/>
                    </a:ext>
                  </a:extLst>
                </a:gridCol>
                <a:gridCol w="1588638">
                  <a:extLst>
                    <a:ext uri="{9D8B030D-6E8A-4147-A177-3AD203B41FA5}">
                      <a16:colId xmlns:a16="http://schemas.microsoft.com/office/drawing/2014/main" val="1184615447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BU Purchased </a:t>
                      </a:r>
                    </a:p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Gas</a:t>
                      </a:r>
                    </a:p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MMBtus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BU Purchased Steam</a:t>
                      </a:r>
                    </a:p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MMBtus </a:t>
                      </a:r>
                    </a:p>
                    <a:p>
                      <a:pPr algn="ctr" fontAlgn="b"/>
                      <a:r>
                        <a:rPr lang="en-US" sz="1000" b="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(at </a:t>
                      </a:r>
                      <a:r>
                        <a:rPr lang="en-US" sz="1000" b="0" u="none" strike="noStrike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1.8 </a:t>
                      </a:r>
                      <a:r>
                        <a:rPr lang="en-US" sz="1000" b="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MMBtus per </a:t>
                      </a:r>
                      <a:r>
                        <a:rPr lang="en-US" sz="1000" b="0" u="none" strike="noStrike" dirty="0" err="1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Mlb</a:t>
                      </a:r>
                      <a:r>
                        <a:rPr lang="en-US" sz="1000" b="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Subtotal </a:t>
                      </a:r>
                    </a:p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BU Purchased Gas and Steam MMBtus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BU Purchased Electricity </a:t>
                      </a:r>
                    </a:p>
                    <a:p>
                      <a:pPr algn="ctr" fontAlgn="b"/>
                      <a:r>
                        <a:rPr lang="en-US" sz="1000" b="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MMBtu Equivalent at 7.8 MMBtus per mWh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Total BU Energy Purchases</a:t>
                      </a:r>
                    </a:p>
                    <a:p>
                      <a:pPr algn="ctr" fontAlgn="b"/>
                      <a:r>
                        <a:rPr lang="en-US" sz="1000" b="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MMBtu Equivalent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Wind </a:t>
                      </a:r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Generation</a:t>
                      </a:r>
                    </a:p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n-US" sz="1000" b="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MMBtu-Equivalent </a:t>
                      </a:r>
                      <a:endParaRPr lang="en-US" sz="1000" b="0" u="none" strike="noStrike" dirty="0" smtClean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ctr" fontAlgn="b"/>
                      <a:r>
                        <a:rPr lang="en-US" sz="1000" b="0" u="none" strike="noStrike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for </a:t>
                      </a:r>
                      <a:r>
                        <a:rPr lang="en-US" sz="1000" b="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205,000 </a:t>
                      </a:r>
                      <a:r>
                        <a:rPr lang="en-US" sz="1000" b="0" u="none" strike="noStrike" dirty="0" err="1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mWhs</a:t>
                      </a:r>
                      <a:r>
                        <a:rPr lang="en-US" sz="1000" b="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endParaRPr lang="en-US" sz="1000" b="0" u="none" strike="noStrike" dirty="0" smtClean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ctr" fontAlgn="b"/>
                      <a:r>
                        <a:rPr lang="en-US" sz="1000" b="0" u="none" strike="noStrike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at </a:t>
                      </a:r>
                      <a:r>
                        <a:rPr lang="en-US" sz="1000" b="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6.34 MMBtus per mWh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% of Total BU Energy </a:t>
                      </a:r>
                      <a:r>
                        <a:rPr lang="en-US" sz="1000" b="0" u="none" strike="noStrike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(</a:t>
                      </a:r>
                      <a:r>
                        <a:rPr lang="en-US" sz="1000" b="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MMBtu Equivalent)</a:t>
                      </a:r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Covered by </a:t>
                      </a:r>
                      <a:r>
                        <a:rPr lang="en-US" sz="1000" b="1" u="none" strike="noStrike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/>
                      </a:r>
                      <a:br>
                        <a:rPr lang="en-US" sz="1000" b="1" u="none" strike="noStrike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</a:br>
                      <a:r>
                        <a:rPr lang="en-US" sz="1000" b="1" u="none" strike="noStrike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Wind </a:t>
                      </a:r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Generation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05568334"/>
                  </a:ext>
                </a:extLst>
              </a:tr>
              <a:tr h="175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2017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841,666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223,300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1,064,966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1,506,619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2,571,585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1,300,000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solidFill>
                            <a:srgbClr val="C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51%</a:t>
                      </a:r>
                      <a:endParaRPr lang="en-US" sz="1000" b="1" i="0" u="none" strike="noStrike" dirty="0">
                        <a:solidFill>
                          <a:srgbClr val="C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05444569"/>
                  </a:ext>
                </a:extLst>
              </a:tr>
              <a:tr h="1799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2018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821,207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213,870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1,035,077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1,472,368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2,507,445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1,300,000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52%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0910708"/>
                  </a:ext>
                </a:extLst>
              </a:tr>
              <a:tr h="175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2019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800,748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204,441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1,005,188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1,438,116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2,443,305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1,300,000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53%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95180173"/>
                  </a:ext>
                </a:extLst>
              </a:tr>
              <a:tr h="175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2020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780,288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195,011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975,299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1,403,865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2,379,165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1,300,000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55%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90945699"/>
                  </a:ext>
                </a:extLst>
              </a:tr>
              <a:tr h="175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2021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759,829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185,581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945,411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1,369,614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2,315,024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1,300,000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56%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231871769"/>
                  </a:ext>
                </a:extLst>
              </a:tr>
              <a:tr h="175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2022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739,370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176,152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915,522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1,335,362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2,250,884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1,300,000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58%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58952783"/>
                  </a:ext>
                </a:extLst>
              </a:tr>
              <a:tr h="175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2023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718,911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166,722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885,633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1,301,111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2,186,744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1,300,000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59%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4681999"/>
                  </a:ext>
                </a:extLst>
              </a:tr>
              <a:tr h="1645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2024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698,452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157,292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855,744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1,266,860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2,122,604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1,300,000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61%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88079838"/>
                  </a:ext>
                </a:extLst>
              </a:tr>
              <a:tr h="175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2025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677,993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147,862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825,855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1,232,608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2,058,464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1,300,000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63%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38768455"/>
                  </a:ext>
                </a:extLst>
              </a:tr>
              <a:tr h="175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2026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657,533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138,433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795,966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1,198,357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1,994,323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1,300,000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65%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74905078"/>
                  </a:ext>
                </a:extLst>
              </a:tr>
              <a:tr h="175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2027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637,074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129,003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766,077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1,164,106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1,930,183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1,300,000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67%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73367952"/>
                  </a:ext>
                </a:extLst>
              </a:tr>
              <a:tr h="175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2028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616,615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119,573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736,188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1,129,855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1,866,043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1,300,000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70%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41643500"/>
                  </a:ext>
                </a:extLst>
              </a:tr>
              <a:tr h="175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2029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596,156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110,144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706,300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1,095,603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1,801,903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1,300,000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72%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3717289"/>
                  </a:ext>
                </a:extLst>
              </a:tr>
              <a:tr h="175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2030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575,697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100,714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676,411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1,061,352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1,737,763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1,300,000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75%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70337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2031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555,238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91,284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646,522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1,027,101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1,673,622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1,300,000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78%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83581487"/>
                  </a:ext>
                </a:extLst>
              </a:tr>
              <a:tr h="175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2032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555,238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91,284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646,522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1,027,101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1,673,622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1,300,000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78%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61637521"/>
                  </a:ext>
                </a:extLst>
              </a:tr>
              <a:tr h="175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2033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555,238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91,284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646,522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1,027,101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1,673,622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1,300,000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solidFill>
                            <a:srgbClr val="C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78%</a:t>
                      </a:r>
                      <a:endParaRPr lang="en-US" sz="1000" b="1" i="0" u="none" strike="noStrike" dirty="0">
                        <a:solidFill>
                          <a:srgbClr val="C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2291010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4C59A73-C4BE-48BE-9D08-6C9ABBB5983F}"/>
              </a:ext>
            </a:extLst>
          </p:cNvPr>
          <p:cNvSpPr txBox="1"/>
          <p:nvPr/>
        </p:nvSpPr>
        <p:spPr>
          <a:xfrm>
            <a:off x="299959" y="5276708"/>
            <a:ext cx="11619609" cy="89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In the Climate Action Plan, BU energy purchases (in MMBtu-equivalents) are projected to exceed the 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project’s 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wind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generation in MMBtu-equivalent measures.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wind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generation will be sold at market 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prices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and provides a price hedge for 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51 to 78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% of the MMBtu-equivalent portion of BU’s future energy demand 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purchased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at 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market.  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An increase in Henry Hub natural gas prices 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would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increase BU’s energy costs, but will also have an offsetting increase 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PPA market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prices and revenue for electricity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60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3D93A4C-C637-4687-9004-CFDF1B8A47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7946336"/>
              </p:ext>
            </p:extLst>
          </p:nvPr>
        </p:nvGraphicFramePr>
        <p:xfrm>
          <a:off x="3629025" y="2005686"/>
          <a:ext cx="5133975" cy="4340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71384" y="621383"/>
            <a:ext cx="10887994" cy="346962"/>
          </a:xfrm>
        </p:spPr>
        <p:txBody>
          <a:bodyPr>
            <a:normAutofit/>
          </a:bodyPr>
          <a:lstStyle/>
          <a:p>
            <a:r>
              <a:rPr lang="en-US" dirty="0" smtClean="0"/>
              <a:t>High Correlation of Electricity Pricing to </a:t>
            </a:r>
            <a:r>
              <a:rPr lang="en-US" dirty="0"/>
              <a:t>Henry Hub Natural Gas </a:t>
            </a:r>
            <a:r>
              <a:rPr lang="en-US" dirty="0" smtClean="0"/>
              <a:t>Price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FBA974-F4A3-4BC3-B821-8A1B39C9898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44169"/>
                </a:solidFill>
                <a:effectLst/>
                <a:uLnTx/>
                <a:uFillTx/>
                <a:latin typeface="Arial" charset="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44169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A0D129A-17D8-4860-8148-BF1FB24134F8}"/>
              </a:ext>
            </a:extLst>
          </p:cNvPr>
          <p:cNvSpPr txBox="1">
            <a:spLocks/>
          </p:cNvSpPr>
          <p:nvPr/>
        </p:nvSpPr>
        <p:spPr>
          <a:xfrm>
            <a:off x="5918867" y="1205357"/>
            <a:ext cx="5795962" cy="34696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0632F8F-51DD-41C0-9958-56E7A93FF143}"/>
              </a:ext>
            </a:extLst>
          </p:cNvPr>
          <p:cNvSpPr txBox="1">
            <a:spLocks/>
          </p:cNvSpPr>
          <p:nvPr/>
        </p:nvSpPr>
        <p:spPr>
          <a:xfrm>
            <a:off x="3348339" y="1299000"/>
            <a:ext cx="5805185" cy="70668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charset="0"/>
                <a:cs typeface="Arial" charset="0"/>
              </a:rPr>
              <a:t>SPP South Electricity Price</a:t>
            </a:r>
            <a:r>
              <a:rPr kumimoji="0" lang="en-US" sz="1400" b="1" i="0" u="none" strike="noStrike" kern="1200" cap="none" spc="0" normalizeH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charset="0"/>
                <a:cs typeface="Arial" charset="0"/>
              </a:rPr>
              <a:t> Correlation to </a:t>
            </a:r>
            <a:br>
              <a:rPr kumimoji="0" lang="en-US" sz="1400" b="1" i="0" u="none" strike="noStrike" kern="1200" cap="none" spc="0" normalizeH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charset="0"/>
                <a:cs typeface="Arial" charset="0"/>
              </a:rPr>
            </a:br>
            <a:r>
              <a:rPr kumimoji="0" lang="en-US" sz="1400" b="1" i="0" u="none" strike="noStrike" kern="1200" cap="none" spc="0" normalizeH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charset="0"/>
                <a:cs typeface="Arial" charset="0"/>
              </a:rPr>
              <a:t>Henry Hub Natural Gas Price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charset="0"/>
                <a:cs typeface="Arial" charset="0"/>
              </a:rPr>
              <a:t/>
            </a:r>
            <a:b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charset="0"/>
                <a:cs typeface="Arial" charset="0"/>
              </a:rPr>
            </a:br>
            <a:r>
              <a:rPr lang="en-US" sz="14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March </a:t>
            </a:r>
            <a:r>
              <a:rPr lang="en-US" sz="1400" dirty="0">
                <a:solidFill>
                  <a:prstClr val="black">
                    <a:lumMod val="95000"/>
                    <a:lumOff val="5000"/>
                  </a:prstClr>
                </a:solidFill>
              </a:rPr>
              <a:t>2014 through December 2017</a:t>
            </a:r>
            <a:endParaRPr kumimoji="0" lang="en-US" sz="140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244740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434" y="621383"/>
            <a:ext cx="10887994" cy="346962"/>
          </a:xfrm>
        </p:spPr>
        <p:txBody>
          <a:bodyPr/>
          <a:lstStyle/>
          <a:p>
            <a:r>
              <a:rPr lang="en-US" dirty="0" smtClean="0"/>
              <a:t>Stable Historic </a:t>
            </a:r>
            <a:r>
              <a:rPr lang="en-US" dirty="0"/>
              <a:t>and Future Market </a:t>
            </a:r>
            <a:r>
              <a:rPr lang="en-US" dirty="0" smtClean="0"/>
              <a:t>Pricing for </a:t>
            </a:r>
            <a:r>
              <a:rPr lang="en-US" dirty="0"/>
              <a:t>Henry Hub Natural Gas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BA974-F4A3-4BC3-B821-8A1B39C98983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0000000-0008-0000-0100-00001A04000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831296" y="1128374"/>
          <a:ext cx="10668000" cy="4399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4AE7CE1-F8D0-4628-BB33-ED5E868D1CFF}"/>
              </a:ext>
            </a:extLst>
          </p:cNvPr>
          <p:cNvSpPr txBox="1"/>
          <p:nvPr/>
        </p:nvSpPr>
        <p:spPr>
          <a:xfrm>
            <a:off x="721299" y="5630779"/>
            <a:ext cx="108879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Natural gas prices are likely to stay relatively stable for the next 8-12 years as technology offsets inflation.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After that period, prices could move higher or lower depending on demand and technology.</a:t>
            </a:r>
          </a:p>
        </p:txBody>
      </p:sp>
    </p:spTree>
    <p:extLst>
      <p:ext uri="{BB962C8B-B14F-4D97-AF65-F5344CB8AC3E}">
        <p14:creationId xmlns:p14="http://schemas.microsoft.com/office/powerpoint/2010/main" val="3091670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0E792F9D-8FCB-BB41-A147-3F5F759FE26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00"/>
          <a:stretch/>
        </p:blipFill>
        <p:spPr>
          <a:xfrm>
            <a:off x="-123153" y="0"/>
            <a:ext cx="12469092" cy="6858000"/>
          </a:xfrm>
          <a:prstGeom prst="rect">
            <a:avLst/>
          </a:prstGeom>
        </p:spPr>
      </p:pic>
      <p:sp>
        <p:nvSpPr>
          <p:cNvPr id="9" name="Shape 507">
            <a:hlinkClick r:id="rId3"/>
            <a:extLst>
              <a:ext uri="{FF2B5EF4-FFF2-40B4-BE49-F238E27FC236}">
                <a16:creationId xmlns:a16="http://schemas.microsoft.com/office/drawing/2014/main" id="{0A9D7B7E-3F08-8E4A-AABB-EEB84552C492}"/>
              </a:ext>
            </a:extLst>
          </p:cNvPr>
          <p:cNvSpPr txBox="1"/>
          <p:nvPr/>
        </p:nvSpPr>
        <p:spPr>
          <a:xfrm>
            <a:off x="-123153" y="506835"/>
            <a:ext cx="12469092" cy="1126022"/>
          </a:xfrm>
          <a:prstGeom prst="rect">
            <a:avLst/>
          </a:prstGeom>
          <a:solidFill>
            <a:srgbClr val="F3F3F3">
              <a:alpha val="772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Montserrat"/>
              <a:buNone/>
            </a:pPr>
            <a:endParaRPr sz="7200" b="1" i="0" u="none" strike="noStrike" cap="none" dirty="0">
              <a:solidFill>
                <a:srgbClr val="091F2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itle 7">
            <a:extLst>
              <a:ext uri="{FF2B5EF4-FFF2-40B4-BE49-F238E27FC236}">
                <a16:creationId xmlns:a16="http://schemas.microsoft.com/office/drawing/2014/main" id="{FE9C54E3-779F-0141-A0D7-2C1FB53C4C43}"/>
              </a:ext>
            </a:extLst>
          </p:cNvPr>
          <p:cNvSpPr txBox="1">
            <a:spLocks/>
          </p:cNvSpPr>
          <p:nvPr/>
        </p:nvSpPr>
        <p:spPr>
          <a:xfrm>
            <a:off x="65316" y="535021"/>
            <a:ext cx="9731826" cy="1403458"/>
          </a:xfrm>
          <a:prstGeom prst="rect">
            <a:avLst/>
          </a:prstGeom>
        </p:spPr>
        <p:txBody>
          <a:bodyPr lIns="0" rIns="0"/>
          <a:lstStyle>
            <a:lvl1pPr algn="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l"/>
            <a:r>
              <a:rPr lang="en-US" sz="8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</a:t>
            </a:r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wind</a:t>
            </a:r>
          </a:p>
        </p:txBody>
      </p:sp>
      <p:sp>
        <p:nvSpPr>
          <p:cNvPr id="7" name="Title 7">
            <a:extLst>
              <a:ext uri="{FF2B5EF4-FFF2-40B4-BE49-F238E27FC236}">
                <a16:creationId xmlns:a16="http://schemas.microsoft.com/office/drawing/2014/main" id="{055A7E19-3AC5-1647-8FCB-BE665EEF75CE}"/>
              </a:ext>
            </a:extLst>
          </p:cNvPr>
          <p:cNvSpPr txBox="1">
            <a:spLocks/>
          </p:cNvSpPr>
          <p:nvPr/>
        </p:nvSpPr>
        <p:spPr>
          <a:xfrm>
            <a:off x="5802027" y="4738687"/>
            <a:ext cx="6008973" cy="17573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lIns="0" rIns="0"/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tabLst>
                <a:tab pos="454025" algn="l"/>
                <a:tab pos="11761788" algn="r"/>
              </a:tabLst>
            </a:pPr>
            <a:r>
              <a:rPr 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 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Aways:    </a:t>
            </a:r>
            <a:endParaRPr lang="en-US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  <a:spcAft>
                <a:spcPts val="600"/>
              </a:spcAft>
              <a:tabLst>
                <a:tab pos="454025" algn="l"/>
                <a:tab pos="11761788" algn="r"/>
              </a:tabLst>
            </a:pP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Major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achieve Climate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 Plan goals</a:t>
            </a:r>
          </a:p>
          <a:p>
            <a:pPr algn="l">
              <a:lnSpc>
                <a:spcPct val="100000"/>
              </a:lnSpc>
              <a:spcAft>
                <a:spcPts val="600"/>
              </a:spcAft>
              <a:tabLst>
                <a:tab pos="454025" algn="l"/>
                <a:tab pos="11761788" algn="r"/>
              </a:tabLst>
            </a:pP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Makes 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sense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  <a:spcAft>
                <a:spcPts val="600"/>
              </a:spcAft>
              <a:tabLst>
                <a:tab pos="454025" algn="l"/>
                <a:tab pos="11761788" algn="r"/>
              </a:tabLst>
            </a:pP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Benefits 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mission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277" y="742242"/>
            <a:ext cx="1409048" cy="65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97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ltenex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44169"/>
      </a:accent1>
      <a:accent2>
        <a:srgbClr val="448C37"/>
      </a:accent2>
      <a:accent3>
        <a:srgbClr val="6B809A"/>
      </a:accent3>
      <a:accent4>
        <a:srgbClr val="8BB279"/>
      </a:accent4>
      <a:accent5>
        <a:srgbClr val="B4BECC"/>
      </a:accent5>
      <a:accent6>
        <a:srgbClr val="BFD8BB"/>
      </a:accent6>
      <a:hlink>
        <a:srgbClr val="0563C1"/>
      </a:hlink>
      <a:folHlink>
        <a:srgbClr val="954F72"/>
      </a:folHlink>
    </a:clrScheme>
    <a:fontScheme name="Altenex Univers LT Std">
      <a:majorFont>
        <a:latin typeface="Univers LT Std 57 Cn"/>
        <a:ea typeface=""/>
        <a:cs typeface=""/>
      </a:majorFont>
      <a:minorFont>
        <a:latin typeface="Univers LT Std 47 Cn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9F79ED4-47BC-4D1D-8196-1BE73C4F7946}" vid="{23F7EEFB-EEF0-4110-BB25-4FF8AEE21A4C}"/>
    </a:ext>
  </a:extLst>
</a:theme>
</file>

<file path=ppt/theme/theme2.xml><?xml version="1.0" encoding="utf-8"?>
<a:theme xmlns:a="http://schemas.openxmlformats.org/drawingml/2006/main" name="Edison Energy: Content Slides">
  <a:themeElements>
    <a:clrScheme name="ee_051517_dark646569">
      <a:dk1>
        <a:srgbClr val="646569"/>
      </a:dk1>
      <a:lt1>
        <a:srgbClr val="FEFEFE"/>
      </a:lt1>
      <a:dk2>
        <a:srgbClr val="EF4C23"/>
      </a:dk2>
      <a:lt2>
        <a:srgbClr val="7D7D80"/>
      </a:lt2>
      <a:accent1>
        <a:srgbClr val="7CACD1"/>
      </a:accent1>
      <a:accent2>
        <a:srgbClr val="69A6AF"/>
      </a:accent2>
      <a:accent3>
        <a:srgbClr val="92ABA0"/>
      </a:accent3>
      <a:accent4>
        <a:srgbClr val="A59382"/>
      </a:accent4>
      <a:accent5>
        <a:srgbClr val="093C71"/>
      </a:accent5>
      <a:accent6>
        <a:srgbClr val="008996"/>
      </a:accent6>
      <a:hlink>
        <a:srgbClr val="69A6AF"/>
      </a:hlink>
      <a:folHlink>
        <a:srgbClr val="CFE1E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Custom Color 1">
      <a:srgbClr val="7D7D80"/>
    </a:custClr>
    <a:custClr name="Custom Color 2">
      <a:srgbClr val="EF4C23"/>
    </a:custClr>
    <a:custClr name="Custom Color 3">
      <a:srgbClr val="B3B2B1"/>
    </a:custClr>
    <a:custClr name="Custom Color 4">
      <a:srgbClr val="646569"/>
    </a:custClr>
    <a:custClr name="Custom Color 5">
      <a:srgbClr val="414042"/>
    </a:custClr>
    <a:custClr name="Custom Color 6">
      <a:srgbClr val="000000"/>
    </a:custClr>
    <a:custClr name="Custom Color 7">
      <a:srgbClr val="BDAC9A"/>
    </a:custClr>
    <a:custClr name="Custom Color 8">
      <a:srgbClr val="81755F"/>
    </a:custClr>
    <a:custClr name="Custom Color 9">
      <a:srgbClr val="625033"/>
    </a:custClr>
    <a:custClr name="Custom Color 10">
      <a:srgbClr val="493627"/>
    </a:custClr>
    <a:custClr name="Custom Color 11">
      <a:srgbClr val="D9968C"/>
    </a:custClr>
    <a:custClr name="Custom Color 12">
      <a:srgbClr val="BE5350"/>
    </a:custClr>
    <a:custClr name="Custom Color 13">
      <a:srgbClr val="A90D2C"/>
    </a:custClr>
    <a:custClr name="Custom Color 14">
      <a:srgbClr val="790016"/>
    </a:custClr>
    <a:custClr name="Custom Color 15">
      <a:srgbClr val="A28EB9"/>
    </a:custClr>
    <a:custClr name="Custom Color 16">
      <a:srgbClr val="866AA1"/>
    </a:custClr>
    <a:custClr name="Custom Color 17">
      <a:srgbClr val="6A4A86"/>
    </a:custClr>
    <a:custClr name="Custom Color 18">
      <a:srgbClr val="481267"/>
    </a:custClr>
    <a:custClr name="Custom Color 18">
      <a:srgbClr val="7CACD1"/>
    </a:custClr>
    <a:custClr name="Custom Color 18">
      <a:srgbClr val="017CBA"/>
    </a:custClr>
    <a:custClr name="Custom Color 18">
      <a:srgbClr val="093C71"/>
    </a:custClr>
    <a:custClr name="Custom Color 18">
      <a:srgbClr val="243B54"/>
    </a:custClr>
    <a:custClr name="Custom Color 18">
      <a:srgbClr val="6AA6AF"/>
    </a:custClr>
    <a:custClr name="Custom Color 18">
      <a:srgbClr val="008996"/>
    </a:custClr>
    <a:custClr name="Custom Color 18">
      <a:srgbClr val="005D63"/>
    </a:custClr>
    <a:custClr name="Custom Color 18">
      <a:srgbClr val="003E48"/>
    </a:custClr>
    <a:custClr name="Custom Color 18">
      <a:srgbClr val="95B8A2"/>
    </a:custClr>
    <a:custClr name="Custom Color 18">
      <a:srgbClr val="479461"/>
    </a:custClr>
    <a:custClr name="Custom Color 18">
      <a:srgbClr val="28714E"/>
    </a:custClr>
    <a:custClr name="Custom Color 18">
      <a:srgbClr val="004935"/>
    </a:custClr>
  </a:custClrLst>
  <a:extLst>
    <a:ext uri="{05A4C25C-085E-4340-85A3-A5531E510DB2}">
      <thm15:themeFamily xmlns:thm15="http://schemas.microsoft.com/office/thememl/2012/main" name="EE_PPT_Template_061917" id="{00B0B8EF-D163-D04E-9F73-6016BF04346C}" vid="{8D725D2C-ED38-314B-AEF6-EB34531071B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E800FFFE94CC41AE07E101FD952751" ma:contentTypeVersion="1" ma:contentTypeDescription="Create a new document." ma:contentTypeScope="" ma:versionID="6b33b7f86ffcc55f5c14d2cecc4bd9f2">
  <xsd:schema xmlns:xsd="http://www.w3.org/2001/XMLSchema" xmlns:xs="http://www.w3.org/2001/XMLSchema" xmlns:p="http://schemas.microsoft.com/office/2006/metadata/properties" xmlns:ns2="4b8f6154-874a-4c82-9b8b-7f6d205f4700" targetNamespace="http://schemas.microsoft.com/office/2006/metadata/properties" ma:root="true" ma:fieldsID="b2b0e70e85626574d454f3a9c383f7b6" ns2:_="">
    <xsd:import namespace="4b8f6154-874a-4c82-9b8b-7f6d205f4700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8f6154-874a-4c82-9b8b-7f6d205f470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14D0ED0-D8BE-4A8C-91D8-8611C2DAD6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8f6154-874a-4c82-9b8b-7f6d205f47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FBB1582-A958-4E59-B8D7-5FB603C79997}">
  <ds:schemaRefs>
    <ds:schemaRef ds:uri="http://www.w3.org/XML/1998/namespace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4b8f6154-874a-4c82-9b8b-7f6d205f4700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357E9B5F-4949-43C8-A041-711300705CD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85347</TotalTime>
  <Words>862</Words>
  <Application>Microsoft Office PowerPoint</Application>
  <PresentationFormat>Widescreen</PresentationFormat>
  <Paragraphs>234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9" baseType="lpstr">
      <vt:lpstr>Arial</vt:lpstr>
      <vt:lpstr>ArialMT</vt:lpstr>
      <vt:lpstr>Calibri</vt:lpstr>
      <vt:lpstr>Montserrat</vt:lpstr>
      <vt:lpstr>Osaka</vt:lpstr>
      <vt:lpstr>Tahoma</vt:lpstr>
      <vt:lpstr>Times</vt:lpstr>
      <vt:lpstr>Univers LT Std 47 Cn Lt</vt:lpstr>
      <vt:lpstr>Wingdings</vt:lpstr>
      <vt:lpstr>Office Theme</vt:lpstr>
      <vt:lpstr>Edison Energy: Content Slides</vt:lpstr>
      <vt:lpstr>PowerPoint Presentation</vt:lpstr>
      <vt:lpstr>BU Climate Action Plan</vt:lpstr>
      <vt:lpstr>Net Zero Direct Emissions by 2040  </vt:lpstr>
      <vt:lpstr>Power Purchase Agreement Economics  </vt:lpstr>
      <vt:lpstr>Power Purchase Agreement is an Energy Procurement Hedge</vt:lpstr>
      <vt:lpstr>High Correlation of Electricity Pricing to Henry Hub Natural Gas Price</vt:lpstr>
      <vt:lpstr>Stable Historic and Future Market Pricing for Henry Hub Natural Gas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Camden Holland</dc:creator>
  <cp:lastModifiedBy>Nicksa, Gary W</cp:lastModifiedBy>
  <cp:revision>1102</cp:revision>
  <cp:lastPrinted>2018-10-19T20:32:53Z</cp:lastPrinted>
  <dcterms:created xsi:type="dcterms:W3CDTF">2015-10-22T20:24:39Z</dcterms:created>
  <dcterms:modified xsi:type="dcterms:W3CDTF">2018-10-22T15:17:01Z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0x010100D7E800FFFE94CC41AE07E101FD952751</vt:lpwstr>
  </property>
</Properties>
</file>