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94576" autoAdjust="0"/>
  </p:normalViewPr>
  <p:slideViewPr>
    <p:cSldViewPr>
      <p:cViewPr varScale="1">
        <p:scale>
          <a:sx n="109" d="100"/>
          <a:sy n="109" d="100"/>
        </p:scale>
        <p:origin x="1674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883B82-A66B-4478-AFB3-D6D4B812BB1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373726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DC62F9-51A7-459D-860F-54CC7367EAD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956990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5F1A59-8E2C-474B-A5B3-9C00E3D89DD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46541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4B9B7E-A525-4E61-A53F-A6D5A8F64E5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462962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0C7903-84F5-4348-9CE5-474940A3627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967169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14F682-1404-4E40-9304-9B4E171F1CB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28626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E71AAA-95BB-4859-B3AF-2CEA2F47773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036415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5D9ED11-298B-4D39-9FA1-1059CEFF8F7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331521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6F5581-E7BB-4B87-915B-93DA2665DE1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948519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96456E-1490-4E59-BC60-CDFF40E3B63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741922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DEA38D-7F2E-45D3-BCC5-B49D8FE3B2E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999096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F16C3F6A-994A-4A43-A87E-CB6FD1ED00F0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94" name="Group 1146"/>
          <p:cNvGrpSpPr>
            <a:grpSpLocks/>
          </p:cNvGrpSpPr>
          <p:nvPr/>
        </p:nvGrpSpPr>
        <p:grpSpPr bwMode="auto">
          <a:xfrm>
            <a:off x="3505202" y="5638800"/>
            <a:ext cx="750888" cy="685800"/>
            <a:chOff x="2351" y="2928"/>
            <a:chExt cx="473" cy="432"/>
          </a:xfrm>
        </p:grpSpPr>
        <p:grpSp>
          <p:nvGrpSpPr>
            <p:cNvPr id="2114" name="Group 66"/>
            <p:cNvGrpSpPr>
              <a:grpSpLocks/>
            </p:cNvGrpSpPr>
            <p:nvPr/>
          </p:nvGrpSpPr>
          <p:grpSpPr bwMode="auto">
            <a:xfrm rot="10800000" flipV="1">
              <a:off x="2380" y="2928"/>
              <a:ext cx="423" cy="432"/>
              <a:chOff x="1788" y="3499"/>
              <a:chExt cx="990" cy="641"/>
            </a:xfrm>
          </p:grpSpPr>
          <p:sp>
            <p:nvSpPr>
              <p:cNvPr id="2115" name="Rectangle 67"/>
              <p:cNvSpPr>
                <a:spLocks noChangeArrowheads="1"/>
              </p:cNvSpPr>
              <p:nvPr/>
            </p:nvSpPr>
            <p:spPr bwMode="auto">
              <a:xfrm>
                <a:off x="1788" y="3582"/>
                <a:ext cx="990" cy="558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eaLnBrk="0" hangingPunct="0"/>
                <a:endParaRPr lang="en-US" altLang="en-US" sz="90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116" name="Line 68"/>
              <p:cNvSpPr>
                <a:spLocks noChangeAspect="1" noChangeShapeType="1"/>
              </p:cNvSpPr>
              <p:nvPr/>
            </p:nvSpPr>
            <p:spPr bwMode="auto">
              <a:xfrm>
                <a:off x="2146" y="3499"/>
                <a:ext cx="252" cy="0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2117" name="Text Box 69"/>
            <p:cNvSpPr txBox="1">
              <a:spLocks noChangeArrowheads="1"/>
            </p:cNvSpPr>
            <p:nvPr/>
          </p:nvSpPr>
          <p:spPr bwMode="auto">
            <a:xfrm>
              <a:off x="2351" y="3051"/>
              <a:ext cx="473" cy="2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altLang="en-US" sz="900">
                  <a:latin typeface="Calibri" panose="020F0502020204030204" pitchFamily="34" charset="0"/>
                  <a:cs typeface="Calibri" panose="020F0502020204030204" pitchFamily="34" charset="0"/>
                </a:rPr>
                <a:t>Conductor’s</a:t>
              </a:r>
            </a:p>
            <a:p>
              <a:pPr algn="ctr" eaLnBrk="0" hangingPunct="0"/>
              <a:r>
                <a:rPr lang="en-US" altLang="en-US" sz="900">
                  <a:latin typeface="Calibri" panose="020F0502020204030204" pitchFamily="34" charset="0"/>
                  <a:cs typeface="Calibri" panose="020F0502020204030204" pitchFamily="34" charset="0"/>
                </a:rPr>
                <a:t>Podium</a:t>
              </a:r>
            </a:p>
          </p:txBody>
        </p:sp>
      </p:grpSp>
      <p:grpSp>
        <p:nvGrpSpPr>
          <p:cNvPr id="3061" name="Group 1013"/>
          <p:cNvGrpSpPr>
            <a:grpSpLocks/>
          </p:cNvGrpSpPr>
          <p:nvPr/>
        </p:nvGrpSpPr>
        <p:grpSpPr bwMode="auto">
          <a:xfrm rot="10800000">
            <a:off x="3076835" y="1405432"/>
            <a:ext cx="1066800" cy="647700"/>
            <a:chOff x="3342" y="3564"/>
            <a:chExt cx="930" cy="600"/>
          </a:xfrm>
        </p:grpSpPr>
        <p:grpSp>
          <p:nvGrpSpPr>
            <p:cNvPr id="3062" name="Group 1014"/>
            <p:cNvGrpSpPr>
              <a:grpSpLocks/>
            </p:cNvGrpSpPr>
            <p:nvPr/>
          </p:nvGrpSpPr>
          <p:grpSpPr bwMode="auto">
            <a:xfrm>
              <a:off x="3415" y="3587"/>
              <a:ext cx="788" cy="543"/>
              <a:chOff x="6048" y="3972"/>
              <a:chExt cx="1970" cy="1359"/>
            </a:xfrm>
          </p:grpSpPr>
          <p:grpSp>
            <p:nvGrpSpPr>
              <p:cNvPr id="3063" name="Group 1015"/>
              <p:cNvGrpSpPr>
                <a:grpSpLocks/>
              </p:cNvGrpSpPr>
              <p:nvPr/>
            </p:nvGrpSpPr>
            <p:grpSpPr bwMode="auto">
              <a:xfrm>
                <a:off x="6192" y="4032"/>
                <a:ext cx="1826" cy="1296"/>
                <a:chOff x="6108" y="4068"/>
                <a:chExt cx="1826" cy="1296"/>
              </a:xfrm>
            </p:grpSpPr>
            <p:sp>
              <p:nvSpPr>
                <p:cNvPr id="3064" name="Oval 1016"/>
                <p:cNvSpPr>
                  <a:spLocks noChangeArrowheads="1"/>
                </p:cNvSpPr>
                <p:nvPr/>
              </p:nvSpPr>
              <p:spPr bwMode="auto">
                <a:xfrm>
                  <a:off x="6108" y="4644"/>
                  <a:ext cx="720" cy="720"/>
                </a:xfrm>
                <a:prstGeom prst="ellipse">
                  <a:avLst/>
                </a:prstGeom>
                <a:solidFill>
                  <a:srgbClr val="0000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065" name="Oval 1017"/>
                <p:cNvSpPr>
                  <a:spLocks noChangeAspect="1" noChangeArrowheads="1"/>
                </p:cNvSpPr>
                <p:nvPr/>
              </p:nvSpPr>
              <p:spPr bwMode="auto">
                <a:xfrm>
                  <a:off x="6468" y="4068"/>
                  <a:ext cx="619" cy="619"/>
                </a:xfrm>
                <a:prstGeom prst="ellipse">
                  <a:avLst/>
                </a:prstGeom>
                <a:solidFill>
                  <a:srgbClr val="0000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066" name="Oval 1018"/>
                <p:cNvSpPr>
                  <a:spLocks noChangeAspect="1" noChangeArrowheads="1"/>
                </p:cNvSpPr>
                <p:nvPr/>
              </p:nvSpPr>
              <p:spPr bwMode="auto">
                <a:xfrm>
                  <a:off x="7140" y="4140"/>
                  <a:ext cx="533" cy="533"/>
                </a:xfrm>
                <a:prstGeom prst="ellipse">
                  <a:avLst/>
                </a:prstGeom>
                <a:solidFill>
                  <a:srgbClr val="0000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067" name="Oval 1019"/>
                <p:cNvSpPr>
                  <a:spLocks noChangeAspect="1" noChangeArrowheads="1"/>
                </p:cNvSpPr>
                <p:nvPr/>
              </p:nvSpPr>
              <p:spPr bwMode="auto">
                <a:xfrm>
                  <a:off x="7488" y="4608"/>
                  <a:ext cx="446" cy="446"/>
                </a:xfrm>
                <a:prstGeom prst="ellipse">
                  <a:avLst/>
                </a:prstGeom>
                <a:solidFill>
                  <a:srgbClr val="0000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3068" name="Line 1020"/>
              <p:cNvSpPr>
                <a:spLocks noChangeAspect="1" noChangeShapeType="1"/>
              </p:cNvSpPr>
              <p:nvPr/>
            </p:nvSpPr>
            <p:spPr bwMode="auto">
              <a:xfrm rot="5400000">
                <a:off x="5830" y="5114"/>
                <a:ext cx="435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069" name="Line 1021"/>
              <p:cNvSpPr>
                <a:spLocks noChangeAspect="1" noChangeShapeType="1"/>
              </p:cNvSpPr>
              <p:nvPr/>
            </p:nvSpPr>
            <p:spPr bwMode="auto">
              <a:xfrm>
                <a:off x="6888" y="3972"/>
                <a:ext cx="435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3070" name="Rectangle 1022"/>
            <p:cNvSpPr>
              <a:spLocks noChangeArrowheads="1"/>
            </p:cNvSpPr>
            <p:nvPr/>
          </p:nvSpPr>
          <p:spPr bwMode="auto">
            <a:xfrm>
              <a:off x="3342" y="3564"/>
              <a:ext cx="930" cy="600"/>
            </a:xfrm>
            <a:prstGeom prst="rect">
              <a:avLst/>
            </a:prstGeom>
            <a:noFill/>
            <a:ln w="9525" cap="rnd">
              <a:solidFill>
                <a:schemeClr val="tx1"/>
              </a:solidFill>
              <a:prstDash val="sysDot"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071" name="Group 1023"/>
          <p:cNvGrpSpPr>
            <a:grpSpLocks/>
          </p:cNvGrpSpPr>
          <p:nvPr/>
        </p:nvGrpSpPr>
        <p:grpSpPr bwMode="auto">
          <a:xfrm rot="3314990">
            <a:off x="5875749" y="2061773"/>
            <a:ext cx="446568" cy="762000"/>
            <a:chOff x="4377" y="2328"/>
            <a:chExt cx="420" cy="576"/>
          </a:xfrm>
        </p:grpSpPr>
        <p:grpSp>
          <p:nvGrpSpPr>
            <p:cNvPr id="3072" name="Group 1024"/>
            <p:cNvGrpSpPr>
              <a:grpSpLocks/>
            </p:cNvGrpSpPr>
            <p:nvPr/>
          </p:nvGrpSpPr>
          <p:grpSpPr bwMode="auto">
            <a:xfrm>
              <a:off x="4426" y="2328"/>
              <a:ext cx="371" cy="576"/>
              <a:chOff x="4426" y="2328"/>
              <a:chExt cx="371" cy="576"/>
            </a:xfrm>
          </p:grpSpPr>
          <p:sp>
            <p:nvSpPr>
              <p:cNvPr id="3073" name="Rectangle 1025"/>
              <p:cNvSpPr>
                <a:spLocks noChangeArrowheads="1"/>
              </p:cNvSpPr>
              <p:nvPr/>
            </p:nvSpPr>
            <p:spPr bwMode="auto">
              <a:xfrm>
                <a:off x="4426" y="2328"/>
                <a:ext cx="371" cy="576"/>
              </a:xfrm>
              <a:prstGeom prst="rect">
                <a:avLst/>
              </a:prstGeom>
              <a:noFill/>
              <a:ln w="952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3074" name="Group 1026"/>
              <p:cNvGrpSpPr>
                <a:grpSpLocks noChangeAspect="1"/>
              </p:cNvGrpSpPr>
              <p:nvPr/>
            </p:nvGrpSpPr>
            <p:grpSpPr bwMode="auto">
              <a:xfrm>
                <a:off x="4588" y="2340"/>
                <a:ext cx="163" cy="518"/>
                <a:chOff x="7344" y="1008"/>
                <a:chExt cx="5904" cy="9502"/>
              </a:xfrm>
            </p:grpSpPr>
            <p:sp>
              <p:nvSpPr>
                <p:cNvPr id="3075" name="Arc 1027"/>
                <p:cNvSpPr>
                  <a:spLocks noChangeAspect="1"/>
                </p:cNvSpPr>
                <p:nvPr/>
              </p:nvSpPr>
              <p:spPr bwMode="auto">
                <a:xfrm rot="10800000">
                  <a:off x="7632" y="1008"/>
                  <a:ext cx="5472" cy="2016"/>
                </a:xfrm>
                <a:custGeom>
                  <a:avLst/>
                  <a:gdLst>
                    <a:gd name="G0" fmla="+- 0 0 0"/>
                    <a:gd name="G1" fmla="+- 21584 0 0"/>
                    <a:gd name="G2" fmla="+- 21600 0 0"/>
                    <a:gd name="T0" fmla="*/ 819 w 21367"/>
                    <a:gd name="T1" fmla="*/ 0 h 21584"/>
                    <a:gd name="T2" fmla="*/ 21367 w 21367"/>
                    <a:gd name="T3" fmla="*/ 18419 h 21584"/>
                    <a:gd name="T4" fmla="*/ 0 w 21367"/>
                    <a:gd name="T5" fmla="*/ 21584 h 215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367" h="21584" fill="none" extrusionOk="0">
                      <a:moveTo>
                        <a:pt x="819" y="-1"/>
                      </a:moveTo>
                      <a:cubicBezTo>
                        <a:pt x="11208" y="393"/>
                        <a:pt x="19843" y="8134"/>
                        <a:pt x="21366" y="18419"/>
                      </a:cubicBezTo>
                    </a:path>
                    <a:path w="21367" h="21584" stroke="0" extrusionOk="0">
                      <a:moveTo>
                        <a:pt x="819" y="-1"/>
                      </a:moveTo>
                      <a:cubicBezTo>
                        <a:pt x="11208" y="393"/>
                        <a:pt x="19843" y="8134"/>
                        <a:pt x="21366" y="18419"/>
                      </a:cubicBezTo>
                      <a:lnTo>
                        <a:pt x="0" y="21584"/>
                      </a:lnTo>
                      <a:close/>
                    </a:path>
                  </a:pathLst>
                </a:cu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000000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3076" name="Group 1028"/>
                <p:cNvGrpSpPr>
                  <a:grpSpLocks noChangeAspect="1"/>
                </p:cNvGrpSpPr>
                <p:nvPr/>
              </p:nvGrpSpPr>
              <p:grpSpPr bwMode="auto">
                <a:xfrm>
                  <a:off x="7344" y="1296"/>
                  <a:ext cx="5904" cy="9214"/>
                  <a:chOff x="7344" y="1296"/>
                  <a:chExt cx="5904" cy="9214"/>
                </a:xfrm>
              </p:grpSpPr>
              <p:grpSp>
                <p:nvGrpSpPr>
                  <p:cNvPr id="3077" name="Group 1029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7344" y="1296"/>
                    <a:ext cx="5904" cy="9214"/>
                    <a:chOff x="7344" y="1296"/>
                    <a:chExt cx="5904" cy="9214"/>
                  </a:xfrm>
                </p:grpSpPr>
                <p:sp>
                  <p:nvSpPr>
                    <p:cNvPr id="3078" name="Line 1030"/>
                    <p:cNvSpPr>
                      <a:spLocks noChangeAspect="1" noChangeShapeType="1"/>
                    </p:cNvSpPr>
                    <p:nvPr/>
                  </p:nvSpPr>
                  <p:spPr bwMode="auto">
                    <a:xfrm flipH="1">
                      <a:off x="9936" y="3312"/>
                      <a:ext cx="3312" cy="7056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3079" name="Line 1031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7344" y="1872"/>
                      <a:ext cx="720" cy="8352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3080" name="Line 1032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7776" y="2160"/>
                      <a:ext cx="1440" cy="7200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3081" name="Line 1033"/>
                    <p:cNvSpPr>
                      <a:spLocks noChangeAspect="1" noChangeShapeType="1"/>
                    </p:cNvSpPr>
                    <p:nvPr/>
                  </p:nvSpPr>
                  <p:spPr bwMode="auto">
                    <a:xfrm flipH="1">
                      <a:off x="9216" y="3312"/>
                      <a:ext cx="3600" cy="6048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3082" name="Arc 1034"/>
                    <p:cNvSpPr>
                      <a:spLocks noChangeAspect="1"/>
                    </p:cNvSpPr>
                    <p:nvPr/>
                  </p:nvSpPr>
                  <p:spPr bwMode="auto">
                    <a:xfrm rot="10800000">
                      <a:off x="7776" y="1872"/>
                      <a:ext cx="5039" cy="1438"/>
                    </a:xfrm>
                    <a:custGeom>
                      <a:avLst/>
                      <a:gdLst>
                        <a:gd name="G0" fmla="+- 0 0 0"/>
                        <a:gd name="G1" fmla="+- 21598 0 0"/>
                        <a:gd name="G2" fmla="+- 21600 0 0"/>
                        <a:gd name="T0" fmla="*/ 302 w 21382"/>
                        <a:gd name="T1" fmla="*/ 0 h 21598"/>
                        <a:gd name="T2" fmla="*/ 21382 w 21382"/>
                        <a:gd name="T3" fmla="*/ 18535 h 21598"/>
                        <a:gd name="T4" fmla="*/ 0 w 21382"/>
                        <a:gd name="T5" fmla="*/ 21598 h 2159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0" t="0" r="r" b="b"/>
                      <a:pathLst>
                        <a:path w="21382" h="21598" fill="none" extrusionOk="0">
                          <a:moveTo>
                            <a:pt x="301" y="0"/>
                          </a:moveTo>
                          <a:cubicBezTo>
                            <a:pt x="10932" y="148"/>
                            <a:pt x="19874" y="8010"/>
                            <a:pt x="21381" y="18535"/>
                          </a:cubicBezTo>
                        </a:path>
                        <a:path w="21382" h="21598" stroke="0" extrusionOk="0">
                          <a:moveTo>
                            <a:pt x="301" y="0"/>
                          </a:moveTo>
                          <a:cubicBezTo>
                            <a:pt x="10932" y="148"/>
                            <a:pt x="19874" y="8010"/>
                            <a:pt x="21381" y="18535"/>
                          </a:cubicBezTo>
                          <a:lnTo>
                            <a:pt x="0" y="21598"/>
                          </a:lnTo>
                          <a:close/>
                        </a:path>
                      </a:pathLst>
                    </a:cu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000000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3083" name="Arc 1035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960" y="3024"/>
                      <a:ext cx="288" cy="288"/>
                    </a:xfrm>
                    <a:custGeom>
                      <a:avLst/>
                      <a:gdLst>
                        <a:gd name="G0" fmla="+- 0 0 0"/>
                        <a:gd name="G1" fmla="+- 21600 0 0"/>
                        <a:gd name="G2" fmla="+- 21600 0 0"/>
                        <a:gd name="T0" fmla="*/ 0 w 21600"/>
                        <a:gd name="T1" fmla="*/ 0 h 21600"/>
                        <a:gd name="T2" fmla="*/ 21600 w 21600"/>
                        <a:gd name="T3" fmla="*/ 21600 h 21600"/>
                        <a:gd name="T4" fmla="*/ 0 w 21600"/>
                        <a:gd name="T5" fmla="*/ 21600 h 2160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0" t="0" r="r" b="b"/>
                      <a:pathLst>
                        <a:path w="21600" h="21600" fill="none" extrusionOk="0">
                          <a:moveTo>
                            <a:pt x="0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</a:path>
                        <a:path w="21600" h="21600" stroke="0" extrusionOk="0">
                          <a:moveTo>
                            <a:pt x="0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  <a:lnTo>
                            <a:pt x="0" y="21600"/>
                          </a:lnTo>
                          <a:close/>
                        </a:path>
                      </a:pathLst>
                    </a:cu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000000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3084" name="Arc 1036"/>
                    <p:cNvSpPr>
                      <a:spLocks noChangeAspect="1"/>
                    </p:cNvSpPr>
                    <p:nvPr/>
                  </p:nvSpPr>
                  <p:spPr bwMode="auto">
                    <a:xfrm flipH="1">
                      <a:off x="7344" y="1296"/>
                      <a:ext cx="288" cy="576"/>
                    </a:xfrm>
                    <a:custGeom>
                      <a:avLst/>
                      <a:gdLst>
                        <a:gd name="G0" fmla="+- 0 0 0"/>
                        <a:gd name="G1" fmla="+- 21600 0 0"/>
                        <a:gd name="G2" fmla="+- 21600 0 0"/>
                        <a:gd name="T0" fmla="*/ 0 w 21600"/>
                        <a:gd name="T1" fmla="*/ 0 h 21600"/>
                        <a:gd name="T2" fmla="*/ 21600 w 21600"/>
                        <a:gd name="T3" fmla="*/ 21600 h 21600"/>
                        <a:gd name="T4" fmla="*/ 0 w 21600"/>
                        <a:gd name="T5" fmla="*/ 21600 h 2160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0" t="0" r="r" b="b"/>
                      <a:pathLst>
                        <a:path w="21600" h="21600" fill="none" extrusionOk="0">
                          <a:moveTo>
                            <a:pt x="0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</a:path>
                        <a:path w="21600" h="21600" stroke="0" extrusionOk="0">
                          <a:moveTo>
                            <a:pt x="0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  <a:lnTo>
                            <a:pt x="0" y="21600"/>
                          </a:lnTo>
                          <a:close/>
                        </a:path>
                      </a:pathLst>
                    </a:cu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000000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3085" name="Arc 1037"/>
                    <p:cNvSpPr>
                      <a:spLocks noChangeAspect="1"/>
                    </p:cNvSpPr>
                    <p:nvPr/>
                  </p:nvSpPr>
                  <p:spPr bwMode="auto">
                    <a:xfrm rot="-418087" flipH="1" flipV="1">
                      <a:off x="8063" y="10078"/>
                      <a:ext cx="1919" cy="432"/>
                    </a:xfrm>
                    <a:custGeom>
                      <a:avLst/>
                      <a:gdLst>
                        <a:gd name="G0" fmla="+- 545 0 0"/>
                        <a:gd name="G1" fmla="+- 21600 0 0"/>
                        <a:gd name="G2" fmla="+- 21600 0 0"/>
                        <a:gd name="T0" fmla="*/ 0 w 22145"/>
                        <a:gd name="T1" fmla="*/ 7 h 21600"/>
                        <a:gd name="T2" fmla="*/ 22145 w 22145"/>
                        <a:gd name="T3" fmla="*/ 21600 h 21600"/>
                        <a:gd name="T4" fmla="*/ 545 w 22145"/>
                        <a:gd name="T5" fmla="*/ 21600 h 2160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0" t="0" r="r" b="b"/>
                      <a:pathLst>
                        <a:path w="22145" h="21600" fill="none" extrusionOk="0">
                          <a:moveTo>
                            <a:pt x="-1" y="6"/>
                          </a:moveTo>
                          <a:cubicBezTo>
                            <a:pt x="181" y="2"/>
                            <a:pt x="363" y="0"/>
                            <a:pt x="545" y="0"/>
                          </a:cubicBezTo>
                          <a:cubicBezTo>
                            <a:pt x="12474" y="0"/>
                            <a:pt x="22145" y="9670"/>
                            <a:pt x="22145" y="21600"/>
                          </a:cubicBezTo>
                        </a:path>
                        <a:path w="22145" h="21600" stroke="0" extrusionOk="0">
                          <a:moveTo>
                            <a:pt x="-1" y="6"/>
                          </a:moveTo>
                          <a:cubicBezTo>
                            <a:pt x="181" y="2"/>
                            <a:pt x="363" y="0"/>
                            <a:pt x="545" y="0"/>
                          </a:cubicBezTo>
                          <a:cubicBezTo>
                            <a:pt x="12474" y="0"/>
                            <a:pt x="22145" y="9670"/>
                            <a:pt x="22145" y="21600"/>
                          </a:cubicBezTo>
                          <a:lnTo>
                            <a:pt x="545" y="21600"/>
                          </a:lnTo>
                          <a:close/>
                        </a:path>
                      </a:pathLst>
                    </a:cu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000000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  <p:sp>
                <p:nvSpPr>
                  <p:cNvPr id="3086" name="Line 1038"/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9216" y="3312"/>
                    <a:ext cx="3312" cy="5616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3087" name="Line 1039"/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9072" y="3312"/>
                    <a:ext cx="3024" cy="504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3088" name="Line 1040"/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8928" y="3312"/>
                    <a:ext cx="2736" cy="4608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3089" name="Line 1041"/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8784" y="3312"/>
                    <a:ext cx="2448" cy="4032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3090" name="Line 1042"/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8784" y="3312"/>
                    <a:ext cx="2016" cy="3312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3091" name="Line 1043"/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8640" y="3168"/>
                    <a:ext cx="1872" cy="3024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3092" name="Line 1044"/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8496" y="3168"/>
                    <a:ext cx="1584" cy="2592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3093" name="Line 1045"/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8352" y="3024"/>
                    <a:ext cx="1440" cy="2304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3094" name="Line 1046"/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8352" y="3024"/>
                    <a:ext cx="1008" cy="1584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3095" name="Line 1047"/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8208" y="2880"/>
                    <a:ext cx="864" cy="1296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3096" name="Line 1048"/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8064" y="2736"/>
                    <a:ext cx="720" cy="1008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3097" name="Line 1049"/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8016" y="2616"/>
                    <a:ext cx="432" cy="576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3098" name="Line 1050"/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7920" y="2448"/>
                    <a:ext cx="288" cy="432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</p:grpSp>
          <p:sp>
            <p:nvSpPr>
              <p:cNvPr id="3099" name="Oval 1051" descr="Large grid"/>
              <p:cNvSpPr>
                <a:spLocks noChangeAspect="1" noChangeArrowheads="1"/>
              </p:cNvSpPr>
              <p:nvPr/>
            </p:nvSpPr>
            <p:spPr bwMode="auto">
              <a:xfrm rot="7117">
                <a:off x="4455" y="2717"/>
                <a:ext cx="131" cy="116"/>
              </a:xfrm>
              <a:prstGeom prst="ellipse">
                <a:avLst/>
              </a:prstGeom>
              <a:pattFill prst="lgGrid">
                <a:fgClr>
                  <a:srgbClr val="000000"/>
                </a:fgClr>
                <a:bgClr>
                  <a:srgbClr val="FFFFFF"/>
                </a:bgClr>
              </a:patt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3100" name="Text Box 1052"/>
            <p:cNvSpPr txBox="1">
              <a:spLocks noChangeArrowheads="1"/>
            </p:cNvSpPr>
            <p:nvPr/>
          </p:nvSpPr>
          <p:spPr bwMode="auto">
            <a:xfrm rot="16392644">
              <a:off x="4327" y="2460"/>
              <a:ext cx="331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altLang="en-US" sz="1000" dirty="0">
                  <a:latin typeface="Calibri" panose="020F0502020204030204" pitchFamily="34" charset="0"/>
                  <a:cs typeface="Calibri" panose="020F0502020204030204" pitchFamily="34" charset="0"/>
                </a:rPr>
                <a:t>Harp</a:t>
              </a:r>
            </a:p>
          </p:txBody>
        </p:sp>
      </p:grpSp>
      <p:grpSp>
        <p:nvGrpSpPr>
          <p:cNvPr id="3101" name="Group 1053"/>
          <p:cNvGrpSpPr>
            <a:grpSpLocks/>
          </p:cNvGrpSpPr>
          <p:nvPr/>
        </p:nvGrpSpPr>
        <p:grpSpPr bwMode="auto">
          <a:xfrm>
            <a:off x="4492761" y="475031"/>
            <a:ext cx="325438" cy="588963"/>
            <a:chOff x="4437" y="2443"/>
            <a:chExt cx="195" cy="300"/>
          </a:xfrm>
        </p:grpSpPr>
        <p:sp>
          <p:nvSpPr>
            <p:cNvPr id="3102" name="AutoShape 1054"/>
            <p:cNvSpPr>
              <a:spLocks noChangeArrowheads="1"/>
            </p:cNvSpPr>
            <p:nvPr/>
          </p:nvSpPr>
          <p:spPr bwMode="auto">
            <a:xfrm rot="5400000">
              <a:off x="4385" y="2495"/>
              <a:ext cx="300" cy="195"/>
            </a:xfrm>
            <a:prstGeom prst="can">
              <a:avLst>
                <a:gd name="adj" fmla="val 25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103" name="Text Box 1055"/>
            <p:cNvSpPr txBox="1">
              <a:spLocks noChangeArrowheads="1"/>
            </p:cNvSpPr>
            <p:nvPr/>
          </p:nvSpPr>
          <p:spPr bwMode="auto">
            <a:xfrm>
              <a:off x="4445" y="2500"/>
              <a:ext cx="153" cy="1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altLang="en-US" sz="900">
                  <a:latin typeface="Calibri" panose="020F0502020204030204" pitchFamily="34" charset="0"/>
                  <a:cs typeface="Calibri" panose="020F0502020204030204" pitchFamily="34" charset="0"/>
                </a:rPr>
                <a:t>B</a:t>
              </a:r>
            </a:p>
            <a:p>
              <a:pPr algn="ctr" eaLnBrk="0" hangingPunct="0"/>
              <a:r>
                <a:rPr lang="en-US" altLang="en-US" sz="900">
                  <a:latin typeface="Calibri" panose="020F0502020204030204" pitchFamily="34" charset="0"/>
                  <a:cs typeface="Calibri" panose="020F0502020204030204" pitchFamily="34" charset="0"/>
                </a:rPr>
                <a:t>D</a:t>
              </a:r>
            </a:p>
          </p:txBody>
        </p:sp>
      </p:grpSp>
      <p:grpSp>
        <p:nvGrpSpPr>
          <p:cNvPr id="3104" name="Group 1056"/>
          <p:cNvGrpSpPr>
            <a:grpSpLocks/>
          </p:cNvGrpSpPr>
          <p:nvPr/>
        </p:nvGrpSpPr>
        <p:grpSpPr bwMode="auto">
          <a:xfrm>
            <a:off x="3282565" y="474049"/>
            <a:ext cx="598488" cy="786642"/>
            <a:chOff x="4739" y="3204"/>
            <a:chExt cx="377" cy="651"/>
          </a:xfrm>
        </p:grpSpPr>
        <p:grpSp>
          <p:nvGrpSpPr>
            <p:cNvPr id="3105" name="Group 1057"/>
            <p:cNvGrpSpPr>
              <a:grpSpLocks/>
            </p:cNvGrpSpPr>
            <p:nvPr/>
          </p:nvGrpSpPr>
          <p:grpSpPr bwMode="auto">
            <a:xfrm>
              <a:off x="4739" y="3204"/>
              <a:ext cx="331" cy="572"/>
              <a:chOff x="4515" y="1490"/>
              <a:chExt cx="331" cy="572"/>
            </a:xfrm>
          </p:grpSpPr>
          <p:grpSp>
            <p:nvGrpSpPr>
              <p:cNvPr id="3106" name="Group 1058"/>
              <p:cNvGrpSpPr>
                <a:grpSpLocks/>
              </p:cNvGrpSpPr>
              <p:nvPr/>
            </p:nvGrpSpPr>
            <p:grpSpPr bwMode="auto">
              <a:xfrm>
                <a:off x="4549" y="1524"/>
                <a:ext cx="268" cy="516"/>
                <a:chOff x="4549" y="1524"/>
                <a:chExt cx="268" cy="516"/>
              </a:xfrm>
            </p:grpSpPr>
            <p:sp>
              <p:nvSpPr>
                <p:cNvPr id="3107" name="AutoShape 1059"/>
                <p:cNvSpPr>
                  <a:spLocks noChangeArrowheads="1"/>
                </p:cNvSpPr>
                <p:nvPr/>
              </p:nvSpPr>
              <p:spPr bwMode="auto">
                <a:xfrm rot="10800000" flipH="1">
                  <a:off x="4549" y="1842"/>
                  <a:ext cx="268" cy="198"/>
                </a:xfrm>
                <a:prstGeom prst="rtTriangle">
                  <a:avLst/>
                </a:prstGeom>
                <a:pattFill prst="dkVert">
                  <a:fgClr>
                    <a:schemeClr val="tx1"/>
                  </a:fgClr>
                  <a:bgClr>
                    <a:schemeClr val="bg1"/>
                  </a:bgClr>
                </a:patt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108" name="Rectangle 1060"/>
                <p:cNvSpPr>
                  <a:spLocks noChangeArrowheads="1"/>
                </p:cNvSpPr>
                <p:nvPr/>
              </p:nvSpPr>
              <p:spPr bwMode="auto">
                <a:xfrm>
                  <a:off x="4549" y="1524"/>
                  <a:ext cx="268" cy="318"/>
                </a:xfrm>
                <a:prstGeom prst="rect">
                  <a:avLst/>
                </a:prstGeom>
                <a:pattFill prst="dkVert">
                  <a:fgClr>
                    <a:schemeClr val="tx1"/>
                  </a:fgClr>
                  <a:bgClr>
                    <a:schemeClr val="bg1"/>
                  </a:bgClr>
                </a:patt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3109" name="AutoShape 1061"/>
              <p:cNvSpPr>
                <a:spLocks/>
              </p:cNvSpPr>
              <p:nvPr/>
            </p:nvSpPr>
            <p:spPr bwMode="auto">
              <a:xfrm rot="16200000">
                <a:off x="4395" y="1610"/>
                <a:ext cx="572" cy="331"/>
              </a:xfrm>
              <a:prstGeom prst="rightBracket">
                <a:avLst>
                  <a:gd name="adj" fmla="val 8333"/>
                </a:avLst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3110" name="Text Box 1062"/>
            <p:cNvSpPr txBox="1">
              <a:spLocks noChangeArrowheads="1"/>
            </p:cNvSpPr>
            <p:nvPr/>
          </p:nvSpPr>
          <p:spPr bwMode="auto">
            <a:xfrm>
              <a:off x="4783" y="3664"/>
              <a:ext cx="333" cy="1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altLang="en-US" sz="900">
                  <a:latin typeface="Calibri" panose="020F0502020204030204" pitchFamily="34" charset="0"/>
                  <a:cs typeface="Calibri" panose="020F0502020204030204" pitchFamily="34" charset="0"/>
                </a:rPr>
                <a:t>Chimes</a:t>
              </a:r>
            </a:p>
          </p:txBody>
        </p:sp>
      </p:grpSp>
      <p:grpSp>
        <p:nvGrpSpPr>
          <p:cNvPr id="3111" name="Group 1063"/>
          <p:cNvGrpSpPr>
            <a:grpSpLocks/>
          </p:cNvGrpSpPr>
          <p:nvPr/>
        </p:nvGrpSpPr>
        <p:grpSpPr bwMode="auto">
          <a:xfrm>
            <a:off x="3805055" y="508890"/>
            <a:ext cx="631825" cy="669925"/>
            <a:chOff x="4406" y="1894"/>
            <a:chExt cx="973" cy="397"/>
          </a:xfrm>
        </p:grpSpPr>
        <p:grpSp>
          <p:nvGrpSpPr>
            <p:cNvPr id="3112" name="Group 1064"/>
            <p:cNvGrpSpPr>
              <a:grpSpLocks/>
            </p:cNvGrpSpPr>
            <p:nvPr/>
          </p:nvGrpSpPr>
          <p:grpSpPr bwMode="auto">
            <a:xfrm>
              <a:off x="4738" y="1894"/>
              <a:ext cx="284" cy="225"/>
              <a:chOff x="4141" y="2443"/>
              <a:chExt cx="758" cy="300"/>
            </a:xfrm>
          </p:grpSpPr>
          <p:sp>
            <p:nvSpPr>
              <p:cNvPr id="3113" name="AutoShape 1065"/>
              <p:cNvSpPr>
                <a:spLocks noChangeArrowheads="1"/>
              </p:cNvSpPr>
              <p:nvPr/>
            </p:nvSpPr>
            <p:spPr bwMode="auto">
              <a:xfrm rot="5400000">
                <a:off x="4385" y="2495"/>
                <a:ext cx="300" cy="195"/>
              </a:xfrm>
              <a:prstGeom prst="can">
                <a:avLst>
                  <a:gd name="adj" fmla="val 25000"/>
                </a:avLst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114" name="Text Box 1066"/>
              <p:cNvSpPr txBox="1">
                <a:spLocks noChangeArrowheads="1"/>
              </p:cNvSpPr>
              <p:nvPr/>
            </p:nvSpPr>
            <p:spPr bwMode="auto">
              <a:xfrm>
                <a:off x="4141" y="2499"/>
                <a:ext cx="758" cy="18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 eaLnBrk="0" hangingPunct="0"/>
                <a:endParaRPr lang="en-US" altLang="en-US" sz="90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3115" name="Group 1067"/>
            <p:cNvGrpSpPr>
              <a:grpSpLocks/>
            </p:cNvGrpSpPr>
            <p:nvPr/>
          </p:nvGrpSpPr>
          <p:grpSpPr bwMode="auto">
            <a:xfrm>
              <a:off x="4406" y="2119"/>
              <a:ext cx="973" cy="172"/>
              <a:chOff x="4112" y="2512"/>
              <a:chExt cx="1122" cy="172"/>
            </a:xfrm>
          </p:grpSpPr>
          <p:sp>
            <p:nvSpPr>
              <p:cNvPr id="3116" name="Line 1068"/>
              <p:cNvSpPr>
                <a:spLocks noChangeShapeType="1"/>
              </p:cNvSpPr>
              <p:nvPr/>
            </p:nvSpPr>
            <p:spPr bwMode="auto">
              <a:xfrm>
                <a:off x="4530" y="2578"/>
                <a:ext cx="26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117" name="Line 1069"/>
              <p:cNvSpPr>
                <a:spLocks noChangeShapeType="1"/>
              </p:cNvSpPr>
              <p:nvPr/>
            </p:nvSpPr>
            <p:spPr bwMode="auto">
              <a:xfrm>
                <a:off x="4659" y="2512"/>
                <a:ext cx="0" cy="66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118" name="Text Box 1070"/>
              <p:cNvSpPr txBox="1">
                <a:spLocks noChangeArrowheads="1"/>
              </p:cNvSpPr>
              <p:nvPr/>
            </p:nvSpPr>
            <p:spPr bwMode="auto">
              <a:xfrm>
                <a:off x="4112" y="2548"/>
                <a:ext cx="1122" cy="13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 eaLnBrk="0" hangingPunct="0"/>
                <a:r>
                  <a:rPr lang="en-US" altLang="en-US" sz="900">
                    <a:latin typeface="Calibri" panose="020F0502020204030204" pitchFamily="34" charset="0"/>
                    <a:cs typeface="Calibri" panose="020F0502020204030204" pitchFamily="34" charset="0"/>
                  </a:rPr>
                  <a:t>Tam Tam</a:t>
                </a:r>
              </a:p>
            </p:txBody>
          </p:sp>
        </p:grpSp>
      </p:grpSp>
      <p:grpSp>
        <p:nvGrpSpPr>
          <p:cNvPr id="3119" name="Group 1071"/>
          <p:cNvGrpSpPr>
            <a:grpSpLocks/>
          </p:cNvGrpSpPr>
          <p:nvPr/>
        </p:nvGrpSpPr>
        <p:grpSpPr bwMode="auto">
          <a:xfrm rot="3568907">
            <a:off x="6104019" y="2442984"/>
            <a:ext cx="446568" cy="762000"/>
            <a:chOff x="4377" y="2328"/>
            <a:chExt cx="420" cy="576"/>
          </a:xfrm>
        </p:grpSpPr>
        <p:grpSp>
          <p:nvGrpSpPr>
            <p:cNvPr id="3120" name="Group 1072"/>
            <p:cNvGrpSpPr>
              <a:grpSpLocks/>
            </p:cNvGrpSpPr>
            <p:nvPr/>
          </p:nvGrpSpPr>
          <p:grpSpPr bwMode="auto">
            <a:xfrm>
              <a:off x="4426" y="2328"/>
              <a:ext cx="371" cy="576"/>
              <a:chOff x="4426" y="2328"/>
              <a:chExt cx="371" cy="576"/>
            </a:xfrm>
          </p:grpSpPr>
          <p:sp>
            <p:nvSpPr>
              <p:cNvPr id="3121" name="Rectangle 1073"/>
              <p:cNvSpPr>
                <a:spLocks noChangeArrowheads="1"/>
              </p:cNvSpPr>
              <p:nvPr/>
            </p:nvSpPr>
            <p:spPr bwMode="auto">
              <a:xfrm>
                <a:off x="4426" y="2328"/>
                <a:ext cx="371" cy="576"/>
              </a:xfrm>
              <a:prstGeom prst="rect">
                <a:avLst/>
              </a:prstGeom>
              <a:noFill/>
              <a:ln w="952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3122" name="Group 1074"/>
              <p:cNvGrpSpPr>
                <a:grpSpLocks noChangeAspect="1"/>
              </p:cNvGrpSpPr>
              <p:nvPr/>
            </p:nvGrpSpPr>
            <p:grpSpPr bwMode="auto">
              <a:xfrm>
                <a:off x="4588" y="2340"/>
                <a:ext cx="163" cy="518"/>
                <a:chOff x="7344" y="1008"/>
                <a:chExt cx="5904" cy="9502"/>
              </a:xfrm>
            </p:grpSpPr>
            <p:sp>
              <p:nvSpPr>
                <p:cNvPr id="3123" name="Arc 1075"/>
                <p:cNvSpPr>
                  <a:spLocks noChangeAspect="1"/>
                </p:cNvSpPr>
                <p:nvPr/>
              </p:nvSpPr>
              <p:spPr bwMode="auto">
                <a:xfrm rot="10800000">
                  <a:off x="7632" y="1008"/>
                  <a:ext cx="5472" cy="2016"/>
                </a:xfrm>
                <a:custGeom>
                  <a:avLst/>
                  <a:gdLst>
                    <a:gd name="G0" fmla="+- 0 0 0"/>
                    <a:gd name="G1" fmla="+- 21584 0 0"/>
                    <a:gd name="G2" fmla="+- 21600 0 0"/>
                    <a:gd name="T0" fmla="*/ 819 w 21367"/>
                    <a:gd name="T1" fmla="*/ 0 h 21584"/>
                    <a:gd name="T2" fmla="*/ 21367 w 21367"/>
                    <a:gd name="T3" fmla="*/ 18419 h 21584"/>
                    <a:gd name="T4" fmla="*/ 0 w 21367"/>
                    <a:gd name="T5" fmla="*/ 21584 h 215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367" h="21584" fill="none" extrusionOk="0">
                      <a:moveTo>
                        <a:pt x="819" y="-1"/>
                      </a:moveTo>
                      <a:cubicBezTo>
                        <a:pt x="11208" y="393"/>
                        <a:pt x="19843" y="8134"/>
                        <a:pt x="21366" y="18419"/>
                      </a:cubicBezTo>
                    </a:path>
                    <a:path w="21367" h="21584" stroke="0" extrusionOk="0">
                      <a:moveTo>
                        <a:pt x="819" y="-1"/>
                      </a:moveTo>
                      <a:cubicBezTo>
                        <a:pt x="11208" y="393"/>
                        <a:pt x="19843" y="8134"/>
                        <a:pt x="21366" y="18419"/>
                      </a:cubicBezTo>
                      <a:lnTo>
                        <a:pt x="0" y="21584"/>
                      </a:lnTo>
                      <a:close/>
                    </a:path>
                  </a:pathLst>
                </a:cu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000000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3124" name="Group 1076"/>
                <p:cNvGrpSpPr>
                  <a:grpSpLocks noChangeAspect="1"/>
                </p:cNvGrpSpPr>
                <p:nvPr/>
              </p:nvGrpSpPr>
              <p:grpSpPr bwMode="auto">
                <a:xfrm>
                  <a:off x="7344" y="1296"/>
                  <a:ext cx="5904" cy="9214"/>
                  <a:chOff x="7344" y="1296"/>
                  <a:chExt cx="5904" cy="9214"/>
                </a:xfrm>
              </p:grpSpPr>
              <p:grpSp>
                <p:nvGrpSpPr>
                  <p:cNvPr id="3125" name="Group 1077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7344" y="1296"/>
                    <a:ext cx="5904" cy="9214"/>
                    <a:chOff x="7344" y="1296"/>
                    <a:chExt cx="5904" cy="9214"/>
                  </a:xfrm>
                </p:grpSpPr>
                <p:sp>
                  <p:nvSpPr>
                    <p:cNvPr id="3126" name="Line 1078"/>
                    <p:cNvSpPr>
                      <a:spLocks noChangeAspect="1" noChangeShapeType="1"/>
                    </p:cNvSpPr>
                    <p:nvPr/>
                  </p:nvSpPr>
                  <p:spPr bwMode="auto">
                    <a:xfrm flipH="1">
                      <a:off x="9936" y="3312"/>
                      <a:ext cx="3312" cy="7056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3127" name="Line 1079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7344" y="1872"/>
                      <a:ext cx="720" cy="8352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3128" name="Line 1080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7776" y="2160"/>
                      <a:ext cx="1440" cy="7200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3129" name="Line 1081"/>
                    <p:cNvSpPr>
                      <a:spLocks noChangeAspect="1" noChangeShapeType="1"/>
                    </p:cNvSpPr>
                    <p:nvPr/>
                  </p:nvSpPr>
                  <p:spPr bwMode="auto">
                    <a:xfrm flipH="1">
                      <a:off x="9216" y="3312"/>
                      <a:ext cx="3600" cy="6048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3130" name="Arc 1082"/>
                    <p:cNvSpPr>
                      <a:spLocks noChangeAspect="1"/>
                    </p:cNvSpPr>
                    <p:nvPr/>
                  </p:nvSpPr>
                  <p:spPr bwMode="auto">
                    <a:xfrm rot="10800000">
                      <a:off x="7776" y="1872"/>
                      <a:ext cx="5039" cy="1438"/>
                    </a:xfrm>
                    <a:custGeom>
                      <a:avLst/>
                      <a:gdLst>
                        <a:gd name="G0" fmla="+- 0 0 0"/>
                        <a:gd name="G1" fmla="+- 21598 0 0"/>
                        <a:gd name="G2" fmla="+- 21600 0 0"/>
                        <a:gd name="T0" fmla="*/ 302 w 21382"/>
                        <a:gd name="T1" fmla="*/ 0 h 21598"/>
                        <a:gd name="T2" fmla="*/ 21382 w 21382"/>
                        <a:gd name="T3" fmla="*/ 18535 h 21598"/>
                        <a:gd name="T4" fmla="*/ 0 w 21382"/>
                        <a:gd name="T5" fmla="*/ 21598 h 2159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0" t="0" r="r" b="b"/>
                      <a:pathLst>
                        <a:path w="21382" h="21598" fill="none" extrusionOk="0">
                          <a:moveTo>
                            <a:pt x="301" y="0"/>
                          </a:moveTo>
                          <a:cubicBezTo>
                            <a:pt x="10932" y="148"/>
                            <a:pt x="19874" y="8010"/>
                            <a:pt x="21381" y="18535"/>
                          </a:cubicBezTo>
                        </a:path>
                        <a:path w="21382" h="21598" stroke="0" extrusionOk="0">
                          <a:moveTo>
                            <a:pt x="301" y="0"/>
                          </a:moveTo>
                          <a:cubicBezTo>
                            <a:pt x="10932" y="148"/>
                            <a:pt x="19874" y="8010"/>
                            <a:pt x="21381" y="18535"/>
                          </a:cubicBezTo>
                          <a:lnTo>
                            <a:pt x="0" y="21598"/>
                          </a:lnTo>
                          <a:close/>
                        </a:path>
                      </a:pathLst>
                    </a:cu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000000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3131" name="Arc 1083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960" y="3024"/>
                      <a:ext cx="288" cy="288"/>
                    </a:xfrm>
                    <a:custGeom>
                      <a:avLst/>
                      <a:gdLst>
                        <a:gd name="G0" fmla="+- 0 0 0"/>
                        <a:gd name="G1" fmla="+- 21600 0 0"/>
                        <a:gd name="G2" fmla="+- 21600 0 0"/>
                        <a:gd name="T0" fmla="*/ 0 w 21600"/>
                        <a:gd name="T1" fmla="*/ 0 h 21600"/>
                        <a:gd name="T2" fmla="*/ 21600 w 21600"/>
                        <a:gd name="T3" fmla="*/ 21600 h 21600"/>
                        <a:gd name="T4" fmla="*/ 0 w 21600"/>
                        <a:gd name="T5" fmla="*/ 21600 h 2160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0" t="0" r="r" b="b"/>
                      <a:pathLst>
                        <a:path w="21600" h="21600" fill="none" extrusionOk="0">
                          <a:moveTo>
                            <a:pt x="0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</a:path>
                        <a:path w="21600" h="21600" stroke="0" extrusionOk="0">
                          <a:moveTo>
                            <a:pt x="0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  <a:lnTo>
                            <a:pt x="0" y="21600"/>
                          </a:lnTo>
                          <a:close/>
                        </a:path>
                      </a:pathLst>
                    </a:cu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000000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3132" name="Arc 1084"/>
                    <p:cNvSpPr>
                      <a:spLocks noChangeAspect="1"/>
                    </p:cNvSpPr>
                    <p:nvPr/>
                  </p:nvSpPr>
                  <p:spPr bwMode="auto">
                    <a:xfrm flipH="1">
                      <a:off x="7344" y="1296"/>
                      <a:ext cx="288" cy="576"/>
                    </a:xfrm>
                    <a:custGeom>
                      <a:avLst/>
                      <a:gdLst>
                        <a:gd name="G0" fmla="+- 0 0 0"/>
                        <a:gd name="G1" fmla="+- 21600 0 0"/>
                        <a:gd name="G2" fmla="+- 21600 0 0"/>
                        <a:gd name="T0" fmla="*/ 0 w 21600"/>
                        <a:gd name="T1" fmla="*/ 0 h 21600"/>
                        <a:gd name="T2" fmla="*/ 21600 w 21600"/>
                        <a:gd name="T3" fmla="*/ 21600 h 21600"/>
                        <a:gd name="T4" fmla="*/ 0 w 21600"/>
                        <a:gd name="T5" fmla="*/ 21600 h 2160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0" t="0" r="r" b="b"/>
                      <a:pathLst>
                        <a:path w="21600" h="21600" fill="none" extrusionOk="0">
                          <a:moveTo>
                            <a:pt x="0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</a:path>
                        <a:path w="21600" h="21600" stroke="0" extrusionOk="0">
                          <a:moveTo>
                            <a:pt x="0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  <a:lnTo>
                            <a:pt x="0" y="21600"/>
                          </a:lnTo>
                          <a:close/>
                        </a:path>
                      </a:pathLst>
                    </a:cu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000000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3133" name="Arc 1085"/>
                    <p:cNvSpPr>
                      <a:spLocks noChangeAspect="1"/>
                    </p:cNvSpPr>
                    <p:nvPr/>
                  </p:nvSpPr>
                  <p:spPr bwMode="auto">
                    <a:xfrm rot="-418087" flipH="1" flipV="1">
                      <a:off x="8063" y="10078"/>
                      <a:ext cx="1919" cy="432"/>
                    </a:xfrm>
                    <a:custGeom>
                      <a:avLst/>
                      <a:gdLst>
                        <a:gd name="G0" fmla="+- 545 0 0"/>
                        <a:gd name="G1" fmla="+- 21600 0 0"/>
                        <a:gd name="G2" fmla="+- 21600 0 0"/>
                        <a:gd name="T0" fmla="*/ 0 w 22145"/>
                        <a:gd name="T1" fmla="*/ 7 h 21600"/>
                        <a:gd name="T2" fmla="*/ 22145 w 22145"/>
                        <a:gd name="T3" fmla="*/ 21600 h 21600"/>
                        <a:gd name="T4" fmla="*/ 545 w 22145"/>
                        <a:gd name="T5" fmla="*/ 21600 h 2160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0" t="0" r="r" b="b"/>
                      <a:pathLst>
                        <a:path w="22145" h="21600" fill="none" extrusionOk="0">
                          <a:moveTo>
                            <a:pt x="-1" y="6"/>
                          </a:moveTo>
                          <a:cubicBezTo>
                            <a:pt x="181" y="2"/>
                            <a:pt x="363" y="0"/>
                            <a:pt x="545" y="0"/>
                          </a:cubicBezTo>
                          <a:cubicBezTo>
                            <a:pt x="12474" y="0"/>
                            <a:pt x="22145" y="9670"/>
                            <a:pt x="22145" y="21600"/>
                          </a:cubicBezTo>
                        </a:path>
                        <a:path w="22145" h="21600" stroke="0" extrusionOk="0">
                          <a:moveTo>
                            <a:pt x="-1" y="6"/>
                          </a:moveTo>
                          <a:cubicBezTo>
                            <a:pt x="181" y="2"/>
                            <a:pt x="363" y="0"/>
                            <a:pt x="545" y="0"/>
                          </a:cubicBezTo>
                          <a:cubicBezTo>
                            <a:pt x="12474" y="0"/>
                            <a:pt x="22145" y="9670"/>
                            <a:pt x="22145" y="21600"/>
                          </a:cubicBezTo>
                          <a:lnTo>
                            <a:pt x="545" y="21600"/>
                          </a:lnTo>
                          <a:close/>
                        </a:path>
                      </a:pathLst>
                    </a:cu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000000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  <p:sp>
                <p:nvSpPr>
                  <p:cNvPr id="3134" name="Line 1086"/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9216" y="3312"/>
                    <a:ext cx="3312" cy="5616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3135" name="Line 1087"/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9072" y="3312"/>
                    <a:ext cx="3024" cy="504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3136" name="Line 1088"/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8928" y="3312"/>
                    <a:ext cx="2736" cy="4608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3137" name="Line 1089"/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8784" y="3312"/>
                    <a:ext cx="2448" cy="4032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3138" name="Line 1090"/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8784" y="3312"/>
                    <a:ext cx="2016" cy="3312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3139" name="Line 1091"/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8640" y="3168"/>
                    <a:ext cx="1872" cy="3024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3140" name="Line 1092"/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8496" y="3168"/>
                    <a:ext cx="1584" cy="2592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3141" name="Line 1093"/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8352" y="3024"/>
                    <a:ext cx="1440" cy="2304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3142" name="Line 1094"/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8352" y="3024"/>
                    <a:ext cx="1008" cy="1584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3143" name="Line 1095"/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8208" y="2880"/>
                    <a:ext cx="864" cy="1296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3144" name="Line 1096"/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8064" y="2736"/>
                    <a:ext cx="720" cy="1008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3145" name="Line 1097"/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8016" y="2616"/>
                    <a:ext cx="432" cy="576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3146" name="Line 1098"/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7920" y="2448"/>
                    <a:ext cx="288" cy="432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</p:grpSp>
          <p:sp>
            <p:nvSpPr>
              <p:cNvPr id="3147" name="Oval 1099" descr="Large grid"/>
              <p:cNvSpPr>
                <a:spLocks noChangeAspect="1" noChangeArrowheads="1"/>
              </p:cNvSpPr>
              <p:nvPr/>
            </p:nvSpPr>
            <p:spPr bwMode="auto">
              <a:xfrm rot="7117">
                <a:off x="4455" y="2717"/>
                <a:ext cx="131" cy="116"/>
              </a:xfrm>
              <a:prstGeom prst="ellipse">
                <a:avLst/>
              </a:prstGeom>
              <a:pattFill prst="lgGrid">
                <a:fgClr>
                  <a:srgbClr val="000000"/>
                </a:fgClr>
                <a:bgClr>
                  <a:srgbClr val="FFFFFF"/>
                </a:bgClr>
              </a:patt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3148" name="Text Box 1100"/>
            <p:cNvSpPr txBox="1">
              <a:spLocks noChangeArrowheads="1"/>
            </p:cNvSpPr>
            <p:nvPr/>
          </p:nvSpPr>
          <p:spPr bwMode="auto">
            <a:xfrm rot="16137868">
              <a:off x="4327" y="2455"/>
              <a:ext cx="331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altLang="en-US" sz="1000" dirty="0">
                  <a:latin typeface="Calibri" panose="020F0502020204030204" pitchFamily="34" charset="0"/>
                  <a:cs typeface="Calibri" panose="020F0502020204030204" pitchFamily="34" charset="0"/>
                </a:rPr>
                <a:t>Harp</a:t>
              </a:r>
            </a:p>
          </p:txBody>
        </p:sp>
      </p:grpSp>
      <p:grpSp>
        <p:nvGrpSpPr>
          <p:cNvPr id="3193" name="Group 1145"/>
          <p:cNvGrpSpPr>
            <a:grpSpLocks/>
          </p:cNvGrpSpPr>
          <p:nvPr/>
        </p:nvGrpSpPr>
        <p:grpSpPr bwMode="auto">
          <a:xfrm rot="9372993">
            <a:off x="2612613" y="967327"/>
            <a:ext cx="533400" cy="381000"/>
            <a:chOff x="1584" y="384"/>
            <a:chExt cx="336" cy="240"/>
          </a:xfrm>
        </p:grpSpPr>
        <p:grpSp>
          <p:nvGrpSpPr>
            <p:cNvPr id="3154" name="Group 1106"/>
            <p:cNvGrpSpPr>
              <a:grpSpLocks noChangeAspect="1"/>
            </p:cNvGrpSpPr>
            <p:nvPr/>
          </p:nvGrpSpPr>
          <p:grpSpPr bwMode="auto">
            <a:xfrm>
              <a:off x="1584" y="384"/>
              <a:ext cx="336" cy="234"/>
              <a:chOff x="1584" y="384"/>
              <a:chExt cx="336" cy="234"/>
            </a:xfrm>
          </p:grpSpPr>
          <p:sp>
            <p:nvSpPr>
              <p:cNvPr id="3153" name="AutoShape 1105"/>
              <p:cNvSpPr>
                <a:spLocks noChangeAspect="1" noChangeArrowheads="1" noTextEdit="1"/>
              </p:cNvSpPr>
              <p:nvPr/>
            </p:nvSpPr>
            <p:spPr bwMode="auto">
              <a:xfrm>
                <a:off x="1584" y="384"/>
                <a:ext cx="336" cy="2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155" name="Freeform 1107"/>
              <p:cNvSpPr>
                <a:spLocks/>
              </p:cNvSpPr>
              <p:nvPr/>
            </p:nvSpPr>
            <p:spPr bwMode="auto">
              <a:xfrm>
                <a:off x="1586" y="410"/>
                <a:ext cx="331" cy="74"/>
              </a:xfrm>
              <a:custGeom>
                <a:avLst/>
                <a:gdLst>
                  <a:gd name="T0" fmla="*/ 1968 w 1988"/>
                  <a:gd name="T1" fmla="*/ 386 h 444"/>
                  <a:gd name="T2" fmla="*/ 1978 w 1988"/>
                  <a:gd name="T3" fmla="*/ 393 h 444"/>
                  <a:gd name="T4" fmla="*/ 1984 w 1988"/>
                  <a:gd name="T5" fmla="*/ 401 h 444"/>
                  <a:gd name="T6" fmla="*/ 1988 w 1988"/>
                  <a:gd name="T7" fmla="*/ 411 h 444"/>
                  <a:gd name="T8" fmla="*/ 1987 w 1988"/>
                  <a:gd name="T9" fmla="*/ 422 h 444"/>
                  <a:gd name="T10" fmla="*/ 1983 w 1988"/>
                  <a:gd name="T11" fmla="*/ 430 h 444"/>
                  <a:gd name="T12" fmla="*/ 1978 w 1988"/>
                  <a:gd name="T13" fmla="*/ 438 h 444"/>
                  <a:gd name="T14" fmla="*/ 1969 w 1988"/>
                  <a:gd name="T15" fmla="*/ 443 h 444"/>
                  <a:gd name="T16" fmla="*/ 1958 w 1988"/>
                  <a:gd name="T17" fmla="*/ 444 h 444"/>
                  <a:gd name="T18" fmla="*/ 13 w 1988"/>
                  <a:gd name="T19" fmla="*/ 60 h 444"/>
                  <a:gd name="T20" fmla="*/ 5 w 1988"/>
                  <a:gd name="T21" fmla="*/ 54 h 444"/>
                  <a:gd name="T22" fmla="*/ 1 w 1988"/>
                  <a:gd name="T23" fmla="*/ 46 h 444"/>
                  <a:gd name="T24" fmla="*/ 0 w 1988"/>
                  <a:gd name="T25" fmla="*/ 38 h 444"/>
                  <a:gd name="T26" fmla="*/ 0 w 1988"/>
                  <a:gd name="T27" fmla="*/ 28 h 444"/>
                  <a:gd name="T28" fmla="*/ 3 w 1988"/>
                  <a:gd name="T29" fmla="*/ 19 h 444"/>
                  <a:gd name="T30" fmla="*/ 7 w 1988"/>
                  <a:gd name="T31" fmla="*/ 11 h 444"/>
                  <a:gd name="T32" fmla="*/ 14 w 1988"/>
                  <a:gd name="T33" fmla="*/ 4 h 444"/>
                  <a:gd name="T34" fmla="*/ 22 w 1988"/>
                  <a:gd name="T35" fmla="*/ 0 h 444"/>
                  <a:gd name="T36" fmla="*/ 1968 w 1988"/>
                  <a:gd name="T37" fmla="*/ 386 h 4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988" h="444">
                    <a:moveTo>
                      <a:pt x="1968" y="386"/>
                    </a:moveTo>
                    <a:lnTo>
                      <a:pt x="1978" y="393"/>
                    </a:lnTo>
                    <a:lnTo>
                      <a:pt x="1984" y="401"/>
                    </a:lnTo>
                    <a:lnTo>
                      <a:pt x="1988" y="411"/>
                    </a:lnTo>
                    <a:lnTo>
                      <a:pt x="1987" y="422"/>
                    </a:lnTo>
                    <a:lnTo>
                      <a:pt x="1983" y="430"/>
                    </a:lnTo>
                    <a:lnTo>
                      <a:pt x="1978" y="438"/>
                    </a:lnTo>
                    <a:lnTo>
                      <a:pt x="1969" y="443"/>
                    </a:lnTo>
                    <a:lnTo>
                      <a:pt x="1958" y="444"/>
                    </a:lnTo>
                    <a:lnTo>
                      <a:pt x="13" y="60"/>
                    </a:lnTo>
                    <a:lnTo>
                      <a:pt x="5" y="54"/>
                    </a:lnTo>
                    <a:lnTo>
                      <a:pt x="1" y="46"/>
                    </a:lnTo>
                    <a:lnTo>
                      <a:pt x="0" y="38"/>
                    </a:lnTo>
                    <a:lnTo>
                      <a:pt x="0" y="28"/>
                    </a:lnTo>
                    <a:lnTo>
                      <a:pt x="3" y="19"/>
                    </a:lnTo>
                    <a:lnTo>
                      <a:pt x="7" y="11"/>
                    </a:lnTo>
                    <a:lnTo>
                      <a:pt x="14" y="4"/>
                    </a:lnTo>
                    <a:lnTo>
                      <a:pt x="22" y="0"/>
                    </a:lnTo>
                    <a:lnTo>
                      <a:pt x="1968" y="38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156" name="Freeform 1108"/>
              <p:cNvSpPr>
                <a:spLocks/>
              </p:cNvSpPr>
              <p:nvPr/>
            </p:nvSpPr>
            <p:spPr bwMode="auto">
              <a:xfrm>
                <a:off x="1588" y="495"/>
                <a:ext cx="330" cy="74"/>
              </a:xfrm>
              <a:custGeom>
                <a:avLst/>
                <a:gdLst>
                  <a:gd name="T0" fmla="*/ 1955 w 1984"/>
                  <a:gd name="T1" fmla="*/ 0 h 445"/>
                  <a:gd name="T2" fmla="*/ 1967 w 1984"/>
                  <a:gd name="T3" fmla="*/ 3 h 445"/>
                  <a:gd name="T4" fmla="*/ 1976 w 1984"/>
                  <a:gd name="T5" fmla="*/ 9 h 445"/>
                  <a:gd name="T6" fmla="*/ 1981 w 1984"/>
                  <a:gd name="T7" fmla="*/ 17 h 445"/>
                  <a:gd name="T8" fmla="*/ 1984 w 1984"/>
                  <a:gd name="T9" fmla="*/ 26 h 445"/>
                  <a:gd name="T10" fmla="*/ 1983 w 1984"/>
                  <a:gd name="T11" fmla="*/ 36 h 445"/>
                  <a:gd name="T12" fmla="*/ 1980 w 1984"/>
                  <a:gd name="T13" fmla="*/ 45 h 445"/>
                  <a:gd name="T14" fmla="*/ 1975 w 1984"/>
                  <a:gd name="T15" fmla="*/ 52 h 445"/>
                  <a:gd name="T16" fmla="*/ 1965 w 1984"/>
                  <a:gd name="T17" fmla="*/ 58 h 445"/>
                  <a:gd name="T18" fmla="*/ 22 w 1984"/>
                  <a:gd name="T19" fmla="*/ 445 h 445"/>
                  <a:gd name="T20" fmla="*/ 6 w 1984"/>
                  <a:gd name="T21" fmla="*/ 436 h 445"/>
                  <a:gd name="T22" fmla="*/ 0 w 1984"/>
                  <a:gd name="T23" fmla="*/ 420 h 445"/>
                  <a:gd name="T24" fmla="*/ 1 w 1984"/>
                  <a:gd name="T25" fmla="*/ 402 h 445"/>
                  <a:gd name="T26" fmla="*/ 11 w 1984"/>
                  <a:gd name="T27" fmla="*/ 385 h 445"/>
                  <a:gd name="T28" fmla="*/ 1955 w 1984"/>
                  <a:gd name="T29" fmla="*/ 0 h 4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984" h="445">
                    <a:moveTo>
                      <a:pt x="1955" y="0"/>
                    </a:moveTo>
                    <a:lnTo>
                      <a:pt x="1967" y="3"/>
                    </a:lnTo>
                    <a:lnTo>
                      <a:pt x="1976" y="9"/>
                    </a:lnTo>
                    <a:lnTo>
                      <a:pt x="1981" y="17"/>
                    </a:lnTo>
                    <a:lnTo>
                      <a:pt x="1984" y="26"/>
                    </a:lnTo>
                    <a:lnTo>
                      <a:pt x="1983" y="36"/>
                    </a:lnTo>
                    <a:lnTo>
                      <a:pt x="1980" y="45"/>
                    </a:lnTo>
                    <a:lnTo>
                      <a:pt x="1975" y="52"/>
                    </a:lnTo>
                    <a:lnTo>
                      <a:pt x="1965" y="58"/>
                    </a:lnTo>
                    <a:lnTo>
                      <a:pt x="22" y="445"/>
                    </a:lnTo>
                    <a:lnTo>
                      <a:pt x="6" y="436"/>
                    </a:lnTo>
                    <a:lnTo>
                      <a:pt x="0" y="420"/>
                    </a:lnTo>
                    <a:lnTo>
                      <a:pt x="1" y="402"/>
                    </a:lnTo>
                    <a:lnTo>
                      <a:pt x="11" y="385"/>
                    </a:lnTo>
                    <a:lnTo>
                      <a:pt x="1955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157" name="Freeform 1109"/>
              <p:cNvSpPr>
                <a:spLocks/>
              </p:cNvSpPr>
              <p:nvPr/>
            </p:nvSpPr>
            <p:spPr bwMode="auto">
              <a:xfrm>
                <a:off x="1884" y="450"/>
                <a:ext cx="20" cy="68"/>
              </a:xfrm>
              <a:custGeom>
                <a:avLst/>
                <a:gdLst>
                  <a:gd name="T0" fmla="*/ 123 w 123"/>
                  <a:gd name="T1" fmla="*/ 8 h 408"/>
                  <a:gd name="T2" fmla="*/ 108 w 123"/>
                  <a:gd name="T3" fmla="*/ 5 h 408"/>
                  <a:gd name="T4" fmla="*/ 93 w 123"/>
                  <a:gd name="T5" fmla="*/ 3 h 408"/>
                  <a:gd name="T6" fmla="*/ 77 w 123"/>
                  <a:gd name="T7" fmla="*/ 1 h 408"/>
                  <a:gd name="T8" fmla="*/ 61 w 123"/>
                  <a:gd name="T9" fmla="*/ 0 h 408"/>
                  <a:gd name="T10" fmla="*/ 46 w 123"/>
                  <a:gd name="T11" fmla="*/ 0 h 408"/>
                  <a:gd name="T12" fmla="*/ 31 w 123"/>
                  <a:gd name="T13" fmla="*/ 2 h 408"/>
                  <a:gd name="T14" fmla="*/ 15 w 123"/>
                  <a:gd name="T15" fmla="*/ 4 h 408"/>
                  <a:gd name="T16" fmla="*/ 0 w 123"/>
                  <a:gd name="T17" fmla="*/ 8 h 408"/>
                  <a:gd name="T18" fmla="*/ 0 w 123"/>
                  <a:gd name="T19" fmla="*/ 399 h 408"/>
                  <a:gd name="T20" fmla="*/ 15 w 123"/>
                  <a:gd name="T21" fmla="*/ 403 h 408"/>
                  <a:gd name="T22" fmla="*/ 30 w 123"/>
                  <a:gd name="T23" fmla="*/ 405 h 408"/>
                  <a:gd name="T24" fmla="*/ 46 w 123"/>
                  <a:gd name="T25" fmla="*/ 408 h 408"/>
                  <a:gd name="T26" fmla="*/ 61 w 123"/>
                  <a:gd name="T27" fmla="*/ 408 h 408"/>
                  <a:gd name="T28" fmla="*/ 77 w 123"/>
                  <a:gd name="T29" fmla="*/ 408 h 408"/>
                  <a:gd name="T30" fmla="*/ 92 w 123"/>
                  <a:gd name="T31" fmla="*/ 405 h 408"/>
                  <a:gd name="T32" fmla="*/ 106 w 123"/>
                  <a:gd name="T33" fmla="*/ 402 h 408"/>
                  <a:gd name="T34" fmla="*/ 121 w 123"/>
                  <a:gd name="T35" fmla="*/ 399 h 408"/>
                  <a:gd name="T36" fmla="*/ 123 w 123"/>
                  <a:gd name="T37" fmla="*/ 8 h 4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23" h="408">
                    <a:moveTo>
                      <a:pt x="123" y="8"/>
                    </a:moveTo>
                    <a:lnTo>
                      <a:pt x="108" y="5"/>
                    </a:lnTo>
                    <a:lnTo>
                      <a:pt x="93" y="3"/>
                    </a:lnTo>
                    <a:lnTo>
                      <a:pt x="77" y="1"/>
                    </a:lnTo>
                    <a:lnTo>
                      <a:pt x="61" y="0"/>
                    </a:lnTo>
                    <a:lnTo>
                      <a:pt x="46" y="0"/>
                    </a:lnTo>
                    <a:lnTo>
                      <a:pt x="31" y="2"/>
                    </a:lnTo>
                    <a:lnTo>
                      <a:pt x="15" y="4"/>
                    </a:lnTo>
                    <a:lnTo>
                      <a:pt x="0" y="8"/>
                    </a:lnTo>
                    <a:lnTo>
                      <a:pt x="0" y="399"/>
                    </a:lnTo>
                    <a:lnTo>
                      <a:pt x="15" y="403"/>
                    </a:lnTo>
                    <a:lnTo>
                      <a:pt x="30" y="405"/>
                    </a:lnTo>
                    <a:lnTo>
                      <a:pt x="46" y="408"/>
                    </a:lnTo>
                    <a:lnTo>
                      <a:pt x="61" y="408"/>
                    </a:lnTo>
                    <a:lnTo>
                      <a:pt x="77" y="408"/>
                    </a:lnTo>
                    <a:lnTo>
                      <a:pt x="92" y="405"/>
                    </a:lnTo>
                    <a:lnTo>
                      <a:pt x="106" y="402"/>
                    </a:lnTo>
                    <a:lnTo>
                      <a:pt x="121" y="399"/>
                    </a:lnTo>
                    <a:lnTo>
                      <a:pt x="123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158" name="Freeform 1110"/>
              <p:cNvSpPr>
                <a:spLocks/>
              </p:cNvSpPr>
              <p:nvPr/>
            </p:nvSpPr>
            <p:spPr bwMode="auto">
              <a:xfrm>
                <a:off x="1856" y="442"/>
                <a:ext cx="20" cy="85"/>
              </a:xfrm>
              <a:custGeom>
                <a:avLst/>
                <a:gdLst>
                  <a:gd name="T0" fmla="*/ 123 w 123"/>
                  <a:gd name="T1" fmla="*/ 10 h 508"/>
                  <a:gd name="T2" fmla="*/ 108 w 123"/>
                  <a:gd name="T3" fmla="*/ 7 h 508"/>
                  <a:gd name="T4" fmla="*/ 93 w 123"/>
                  <a:gd name="T5" fmla="*/ 5 h 508"/>
                  <a:gd name="T6" fmla="*/ 77 w 123"/>
                  <a:gd name="T7" fmla="*/ 3 h 508"/>
                  <a:gd name="T8" fmla="*/ 62 w 123"/>
                  <a:gd name="T9" fmla="*/ 0 h 508"/>
                  <a:gd name="T10" fmla="*/ 47 w 123"/>
                  <a:gd name="T11" fmla="*/ 0 h 508"/>
                  <a:gd name="T12" fmla="*/ 32 w 123"/>
                  <a:gd name="T13" fmla="*/ 3 h 508"/>
                  <a:gd name="T14" fmla="*/ 15 w 123"/>
                  <a:gd name="T15" fmla="*/ 5 h 508"/>
                  <a:gd name="T16" fmla="*/ 0 w 123"/>
                  <a:gd name="T17" fmla="*/ 10 h 508"/>
                  <a:gd name="T18" fmla="*/ 0 w 123"/>
                  <a:gd name="T19" fmla="*/ 497 h 508"/>
                  <a:gd name="T20" fmla="*/ 15 w 123"/>
                  <a:gd name="T21" fmla="*/ 502 h 508"/>
                  <a:gd name="T22" fmla="*/ 30 w 123"/>
                  <a:gd name="T23" fmla="*/ 506 h 508"/>
                  <a:gd name="T24" fmla="*/ 47 w 123"/>
                  <a:gd name="T25" fmla="*/ 507 h 508"/>
                  <a:gd name="T26" fmla="*/ 62 w 123"/>
                  <a:gd name="T27" fmla="*/ 508 h 508"/>
                  <a:gd name="T28" fmla="*/ 77 w 123"/>
                  <a:gd name="T29" fmla="*/ 507 h 508"/>
                  <a:gd name="T30" fmla="*/ 91 w 123"/>
                  <a:gd name="T31" fmla="*/ 504 h 508"/>
                  <a:gd name="T32" fmla="*/ 106 w 123"/>
                  <a:gd name="T33" fmla="*/ 501 h 508"/>
                  <a:gd name="T34" fmla="*/ 120 w 123"/>
                  <a:gd name="T35" fmla="*/ 497 h 508"/>
                  <a:gd name="T36" fmla="*/ 123 w 123"/>
                  <a:gd name="T37" fmla="*/ 10 h 5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23" h="508">
                    <a:moveTo>
                      <a:pt x="123" y="10"/>
                    </a:moveTo>
                    <a:lnTo>
                      <a:pt x="108" y="7"/>
                    </a:lnTo>
                    <a:lnTo>
                      <a:pt x="93" y="5"/>
                    </a:lnTo>
                    <a:lnTo>
                      <a:pt x="77" y="3"/>
                    </a:lnTo>
                    <a:lnTo>
                      <a:pt x="62" y="0"/>
                    </a:lnTo>
                    <a:lnTo>
                      <a:pt x="47" y="0"/>
                    </a:lnTo>
                    <a:lnTo>
                      <a:pt x="32" y="3"/>
                    </a:lnTo>
                    <a:lnTo>
                      <a:pt x="15" y="5"/>
                    </a:lnTo>
                    <a:lnTo>
                      <a:pt x="0" y="10"/>
                    </a:lnTo>
                    <a:lnTo>
                      <a:pt x="0" y="497"/>
                    </a:lnTo>
                    <a:lnTo>
                      <a:pt x="15" y="502"/>
                    </a:lnTo>
                    <a:lnTo>
                      <a:pt x="30" y="506"/>
                    </a:lnTo>
                    <a:lnTo>
                      <a:pt x="47" y="507"/>
                    </a:lnTo>
                    <a:lnTo>
                      <a:pt x="62" y="508"/>
                    </a:lnTo>
                    <a:lnTo>
                      <a:pt x="77" y="507"/>
                    </a:lnTo>
                    <a:lnTo>
                      <a:pt x="91" y="504"/>
                    </a:lnTo>
                    <a:lnTo>
                      <a:pt x="106" y="501"/>
                    </a:lnTo>
                    <a:lnTo>
                      <a:pt x="120" y="497"/>
                    </a:lnTo>
                    <a:lnTo>
                      <a:pt x="123" y="1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159" name="Freeform 1111"/>
              <p:cNvSpPr>
                <a:spLocks/>
              </p:cNvSpPr>
              <p:nvPr/>
            </p:nvSpPr>
            <p:spPr bwMode="auto">
              <a:xfrm>
                <a:off x="1825" y="435"/>
                <a:ext cx="20" cy="97"/>
              </a:xfrm>
              <a:custGeom>
                <a:avLst/>
                <a:gdLst>
                  <a:gd name="T0" fmla="*/ 122 w 122"/>
                  <a:gd name="T1" fmla="*/ 12 h 583"/>
                  <a:gd name="T2" fmla="*/ 107 w 122"/>
                  <a:gd name="T3" fmla="*/ 8 h 583"/>
                  <a:gd name="T4" fmla="*/ 92 w 122"/>
                  <a:gd name="T5" fmla="*/ 4 h 583"/>
                  <a:gd name="T6" fmla="*/ 77 w 122"/>
                  <a:gd name="T7" fmla="*/ 1 h 583"/>
                  <a:gd name="T8" fmla="*/ 62 w 122"/>
                  <a:gd name="T9" fmla="*/ 0 h 583"/>
                  <a:gd name="T10" fmla="*/ 47 w 122"/>
                  <a:gd name="T11" fmla="*/ 0 h 583"/>
                  <a:gd name="T12" fmla="*/ 31 w 122"/>
                  <a:gd name="T13" fmla="*/ 1 h 583"/>
                  <a:gd name="T14" fmla="*/ 16 w 122"/>
                  <a:gd name="T15" fmla="*/ 5 h 583"/>
                  <a:gd name="T16" fmla="*/ 0 w 122"/>
                  <a:gd name="T17" fmla="*/ 12 h 583"/>
                  <a:gd name="T18" fmla="*/ 0 w 122"/>
                  <a:gd name="T19" fmla="*/ 571 h 583"/>
                  <a:gd name="T20" fmla="*/ 16 w 122"/>
                  <a:gd name="T21" fmla="*/ 577 h 583"/>
                  <a:gd name="T22" fmla="*/ 31 w 122"/>
                  <a:gd name="T23" fmla="*/ 581 h 583"/>
                  <a:gd name="T24" fmla="*/ 47 w 122"/>
                  <a:gd name="T25" fmla="*/ 583 h 583"/>
                  <a:gd name="T26" fmla="*/ 62 w 122"/>
                  <a:gd name="T27" fmla="*/ 583 h 583"/>
                  <a:gd name="T28" fmla="*/ 77 w 122"/>
                  <a:gd name="T29" fmla="*/ 582 h 583"/>
                  <a:gd name="T30" fmla="*/ 91 w 122"/>
                  <a:gd name="T31" fmla="*/ 580 h 583"/>
                  <a:gd name="T32" fmla="*/ 106 w 122"/>
                  <a:gd name="T33" fmla="*/ 575 h 583"/>
                  <a:gd name="T34" fmla="*/ 120 w 122"/>
                  <a:gd name="T35" fmla="*/ 571 h 583"/>
                  <a:gd name="T36" fmla="*/ 122 w 122"/>
                  <a:gd name="T37" fmla="*/ 12 h 5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22" h="583">
                    <a:moveTo>
                      <a:pt x="122" y="12"/>
                    </a:moveTo>
                    <a:lnTo>
                      <a:pt x="107" y="8"/>
                    </a:lnTo>
                    <a:lnTo>
                      <a:pt x="92" y="4"/>
                    </a:lnTo>
                    <a:lnTo>
                      <a:pt x="77" y="1"/>
                    </a:lnTo>
                    <a:lnTo>
                      <a:pt x="62" y="0"/>
                    </a:lnTo>
                    <a:lnTo>
                      <a:pt x="47" y="0"/>
                    </a:lnTo>
                    <a:lnTo>
                      <a:pt x="31" y="1"/>
                    </a:lnTo>
                    <a:lnTo>
                      <a:pt x="16" y="5"/>
                    </a:lnTo>
                    <a:lnTo>
                      <a:pt x="0" y="12"/>
                    </a:lnTo>
                    <a:lnTo>
                      <a:pt x="0" y="571"/>
                    </a:lnTo>
                    <a:lnTo>
                      <a:pt x="16" y="577"/>
                    </a:lnTo>
                    <a:lnTo>
                      <a:pt x="31" y="581"/>
                    </a:lnTo>
                    <a:lnTo>
                      <a:pt x="47" y="583"/>
                    </a:lnTo>
                    <a:lnTo>
                      <a:pt x="62" y="583"/>
                    </a:lnTo>
                    <a:lnTo>
                      <a:pt x="77" y="582"/>
                    </a:lnTo>
                    <a:lnTo>
                      <a:pt x="91" y="580"/>
                    </a:lnTo>
                    <a:lnTo>
                      <a:pt x="106" y="575"/>
                    </a:lnTo>
                    <a:lnTo>
                      <a:pt x="120" y="571"/>
                    </a:lnTo>
                    <a:lnTo>
                      <a:pt x="122" y="1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160" name="Freeform 1112"/>
              <p:cNvSpPr>
                <a:spLocks/>
              </p:cNvSpPr>
              <p:nvPr/>
            </p:nvSpPr>
            <p:spPr bwMode="auto">
              <a:xfrm>
                <a:off x="1794" y="427"/>
                <a:ext cx="24" cy="112"/>
              </a:xfrm>
              <a:custGeom>
                <a:avLst/>
                <a:gdLst>
                  <a:gd name="T0" fmla="*/ 142 w 142"/>
                  <a:gd name="T1" fmla="*/ 13 h 676"/>
                  <a:gd name="T2" fmla="*/ 125 w 142"/>
                  <a:gd name="T3" fmla="*/ 9 h 676"/>
                  <a:gd name="T4" fmla="*/ 107 w 142"/>
                  <a:gd name="T5" fmla="*/ 5 h 676"/>
                  <a:gd name="T6" fmla="*/ 89 w 142"/>
                  <a:gd name="T7" fmla="*/ 3 h 676"/>
                  <a:gd name="T8" fmla="*/ 71 w 142"/>
                  <a:gd name="T9" fmla="*/ 0 h 676"/>
                  <a:gd name="T10" fmla="*/ 54 w 142"/>
                  <a:gd name="T11" fmla="*/ 0 h 676"/>
                  <a:gd name="T12" fmla="*/ 35 w 142"/>
                  <a:gd name="T13" fmla="*/ 3 h 676"/>
                  <a:gd name="T14" fmla="*/ 18 w 142"/>
                  <a:gd name="T15" fmla="*/ 7 h 676"/>
                  <a:gd name="T16" fmla="*/ 0 w 142"/>
                  <a:gd name="T17" fmla="*/ 13 h 676"/>
                  <a:gd name="T18" fmla="*/ 0 w 142"/>
                  <a:gd name="T19" fmla="*/ 662 h 676"/>
                  <a:gd name="T20" fmla="*/ 18 w 142"/>
                  <a:gd name="T21" fmla="*/ 669 h 676"/>
                  <a:gd name="T22" fmla="*/ 35 w 142"/>
                  <a:gd name="T23" fmla="*/ 674 h 676"/>
                  <a:gd name="T24" fmla="*/ 54 w 142"/>
                  <a:gd name="T25" fmla="*/ 676 h 676"/>
                  <a:gd name="T26" fmla="*/ 71 w 142"/>
                  <a:gd name="T27" fmla="*/ 676 h 676"/>
                  <a:gd name="T28" fmla="*/ 88 w 142"/>
                  <a:gd name="T29" fmla="*/ 675 h 676"/>
                  <a:gd name="T30" fmla="*/ 106 w 142"/>
                  <a:gd name="T31" fmla="*/ 672 h 676"/>
                  <a:gd name="T32" fmla="*/ 123 w 142"/>
                  <a:gd name="T33" fmla="*/ 668 h 676"/>
                  <a:gd name="T34" fmla="*/ 139 w 142"/>
                  <a:gd name="T35" fmla="*/ 662 h 676"/>
                  <a:gd name="T36" fmla="*/ 142 w 142"/>
                  <a:gd name="T37" fmla="*/ 13 h 6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42" h="676">
                    <a:moveTo>
                      <a:pt x="142" y="13"/>
                    </a:moveTo>
                    <a:lnTo>
                      <a:pt x="125" y="9"/>
                    </a:lnTo>
                    <a:lnTo>
                      <a:pt x="107" y="5"/>
                    </a:lnTo>
                    <a:lnTo>
                      <a:pt x="89" y="3"/>
                    </a:lnTo>
                    <a:lnTo>
                      <a:pt x="71" y="0"/>
                    </a:lnTo>
                    <a:lnTo>
                      <a:pt x="54" y="0"/>
                    </a:lnTo>
                    <a:lnTo>
                      <a:pt x="35" y="3"/>
                    </a:lnTo>
                    <a:lnTo>
                      <a:pt x="18" y="7"/>
                    </a:lnTo>
                    <a:lnTo>
                      <a:pt x="0" y="13"/>
                    </a:lnTo>
                    <a:lnTo>
                      <a:pt x="0" y="662"/>
                    </a:lnTo>
                    <a:lnTo>
                      <a:pt x="18" y="669"/>
                    </a:lnTo>
                    <a:lnTo>
                      <a:pt x="35" y="674"/>
                    </a:lnTo>
                    <a:lnTo>
                      <a:pt x="54" y="676"/>
                    </a:lnTo>
                    <a:lnTo>
                      <a:pt x="71" y="676"/>
                    </a:lnTo>
                    <a:lnTo>
                      <a:pt x="88" y="675"/>
                    </a:lnTo>
                    <a:lnTo>
                      <a:pt x="106" y="672"/>
                    </a:lnTo>
                    <a:lnTo>
                      <a:pt x="123" y="668"/>
                    </a:lnTo>
                    <a:lnTo>
                      <a:pt x="139" y="662"/>
                    </a:lnTo>
                    <a:lnTo>
                      <a:pt x="142" y="1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161" name="Freeform 1113"/>
              <p:cNvSpPr>
                <a:spLocks/>
              </p:cNvSpPr>
              <p:nvPr/>
            </p:nvSpPr>
            <p:spPr bwMode="auto">
              <a:xfrm>
                <a:off x="1761" y="418"/>
                <a:ext cx="23" cy="131"/>
              </a:xfrm>
              <a:custGeom>
                <a:avLst/>
                <a:gdLst>
                  <a:gd name="T0" fmla="*/ 141 w 141"/>
                  <a:gd name="T1" fmla="*/ 16 h 781"/>
                  <a:gd name="T2" fmla="*/ 124 w 141"/>
                  <a:gd name="T3" fmla="*/ 10 h 781"/>
                  <a:gd name="T4" fmla="*/ 107 w 141"/>
                  <a:gd name="T5" fmla="*/ 6 h 781"/>
                  <a:gd name="T6" fmla="*/ 89 w 141"/>
                  <a:gd name="T7" fmla="*/ 2 h 781"/>
                  <a:gd name="T8" fmla="*/ 71 w 141"/>
                  <a:gd name="T9" fmla="*/ 0 h 781"/>
                  <a:gd name="T10" fmla="*/ 53 w 141"/>
                  <a:gd name="T11" fmla="*/ 0 h 781"/>
                  <a:gd name="T12" fmla="*/ 36 w 141"/>
                  <a:gd name="T13" fmla="*/ 2 h 781"/>
                  <a:gd name="T14" fmla="*/ 17 w 141"/>
                  <a:gd name="T15" fmla="*/ 7 h 781"/>
                  <a:gd name="T16" fmla="*/ 0 w 141"/>
                  <a:gd name="T17" fmla="*/ 16 h 781"/>
                  <a:gd name="T18" fmla="*/ 0 w 141"/>
                  <a:gd name="T19" fmla="*/ 764 h 781"/>
                  <a:gd name="T20" fmla="*/ 17 w 141"/>
                  <a:gd name="T21" fmla="*/ 772 h 781"/>
                  <a:gd name="T22" fmla="*/ 36 w 141"/>
                  <a:gd name="T23" fmla="*/ 777 h 781"/>
                  <a:gd name="T24" fmla="*/ 53 w 141"/>
                  <a:gd name="T25" fmla="*/ 781 h 781"/>
                  <a:gd name="T26" fmla="*/ 71 w 141"/>
                  <a:gd name="T27" fmla="*/ 781 h 781"/>
                  <a:gd name="T28" fmla="*/ 89 w 141"/>
                  <a:gd name="T29" fmla="*/ 779 h 781"/>
                  <a:gd name="T30" fmla="*/ 105 w 141"/>
                  <a:gd name="T31" fmla="*/ 776 h 781"/>
                  <a:gd name="T32" fmla="*/ 122 w 141"/>
                  <a:gd name="T33" fmla="*/ 771 h 781"/>
                  <a:gd name="T34" fmla="*/ 138 w 141"/>
                  <a:gd name="T35" fmla="*/ 764 h 781"/>
                  <a:gd name="T36" fmla="*/ 141 w 141"/>
                  <a:gd name="T37" fmla="*/ 16 h 7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41" h="781">
                    <a:moveTo>
                      <a:pt x="141" y="16"/>
                    </a:moveTo>
                    <a:lnTo>
                      <a:pt x="124" y="10"/>
                    </a:lnTo>
                    <a:lnTo>
                      <a:pt x="107" y="6"/>
                    </a:lnTo>
                    <a:lnTo>
                      <a:pt x="89" y="2"/>
                    </a:lnTo>
                    <a:lnTo>
                      <a:pt x="71" y="0"/>
                    </a:lnTo>
                    <a:lnTo>
                      <a:pt x="53" y="0"/>
                    </a:lnTo>
                    <a:lnTo>
                      <a:pt x="36" y="2"/>
                    </a:lnTo>
                    <a:lnTo>
                      <a:pt x="17" y="7"/>
                    </a:lnTo>
                    <a:lnTo>
                      <a:pt x="0" y="16"/>
                    </a:lnTo>
                    <a:lnTo>
                      <a:pt x="0" y="764"/>
                    </a:lnTo>
                    <a:lnTo>
                      <a:pt x="17" y="772"/>
                    </a:lnTo>
                    <a:lnTo>
                      <a:pt x="36" y="777"/>
                    </a:lnTo>
                    <a:lnTo>
                      <a:pt x="53" y="781"/>
                    </a:lnTo>
                    <a:lnTo>
                      <a:pt x="71" y="781"/>
                    </a:lnTo>
                    <a:lnTo>
                      <a:pt x="89" y="779"/>
                    </a:lnTo>
                    <a:lnTo>
                      <a:pt x="105" y="776"/>
                    </a:lnTo>
                    <a:lnTo>
                      <a:pt x="122" y="771"/>
                    </a:lnTo>
                    <a:lnTo>
                      <a:pt x="138" y="764"/>
                    </a:lnTo>
                    <a:lnTo>
                      <a:pt x="141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162" name="Freeform 1114"/>
              <p:cNvSpPr>
                <a:spLocks/>
              </p:cNvSpPr>
              <p:nvPr/>
            </p:nvSpPr>
            <p:spPr bwMode="auto">
              <a:xfrm>
                <a:off x="1729" y="412"/>
                <a:ext cx="24" cy="148"/>
              </a:xfrm>
              <a:custGeom>
                <a:avLst/>
                <a:gdLst>
                  <a:gd name="T0" fmla="*/ 140 w 140"/>
                  <a:gd name="T1" fmla="*/ 17 h 889"/>
                  <a:gd name="T2" fmla="*/ 123 w 140"/>
                  <a:gd name="T3" fmla="*/ 12 h 889"/>
                  <a:gd name="T4" fmla="*/ 106 w 140"/>
                  <a:gd name="T5" fmla="*/ 6 h 889"/>
                  <a:gd name="T6" fmla="*/ 88 w 140"/>
                  <a:gd name="T7" fmla="*/ 2 h 889"/>
                  <a:gd name="T8" fmla="*/ 71 w 140"/>
                  <a:gd name="T9" fmla="*/ 0 h 889"/>
                  <a:gd name="T10" fmla="*/ 53 w 140"/>
                  <a:gd name="T11" fmla="*/ 0 h 889"/>
                  <a:gd name="T12" fmla="*/ 35 w 140"/>
                  <a:gd name="T13" fmla="*/ 2 h 889"/>
                  <a:gd name="T14" fmla="*/ 17 w 140"/>
                  <a:gd name="T15" fmla="*/ 7 h 889"/>
                  <a:gd name="T16" fmla="*/ 0 w 140"/>
                  <a:gd name="T17" fmla="*/ 17 h 889"/>
                  <a:gd name="T18" fmla="*/ 0 w 140"/>
                  <a:gd name="T19" fmla="*/ 871 h 889"/>
                  <a:gd name="T20" fmla="*/ 17 w 140"/>
                  <a:gd name="T21" fmla="*/ 879 h 889"/>
                  <a:gd name="T22" fmla="*/ 35 w 140"/>
                  <a:gd name="T23" fmla="*/ 886 h 889"/>
                  <a:gd name="T24" fmla="*/ 53 w 140"/>
                  <a:gd name="T25" fmla="*/ 889 h 889"/>
                  <a:gd name="T26" fmla="*/ 71 w 140"/>
                  <a:gd name="T27" fmla="*/ 889 h 889"/>
                  <a:gd name="T28" fmla="*/ 88 w 140"/>
                  <a:gd name="T29" fmla="*/ 888 h 889"/>
                  <a:gd name="T30" fmla="*/ 106 w 140"/>
                  <a:gd name="T31" fmla="*/ 884 h 889"/>
                  <a:gd name="T32" fmla="*/ 122 w 140"/>
                  <a:gd name="T33" fmla="*/ 878 h 889"/>
                  <a:gd name="T34" fmla="*/ 139 w 140"/>
                  <a:gd name="T35" fmla="*/ 871 h 889"/>
                  <a:gd name="T36" fmla="*/ 140 w 140"/>
                  <a:gd name="T37" fmla="*/ 17 h 8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40" h="889">
                    <a:moveTo>
                      <a:pt x="140" y="17"/>
                    </a:moveTo>
                    <a:lnTo>
                      <a:pt x="123" y="12"/>
                    </a:lnTo>
                    <a:lnTo>
                      <a:pt x="106" y="6"/>
                    </a:lnTo>
                    <a:lnTo>
                      <a:pt x="88" y="2"/>
                    </a:lnTo>
                    <a:lnTo>
                      <a:pt x="71" y="0"/>
                    </a:lnTo>
                    <a:lnTo>
                      <a:pt x="53" y="0"/>
                    </a:lnTo>
                    <a:lnTo>
                      <a:pt x="35" y="2"/>
                    </a:lnTo>
                    <a:lnTo>
                      <a:pt x="17" y="7"/>
                    </a:lnTo>
                    <a:lnTo>
                      <a:pt x="0" y="17"/>
                    </a:lnTo>
                    <a:lnTo>
                      <a:pt x="0" y="871"/>
                    </a:lnTo>
                    <a:lnTo>
                      <a:pt x="17" y="879"/>
                    </a:lnTo>
                    <a:lnTo>
                      <a:pt x="35" y="886"/>
                    </a:lnTo>
                    <a:lnTo>
                      <a:pt x="53" y="889"/>
                    </a:lnTo>
                    <a:lnTo>
                      <a:pt x="71" y="889"/>
                    </a:lnTo>
                    <a:lnTo>
                      <a:pt x="88" y="888"/>
                    </a:lnTo>
                    <a:lnTo>
                      <a:pt x="106" y="884"/>
                    </a:lnTo>
                    <a:lnTo>
                      <a:pt x="122" y="878"/>
                    </a:lnTo>
                    <a:lnTo>
                      <a:pt x="139" y="871"/>
                    </a:lnTo>
                    <a:lnTo>
                      <a:pt x="140" y="1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163" name="Freeform 1115"/>
              <p:cNvSpPr>
                <a:spLocks/>
              </p:cNvSpPr>
              <p:nvPr/>
            </p:nvSpPr>
            <p:spPr bwMode="auto">
              <a:xfrm>
                <a:off x="1698" y="407"/>
                <a:ext cx="24" cy="164"/>
              </a:xfrm>
              <a:custGeom>
                <a:avLst/>
                <a:gdLst>
                  <a:gd name="T0" fmla="*/ 141 w 141"/>
                  <a:gd name="T1" fmla="*/ 20 h 988"/>
                  <a:gd name="T2" fmla="*/ 124 w 141"/>
                  <a:gd name="T3" fmla="*/ 13 h 988"/>
                  <a:gd name="T4" fmla="*/ 107 w 141"/>
                  <a:gd name="T5" fmla="*/ 7 h 988"/>
                  <a:gd name="T6" fmla="*/ 88 w 141"/>
                  <a:gd name="T7" fmla="*/ 3 h 988"/>
                  <a:gd name="T8" fmla="*/ 71 w 141"/>
                  <a:gd name="T9" fmla="*/ 0 h 988"/>
                  <a:gd name="T10" fmla="*/ 53 w 141"/>
                  <a:gd name="T11" fmla="*/ 0 h 988"/>
                  <a:gd name="T12" fmla="*/ 36 w 141"/>
                  <a:gd name="T13" fmla="*/ 4 h 988"/>
                  <a:gd name="T14" fmla="*/ 17 w 141"/>
                  <a:gd name="T15" fmla="*/ 9 h 988"/>
                  <a:gd name="T16" fmla="*/ 0 w 141"/>
                  <a:gd name="T17" fmla="*/ 20 h 988"/>
                  <a:gd name="T18" fmla="*/ 0 w 141"/>
                  <a:gd name="T19" fmla="*/ 967 h 988"/>
                  <a:gd name="T20" fmla="*/ 17 w 141"/>
                  <a:gd name="T21" fmla="*/ 977 h 988"/>
                  <a:gd name="T22" fmla="*/ 36 w 141"/>
                  <a:gd name="T23" fmla="*/ 984 h 988"/>
                  <a:gd name="T24" fmla="*/ 53 w 141"/>
                  <a:gd name="T25" fmla="*/ 988 h 988"/>
                  <a:gd name="T26" fmla="*/ 71 w 141"/>
                  <a:gd name="T27" fmla="*/ 988 h 988"/>
                  <a:gd name="T28" fmla="*/ 88 w 141"/>
                  <a:gd name="T29" fmla="*/ 986 h 988"/>
                  <a:gd name="T30" fmla="*/ 105 w 141"/>
                  <a:gd name="T31" fmla="*/ 981 h 988"/>
                  <a:gd name="T32" fmla="*/ 122 w 141"/>
                  <a:gd name="T33" fmla="*/ 976 h 988"/>
                  <a:gd name="T34" fmla="*/ 138 w 141"/>
                  <a:gd name="T35" fmla="*/ 967 h 988"/>
                  <a:gd name="T36" fmla="*/ 141 w 141"/>
                  <a:gd name="T37" fmla="*/ 20 h 9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41" h="988">
                    <a:moveTo>
                      <a:pt x="141" y="20"/>
                    </a:moveTo>
                    <a:lnTo>
                      <a:pt x="124" y="13"/>
                    </a:lnTo>
                    <a:lnTo>
                      <a:pt x="107" y="7"/>
                    </a:lnTo>
                    <a:lnTo>
                      <a:pt x="88" y="3"/>
                    </a:lnTo>
                    <a:lnTo>
                      <a:pt x="71" y="0"/>
                    </a:lnTo>
                    <a:lnTo>
                      <a:pt x="53" y="0"/>
                    </a:lnTo>
                    <a:lnTo>
                      <a:pt x="36" y="4"/>
                    </a:lnTo>
                    <a:lnTo>
                      <a:pt x="17" y="9"/>
                    </a:lnTo>
                    <a:lnTo>
                      <a:pt x="0" y="20"/>
                    </a:lnTo>
                    <a:lnTo>
                      <a:pt x="0" y="967"/>
                    </a:lnTo>
                    <a:lnTo>
                      <a:pt x="17" y="977"/>
                    </a:lnTo>
                    <a:lnTo>
                      <a:pt x="36" y="984"/>
                    </a:lnTo>
                    <a:lnTo>
                      <a:pt x="53" y="988"/>
                    </a:lnTo>
                    <a:lnTo>
                      <a:pt x="71" y="988"/>
                    </a:lnTo>
                    <a:lnTo>
                      <a:pt x="88" y="986"/>
                    </a:lnTo>
                    <a:lnTo>
                      <a:pt x="105" y="981"/>
                    </a:lnTo>
                    <a:lnTo>
                      <a:pt x="122" y="976"/>
                    </a:lnTo>
                    <a:lnTo>
                      <a:pt x="138" y="967"/>
                    </a:lnTo>
                    <a:lnTo>
                      <a:pt x="141" y="2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164" name="Freeform 1116"/>
              <p:cNvSpPr>
                <a:spLocks/>
              </p:cNvSpPr>
              <p:nvPr/>
            </p:nvSpPr>
            <p:spPr bwMode="auto">
              <a:xfrm>
                <a:off x="1666" y="399"/>
                <a:ext cx="24" cy="181"/>
              </a:xfrm>
              <a:custGeom>
                <a:avLst/>
                <a:gdLst>
                  <a:gd name="T0" fmla="*/ 141 w 141"/>
                  <a:gd name="T1" fmla="*/ 21 h 1086"/>
                  <a:gd name="T2" fmla="*/ 124 w 141"/>
                  <a:gd name="T3" fmla="*/ 14 h 1086"/>
                  <a:gd name="T4" fmla="*/ 107 w 141"/>
                  <a:gd name="T5" fmla="*/ 7 h 1086"/>
                  <a:gd name="T6" fmla="*/ 88 w 141"/>
                  <a:gd name="T7" fmla="*/ 3 h 1086"/>
                  <a:gd name="T8" fmla="*/ 71 w 141"/>
                  <a:gd name="T9" fmla="*/ 0 h 1086"/>
                  <a:gd name="T10" fmla="*/ 53 w 141"/>
                  <a:gd name="T11" fmla="*/ 0 h 1086"/>
                  <a:gd name="T12" fmla="*/ 35 w 141"/>
                  <a:gd name="T13" fmla="*/ 3 h 1086"/>
                  <a:gd name="T14" fmla="*/ 17 w 141"/>
                  <a:gd name="T15" fmla="*/ 9 h 1086"/>
                  <a:gd name="T16" fmla="*/ 0 w 141"/>
                  <a:gd name="T17" fmla="*/ 21 h 1086"/>
                  <a:gd name="T18" fmla="*/ 0 w 141"/>
                  <a:gd name="T19" fmla="*/ 1063 h 1086"/>
                  <a:gd name="T20" fmla="*/ 17 w 141"/>
                  <a:gd name="T21" fmla="*/ 1074 h 1086"/>
                  <a:gd name="T22" fmla="*/ 35 w 141"/>
                  <a:gd name="T23" fmla="*/ 1081 h 1086"/>
                  <a:gd name="T24" fmla="*/ 53 w 141"/>
                  <a:gd name="T25" fmla="*/ 1085 h 1086"/>
                  <a:gd name="T26" fmla="*/ 71 w 141"/>
                  <a:gd name="T27" fmla="*/ 1086 h 1086"/>
                  <a:gd name="T28" fmla="*/ 88 w 141"/>
                  <a:gd name="T29" fmla="*/ 1084 h 1086"/>
                  <a:gd name="T30" fmla="*/ 104 w 141"/>
                  <a:gd name="T31" fmla="*/ 1079 h 1086"/>
                  <a:gd name="T32" fmla="*/ 122 w 141"/>
                  <a:gd name="T33" fmla="*/ 1072 h 1086"/>
                  <a:gd name="T34" fmla="*/ 138 w 141"/>
                  <a:gd name="T35" fmla="*/ 1063 h 1086"/>
                  <a:gd name="T36" fmla="*/ 141 w 141"/>
                  <a:gd name="T37" fmla="*/ 21 h 10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41" h="1086">
                    <a:moveTo>
                      <a:pt x="141" y="21"/>
                    </a:moveTo>
                    <a:lnTo>
                      <a:pt x="124" y="14"/>
                    </a:lnTo>
                    <a:lnTo>
                      <a:pt x="107" y="7"/>
                    </a:lnTo>
                    <a:lnTo>
                      <a:pt x="88" y="3"/>
                    </a:lnTo>
                    <a:lnTo>
                      <a:pt x="71" y="0"/>
                    </a:lnTo>
                    <a:lnTo>
                      <a:pt x="53" y="0"/>
                    </a:lnTo>
                    <a:lnTo>
                      <a:pt x="35" y="3"/>
                    </a:lnTo>
                    <a:lnTo>
                      <a:pt x="17" y="9"/>
                    </a:lnTo>
                    <a:lnTo>
                      <a:pt x="0" y="21"/>
                    </a:lnTo>
                    <a:lnTo>
                      <a:pt x="0" y="1063"/>
                    </a:lnTo>
                    <a:lnTo>
                      <a:pt x="17" y="1074"/>
                    </a:lnTo>
                    <a:lnTo>
                      <a:pt x="35" y="1081"/>
                    </a:lnTo>
                    <a:lnTo>
                      <a:pt x="53" y="1085"/>
                    </a:lnTo>
                    <a:lnTo>
                      <a:pt x="71" y="1086"/>
                    </a:lnTo>
                    <a:lnTo>
                      <a:pt x="88" y="1084"/>
                    </a:lnTo>
                    <a:lnTo>
                      <a:pt x="104" y="1079"/>
                    </a:lnTo>
                    <a:lnTo>
                      <a:pt x="122" y="1072"/>
                    </a:lnTo>
                    <a:lnTo>
                      <a:pt x="138" y="1063"/>
                    </a:lnTo>
                    <a:lnTo>
                      <a:pt x="141" y="2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165" name="Freeform 1117"/>
              <p:cNvSpPr>
                <a:spLocks/>
              </p:cNvSpPr>
              <p:nvPr/>
            </p:nvSpPr>
            <p:spPr bwMode="auto">
              <a:xfrm>
                <a:off x="1634" y="392"/>
                <a:ext cx="23" cy="197"/>
              </a:xfrm>
              <a:custGeom>
                <a:avLst/>
                <a:gdLst>
                  <a:gd name="T0" fmla="*/ 142 w 142"/>
                  <a:gd name="T1" fmla="*/ 24 h 1180"/>
                  <a:gd name="T2" fmla="*/ 125 w 142"/>
                  <a:gd name="T3" fmla="*/ 16 h 1180"/>
                  <a:gd name="T4" fmla="*/ 107 w 142"/>
                  <a:gd name="T5" fmla="*/ 8 h 1180"/>
                  <a:gd name="T6" fmla="*/ 89 w 142"/>
                  <a:gd name="T7" fmla="*/ 3 h 1180"/>
                  <a:gd name="T8" fmla="*/ 72 w 142"/>
                  <a:gd name="T9" fmla="*/ 1 h 1180"/>
                  <a:gd name="T10" fmla="*/ 53 w 142"/>
                  <a:gd name="T11" fmla="*/ 0 h 1180"/>
                  <a:gd name="T12" fmla="*/ 36 w 142"/>
                  <a:gd name="T13" fmla="*/ 4 h 1180"/>
                  <a:gd name="T14" fmla="*/ 18 w 142"/>
                  <a:gd name="T15" fmla="*/ 12 h 1180"/>
                  <a:gd name="T16" fmla="*/ 0 w 142"/>
                  <a:gd name="T17" fmla="*/ 24 h 1180"/>
                  <a:gd name="T18" fmla="*/ 0 w 142"/>
                  <a:gd name="T19" fmla="*/ 1155 h 1180"/>
                  <a:gd name="T20" fmla="*/ 18 w 142"/>
                  <a:gd name="T21" fmla="*/ 1167 h 1180"/>
                  <a:gd name="T22" fmla="*/ 36 w 142"/>
                  <a:gd name="T23" fmla="*/ 1176 h 1180"/>
                  <a:gd name="T24" fmla="*/ 53 w 142"/>
                  <a:gd name="T25" fmla="*/ 1179 h 1180"/>
                  <a:gd name="T26" fmla="*/ 72 w 142"/>
                  <a:gd name="T27" fmla="*/ 1180 h 1180"/>
                  <a:gd name="T28" fmla="*/ 89 w 142"/>
                  <a:gd name="T29" fmla="*/ 1178 h 1180"/>
                  <a:gd name="T30" fmla="*/ 106 w 142"/>
                  <a:gd name="T31" fmla="*/ 1172 h 1180"/>
                  <a:gd name="T32" fmla="*/ 122 w 142"/>
                  <a:gd name="T33" fmla="*/ 1165 h 1180"/>
                  <a:gd name="T34" fmla="*/ 140 w 142"/>
                  <a:gd name="T35" fmla="*/ 1155 h 1180"/>
                  <a:gd name="T36" fmla="*/ 142 w 142"/>
                  <a:gd name="T37" fmla="*/ 24 h 1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42" h="1180">
                    <a:moveTo>
                      <a:pt x="142" y="24"/>
                    </a:moveTo>
                    <a:lnTo>
                      <a:pt x="125" y="16"/>
                    </a:lnTo>
                    <a:lnTo>
                      <a:pt x="107" y="8"/>
                    </a:lnTo>
                    <a:lnTo>
                      <a:pt x="89" y="3"/>
                    </a:lnTo>
                    <a:lnTo>
                      <a:pt x="72" y="1"/>
                    </a:lnTo>
                    <a:lnTo>
                      <a:pt x="53" y="0"/>
                    </a:lnTo>
                    <a:lnTo>
                      <a:pt x="36" y="4"/>
                    </a:lnTo>
                    <a:lnTo>
                      <a:pt x="18" y="12"/>
                    </a:lnTo>
                    <a:lnTo>
                      <a:pt x="0" y="24"/>
                    </a:lnTo>
                    <a:lnTo>
                      <a:pt x="0" y="1155"/>
                    </a:lnTo>
                    <a:lnTo>
                      <a:pt x="18" y="1167"/>
                    </a:lnTo>
                    <a:lnTo>
                      <a:pt x="36" y="1176"/>
                    </a:lnTo>
                    <a:lnTo>
                      <a:pt x="53" y="1179"/>
                    </a:lnTo>
                    <a:lnTo>
                      <a:pt x="72" y="1180"/>
                    </a:lnTo>
                    <a:lnTo>
                      <a:pt x="89" y="1178"/>
                    </a:lnTo>
                    <a:lnTo>
                      <a:pt x="106" y="1172"/>
                    </a:lnTo>
                    <a:lnTo>
                      <a:pt x="122" y="1165"/>
                    </a:lnTo>
                    <a:lnTo>
                      <a:pt x="140" y="1155"/>
                    </a:lnTo>
                    <a:lnTo>
                      <a:pt x="142" y="2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166" name="Freeform 1118"/>
              <p:cNvSpPr>
                <a:spLocks/>
              </p:cNvSpPr>
              <p:nvPr/>
            </p:nvSpPr>
            <p:spPr bwMode="auto">
              <a:xfrm>
                <a:off x="1602" y="387"/>
                <a:ext cx="23" cy="208"/>
              </a:xfrm>
              <a:custGeom>
                <a:avLst/>
                <a:gdLst>
                  <a:gd name="T0" fmla="*/ 141 w 141"/>
                  <a:gd name="T1" fmla="*/ 25 h 1246"/>
                  <a:gd name="T2" fmla="*/ 124 w 141"/>
                  <a:gd name="T3" fmla="*/ 17 h 1246"/>
                  <a:gd name="T4" fmla="*/ 107 w 141"/>
                  <a:gd name="T5" fmla="*/ 9 h 1246"/>
                  <a:gd name="T6" fmla="*/ 89 w 141"/>
                  <a:gd name="T7" fmla="*/ 4 h 1246"/>
                  <a:gd name="T8" fmla="*/ 71 w 141"/>
                  <a:gd name="T9" fmla="*/ 0 h 1246"/>
                  <a:gd name="T10" fmla="*/ 53 w 141"/>
                  <a:gd name="T11" fmla="*/ 0 h 1246"/>
                  <a:gd name="T12" fmla="*/ 36 w 141"/>
                  <a:gd name="T13" fmla="*/ 4 h 1246"/>
                  <a:gd name="T14" fmla="*/ 17 w 141"/>
                  <a:gd name="T15" fmla="*/ 12 h 1246"/>
                  <a:gd name="T16" fmla="*/ 0 w 141"/>
                  <a:gd name="T17" fmla="*/ 25 h 1246"/>
                  <a:gd name="T18" fmla="*/ 0 w 141"/>
                  <a:gd name="T19" fmla="*/ 1220 h 1246"/>
                  <a:gd name="T20" fmla="*/ 17 w 141"/>
                  <a:gd name="T21" fmla="*/ 1232 h 1246"/>
                  <a:gd name="T22" fmla="*/ 36 w 141"/>
                  <a:gd name="T23" fmla="*/ 1241 h 1246"/>
                  <a:gd name="T24" fmla="*/ 53 w 141"/>
                  <a:gd name="T25" fmla="*/ 1245 h 1246"/>
                  <a:gd name="T26" fmla="*/ 71 w 141"/>
                  <a:gd name="T27" fmla="*/ 1246 h 1246"/>
                  <a:gd name="T28" fmla="*/ 89 w 141"/>
                  <a:gd name="T29" fmla="*/ 1244 h 1246"/>
                  <a:gd name="T30" fmla="*/ 106 w 141"/>
                  <a:gd name="T31" fmla="*/ 1239 h 1246"/>
                  <a:gd name="T32" fmla="*/ 122 w 141"/>
                  <a:gd name="T33" fmla="*/ 1231 h 1246"/>
                  <a:gd name="T34" fmla="*/ 139 w 141"/>
                  <a:gd name="T35" fmla="*/ 1220 h 1246"/>
                  <a:gd name="T36" fmla="*/ 141 w 141"/>
                  <a:gd name="T37" fmla="*/ 25 h 12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41" h="1246">
                    <a:moveTo>
                      <a:pt x="141" y="25"/>
                    </a:moveTo>
                    <a:lnTo>
                      <a:pt x="124" y="17"/>
                    </a:lnTo>
                    <a:lnTo>
                      <a:pt x="107" y="9"/>
                    </a:lnTo>
                    <a:lnTo>
                      <a:pt x="89" y="4"/>
                    </a:lnTo>
                    <a:lnTo>
                      <a:pt x="71" y="0"/>
                    </a:lnTo>
                    <a:lnTo>
                      <a:pt x="53" y="0"/>
                    </a:lnTo>
                    <a:lnTo>
                      <a:pt x="36" y="4"/>
                    </a:lnTo>
                    <a:lnTo>
                      <a:pt x="17" y="12"/>
                    </a:lnTo>
                    <a:lnTo>
                      <a:pt x="0" y="25"/>
                    </a:lnTo>
                    <a:lnTo>
                      <a:pt x="0" y="1220"/>
                    </a:lnTo>
                    <a:lnTo>
                      <a:pt x="17" y="1232"/>
                    </a:lnTo>
                    <a:lnTo>
                      <a:pt x="36" y="1241"/>
                    </a:lnTo>
                    <a:lnTo>
                      <a:pt x="53" y="1245"/>
                    </a:lnTo>
                    <a:lnTo>
                      <a:pt x="71" y="1246"/>
                    </a:lnTo>
                    <a:lnTo>
                      <a:pt x="89" y="1244"/>
                    </a:lnTo>
                    <a:lnTo>
                      <a:pt x="106" y="1239"/>
                    </a:lnTo>
                    <a:lnTo>
                      <a:pt x="122" y="1231"/>
                    </a:lnTo>
                    <a:lnTo>
                      <a:pt x="139" y="1220"/>
                    </a:lnTo>
                    <a:lnTo>
                      <a:pt x="141" y="2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167" name="Freeform 1119"/>
              <p:cNvSpPr>
                <a:spLocks/>
              </p:cNvSpPr>
              <p:nvPr/>
            </p:nvSpPr>
            <p:spPr bwMode="auto">
              <a:xfrm>
                <a:off x="1610" y="557"/>
                <a:ext cx="5" cy="6"/>
              </a:xfrm>
              <a:custGeom>
                <a:avLst/>
                <a:gdLst>
                  <a:gd name="T0" fmla="*/ 17 w 33"/>
                  <a:gd name="T1" fmla="*/ 0 h 34"/>
                  <a:gd name="T2" fmla="*/ 10 w 33"/>
                  <a:gd name="T3" fmla="*/ 1 h 34"/>
                  <a:gd name="T4" fmla="*/ 6 w 33"/>
                  <a:gd name="T5" fmla="*/ 5 h 34"/>
                  <a:gd name="T6" fmla="*/ 2 w 33"/>
                  <a:gd name="T7" fmla="*/ 10 h 34"/>
                  <a:gd name="T8" fmla="*/ 0 w 33"/>
                  <a:gd name="T9" fmla="*/ 17 h 34"/>
                  <a:gd name="T10" fmla="*/ 2 w 33"/>
                  <a:gd name="T11" fmla="*/ 23 h 34"/>
                  <a:gd name="T12" fmla="*/ 6 w 33"/>
                  <a:gd name="T13" fmla="*/ 29 h 34"/>
                  <a:gd name="T14" fmla="*/ 10 w 33"/>
                  <a:gd name="T15" fmla="*/ 33 h 34"/>
                  <a:gd name="T16" fmla="*/ 17 w 33"/>
                  <a:gd name="T17" fmla="*/ 34 h 34"/>
                  <a:gd name="T18" fmla="*/ 23 w 33"/>
                  <a:gd name="T19" fmla="*/ 33 h 34"/>
                  <a:gd name="T20" fmla="*/ 29 w 33"/>
                  <a:gd name="T21" fmla="*/ 29 h 34"/>
                  <a:gd name="T22" fmla="*/ 32 w 33"/>
                  <a:gd name="T23" fmla="*/ 23 h 34"/>
                  <a:gd name="T24" fmla="*/ 33 w 33"/>
                  <a:gd name="T25" fmla="*/ 17 h 34"/>
                  <a:gd name="T26" fmla="*/ 32 w 33"/>
                  <a:gd name="T27" fmla="*/ 10 h 34"/>
                  <a:gd name="T28" fmla="*/ 29 w 33"/>
                  <a:gd name="T29" fmla="*/ 5 h 34"/>
                  <a:gd name="T30" fmla="*/ 23 w 33"/>
                  <a:gd name="T31" fmla="*/ 1 h 34"/>
                  <a:gd name="T32" fmla="*/ 17 w 33"/>
                  <a:gd name="T33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3" h="34">
                    <a:moveTo>
                      <a:pt x="17" y="0"/>
                    </a:moveTo>
                    <a:lnTo>
                      <a:pt x="10" y="1"/>
                    </a:lnTo>
                    <a:lnTo>
                      <a:pt x="6" y="5"/>
                    </a:lnTo>
                    <a:lnTo>
                      <a:pt x="2" y="10"/>
                    </a:lnTo>
                    <a:lnTo>
                      <a:pt x="0" y="17"/>
                    </a:lnTo>
                    <a:lnTo>
                      <a:pt x="2" y="23"/>
                    </a:lnTo>
                    <a:lnTo>
                      <a:pt x="6" y="29"/>
                    </a:lnTo>
                    <a:lnTo>
                      <a:pt x="10" y="33"/>
                    </a:lnTo>
                    <a:lnTo>
                      <a:pt x="17" y="34"/>
                    </a:lnTo>
                    <a:lnTo>
                      <a:pt x="23" y="33"/>
                    </a:lnTo>
                    <a:lnTo>
                      <a:pt x="29" y="29"/>
                    </a:lnTo>
                    <a:lnTo>
                      <a:pt x="32" y="23"/>
                    </a:lnTo>
                    <a:lnTo>
                      <a:pt x="33" y="17"/>
                    </a:lnTo>
                    <a:lnTo>
                      <a:pt x="32" y="10"/>
                    </a:lnTo>
                    <a:lnTo>
                      <a:pt x="29" y="5"/>
                    </a:lnTo>
                    <a:lnTo>
                      <a:pt x="23" y="1"/>
                    </a:lnTo>
                    <a:lnTo>
                      <a:pt x="1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168" name="Freeform 1120"/>
              <p:cNvSpPr>
                <a:spLocks/>
              </p:cNvSpPr>
              <p:nvPr/>
            </p:nvSpPr>
            <p:spPr bwMode="auto">
              <a:xfrm>
                <a:off x="1612" y="415"/>
                <a:ext cx="5" cy="6"/>
              </a:xfrm>
              <a:custGeom>
                <a:avLst/>
                <a:gdLst>
                  <a:gd name="T0" fmla="*/ 17 w 33"/>
                  <a:gd name="T1" fmla="*/ 0 h 35"/>
                  <a:gd name="T2" fmla="*/ 10 w 33"/>
                  <a:gd name="T3" fmla="*/ 1 h 35"/>
                  <a:gd name="T4" fmla="*/ 6 w 33"/>
                  <a:gd name="T5" fmla="*/ 6 h 35"/>
                  <a:gd name="T6" fmla="*/ 1 w 33"/>
                  <a:gd name="T7" fmla="*/ 11 h 35"/>
                  <a:gd name="T8" fmla="*/ 0 w 33"/>
                  <a:gd name="T9" fmla="*/ 17 h 35"/>
                  <a:gd name="T10" fmla="*/ 1 w 33"/>
                  <a:gd name="T11" fmla="*/ 24 h 35"/>
                  <a:gd name="T12" fmla="*/ 6 w 33"/>
                  <a:gd name="T13" fmla="*/ 29 h 35"/>
                  <a:gd name="T14" fmla="*/ 10 w 33"/>
                  <a:gd name="T15" fmla="*/ 34 h 35"/>
                  <a:gd name="T16" fmla="*/ 17 w 33"/>
                  <a:gd name="T17" fmla="*/ 35 h 35"/>
                  <a:gd name="T18" fmla="*/ 23 w 33"/>
                  <a:gd name="T19" fmla="*/ 34 h 35"/>
                  <a:gd name="T20" fmla="*/ 28 w 33"/>
                  <a:gd name="T21" fmla="*/ 29 h 35"/>
                  <a:gd name="T22" fmla="*/ 32 w 33"/>
                  <a:gd name="T23" fmla="*/ 24 h 35"/>
                  <a:gd name="T24" fmla="*/ 33 w 33"/>
                  <a:gd name="T25" fmla="*/ 17 h 35"/>
                  <a:gd name="T26" fmla="*/ 32 w 33"/>
                  <a:gd name="T27" fmla="*/ 11 h 35"/>
                  <a:gd name="T28" fmla="*/ 28 w 33"/>
                  <a:gd name="T29" fmla="*/ 6 h 35"/>
                  <a:gd name="T30" fmla="*/ 23 w 33"/>
                  <a:gd name="T31" fmla="*/ 1 h 35"/>
                  <a:gd name="T32" fmla="*/ 17 w 33"/>
                  <a:gd name="T33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3" h="35">
                    <a:moveTo>
                      <a:pt x="17" y="0"/>
                    </a:moveTo>
                    <a:lnTo>
                      <a:pt x="10" y="1"/>
                    </a:lnTo>
                    <a:lnTo>
                      <a:pt x="6" y="6"/>
                    </a:lnTo>
                    <a:lnTo>
                      <a:pt x="1" y="11"/>
                    </a:lnTo>
                    <a:lnTo>
                      <a:pt x="0" y="17"/>
                    </a:lnTo>
                    <a:lnTo>
                      <a:pt x="1" y="24"/>
                    </a:lnTo>
                    <a:lnTo>
                      <a:pt x="6" y="29"/>
                    </a:lnTo>
                    <a:lnTo>
                      <a:pt x="10" y="34"/>
                    </a:lnTo>
                    <a:lnTo>
                      <a:pt x="17" y="35"/>
                    </a:lnTo>
                    <a:lnTo>
                      <a:pt x="23" y="34"/>
                    </a:lnTo>
                    <a:lnTo>
                      <a:pt x="28" y="29"/>
                    </a:lnTo>
                    <a:lnTo>
                      <a:pt x="32" y="24"/>
                    </a:lnTo>
                    <a:lnTo>
                      <a:pt x="33" y="17"/>
                    </a:lnTo>
                    <a:lnTo>
                      <a:pt x="32" y="11"/>
                    </a:lnTo>
                    <a:lnTo>
                      <a:pt x="28" y="6"/>
                    </a:lnTo>
                    <a:lnTo>
                      <a:pt x="23" y="1"/>
                    </a:lnTo>
                    <a:lnTo>
                      <a:pt x="1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169" name="Freeform 1121"/>
              <p:cNvSpPr>
                <a:spLocks/>
              </p:cNvSpPr>
              <p:nvPr/>
            </p:nvSpPr>
            <p:spPr bwMode="auto">
              <a:xfrm>
                <a:off x="1643" y="422"/>
                <a:ext cx="6" cy="5"/>
              </a:xfrm>
              <a:custGeom>
                <a:avLst/>
                <a:gdLst>
                  <a:gd name="T0" fmla="*/ 17 w 33"/>
                  <a:gd name="T1" fmla="*/ 0 h 35"/>
                  <a:gd name="T2" fmla="*/ 10 w 33"/>
                  <a:gd name="T3" fmla="*/ 1 h 35"/>
                  <a:gd name="T4" fmla="*/ 6 w 33"/>
                  <a:gd name="T5" fmla="*/ 5 h 35"/>
                  <a:gd name="T6" fmla="*/ 2 w 33"/>
                  <a:gd name="T7" fmla="*/ 11 h 35"/>
                  <a:gd name="T8" fmla="*/ 0 w 33"/>
                  <a:gd name="T9" fmla="*/ 17 h 35"/>
                  <a:gd name="T10" fmla="*/ 2 w 33"/>
                  <a:gd name="T11" fmla="*/ 24 h 35"/>
                  <a:gd name="T12" fmla="*/ 6 w 33"/>
                  <a:gd name="T13" fmla="*/ 29 h 35"/>
                  <a:gd name="T14" fmla="*/ 10 w 33"/>
                  <a:gd name="T15" fmla="*/ 34 h 35"/>
                  <a:gd name="T16" fmla="*/ 17 w 33"/>
                  <a:gd name="T17" fmla="*/ 35 h 35"/>
                  <a:gd name="T18" fmla="*/ 23 w 33"/>
                  <a:gd name="T19" fmla="*/ 34 h 35"/>
                  <a:gd name="T20" fmla="*/ 29 w 33"/>
                  <a:gd name="T21" fmla="*/ 29 h 35"/>
                  <a:gd name="T22" fmla="*/ 32 w 33"/>
                  <a:gd name="T23" fmla="*/ 24 h 35"/>
                  <a:gd name="T24" fmla="*/ 33 w 33"/>
                  <a:gd name="T25" fmla="*/ 17 h 35"/>
                  <a:gd name="T26" fmla="*/ 32 w 33"/>
                  <a:gd name="T27" fmla="*/ 11 h 35"/>
                  <a:gd name="T28" fmla="*/ 29 w 33"/>
                  <a:gd name="T29" fmla="*/ 5 h 35"/>
                  <a:gd name="T30" fmla="*/ 23 w 33"/>
                  <a:gd name="T31" fmla="*/ 1 h 35"/>
                  <a:gd name="T32" fmla="*/ 17 w 33"/>
                  <a:gd name="T33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3" h="35">
                    <a:moveTo>
                      <a:pt x="17" y="0"/>
                    </a:moveTo>
                    <a:lnTo>
                      <a:pt x="10" y="1"/>
                    </a:lnTo>
                    <a:lnTo>
                      <a:pt x="6" y="5"/>
                    </a:lnTo>
                    <a:lnTo>
                      <a:pt x="2" y="11"/>
                    </a:lnTo>
                    <a:lnTo>
                      <a:pt x="0" y="17"/>
                    </a:lnTo>
                    <a:lnTo>
                      <a:pt x="2" y="24"/>
                    </a:lnTo>
                    <a:lnTo>
                      <a:pt x="6" y="29"/>
                    </a:lnTo>
                    <a:lnTo>
                      <a:pt x="10" y="34"/>
                    </a:lnTo>
                    <a:lnTo>
                      <a:pt x="17" y="35"/>
                    </a:lnTo>
                    <a:lnTo>
                      <a:pt x="23" y="34"/>
                    </a:lnTo>
                    <a:lnTo>
                      <a:pt x="29" y="29"/>
                    </a:lnTo>
                    <a:lnTo>
                      <a:pt x="32" y="24"/>
                    </a:lnTo>
                    <a:lnTo>
                      <a:pt x="33" y="17"/>
                    </a:lnTo>
                    <a:lnTo>
                      <a:pt x="32" y="11"/>
                    </a:lnTo>
                    <a:lnTo>
                      <a:pt x="29" y="5"/>
                    </a:lnTo>
                    <a:lnTo>
                      <a:pt x="23" y="1"/>
                    </a:lnTo>
                    <a:lnTo>
                      <a:pt x="1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170" name="Freeform 1122"/>
              <p:cNvSpPr>
                <a:spLocks/>
              </p:cNvSpPr>
              <p:nvPr/>
            </p:nvSpPr>
            <p:spPr bwMode="auto">
              <a:xfrm>
                <a:off x="1676" y="427"/>
                <a:ext cx="5" cy="6"/>
              </a:xfrm>
              <a:custGeom>
                <a:avLst/>
                <a:gdLst>
                  <a:gd name="T0" fmla="*/ 16 w 32"/>
                  <a:gd name="T1" fmla="*/ 0 h 34"/>
                  <a:gd name="T2" fmla="*/ 10 w 32"/>
                  <a:gd name="T3" fmla="*/ 1 h 34"/>
                  <a:gd name="T4" fmla="*/ 5 w 32"/>
                  <a:gd name="T5" fmla="*/ 5 h 34"/>
                  <a:gd name="T6" fmla="*/ 1 w 32"/>
                  <a:gd name="T7" fmla="*/ 10 h 34"/>
                  <a:gd name="T8" fmla="*/ 0 w 32"/>
                  <a:gd name="T9" fmla="*/ 17 h 34"/>
                  <a:gd name="T10" fmla="*/ 1 w 32"/>
                  <a:gd name="T11" fmla="*/ 23 h 34"/>
                  <a:gd name="T12" fmla="*/ 5 w 32"/>
                  <a:gd name="T13" fmla="*/ 29 h 34"/>
                  <a:gd name="T14" fmla="*/ 10 w 32"/>
                  <a:gd name="T15" fmla="*/ 33 h 34"/>
                  <a:gd name="T16" fmla="*/ 16 w 32"/>
                  <a:gd name="T17" fmla="*/ 34 h 34"/>
                  <a:gd name="T18" fmla="*/ 23 w 32"/>
                  <a:gd name="T19" fmla="*/ 33 h 34"/>
                  <a:gd name="T20" fmla="*/ 28 w 32"/>
                  <a:gd name="T21" fmla="*/ 29 h 34"/>
                  <a:gd name="T22" fmla="*/ 31 w 32"/>
                  <a:gd name="T23" fmla="*/ 23 h 34"/>
                  <a:gd name="T24" fmla="*/ 32 w 32"/>
                  <a:gd name="T25" fmla="*/ 17 h 34"/>
                  <a:gd name="T26" fmla="*/ 31 w 32"/>
                  <a:gd name="T27" fmla="*/ 10 h 34"/>
                  <a:gd name="T28" fmla="*/ 28 w 32"/>
                  <a:gd name="T29" fmla="*/ 5 h 34"/>
                  <a:gd name="T30" fmla="*/ 23 w 32"/>
                  <a:gd name="T31" fmla="*/ 1 h 34"/>
                  <a:gd name="T32" fmla="*/ 16 w 32"/>
                  <a:gd name="T33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2" h="34">
                    <a:moveTo>
                      <a:pt x="16" y="0"/>
                    </a:moveTo>
                    <a:lnTo>
                      <a:pt x="10" y="1"/>
                    </a:lnTo>
                    <a:lnTo>
                      <a:pt x="5" y="5"/>
                    </a:lnTo>
                    <a:lnTo>
                      <a:pt x="1" y="10"/>
                    </a:lnTo>
                    <a:lnTo>
                      <a:pt x="0" y="17"/>
                    </a:lnTo>
                    <a:lnTo>
                      <a:pt x="1" y="23"/>
                    </a:lnTo>
                    <a:lnTo>
                      <a:pt x="5" y="29"/>
                    </a:lnTo>
                    <a:lnTo>
                      <a:pt x="10" y="33"/>
                    </a:lnTo>
                    <a:lnTo>
                      <a:pt x="16" y="34"/>
                    </a:lnTo>
                    <a:lnTo>
                      <a:pt x="23" y="33"/>
                    </a:lnTo>
                    <a:lnTo>
                      <a:pt x="28" y="29"/>
                    </a:lnTo>
                    <a:lnTo>
                      <a:pt x="31" y="23"/>
                    </a:lnTo>
                    <a:lnTo>
                      <a:pt x="32" y="17"/>
                    </a:lnTo>
                    <a:lnTo>
                      <a:pt x="31" y="10"/>
                    </a:lnTo>
                    <a:lnTo>
                      <a:pt x="28" y="5"/>
                    </a:lnTo>
                    <a:lnTo>
                      <a:pt x="23" y="1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171" name="Freeform 1123"/>
              <p:cNvSpPr>
                <a:spLocks/>
              </p:cNvSpPr>
              <p:nvPr/>
            </p:nvSpPr>
            <p:spPr bwMode="auto">
              <a:xfrm>
                <a:off x="1707" y="433"/>
                <a:ext cx="6" cy="6"/>
              </a:xfrm>
              <a:custGeom>
                <a:avLst/>
                <a:gdLst>
                  <a:gd name="T0" fmla="*/ 16 w 32"/>
                  <a:gd name="T1" fmla="*/ 0 h 35"/>
                  <a:gd name="T2" fmla="*/ 10 w 32"/>
                  <a:gd name="T3" fmla="*/ 1 h 35"/>
                  <a:gd name="T4" fmla="*/ 5 w 32"/>
                  <a:gd name="T5" fmla="*/ 6 h 35"/>
                  <a:gd name="T6" fmla="*/ 1 w 32"/>
                  <a:gd name="T7" fmla="*/ 11 h 35"/>
                  <a:gd name="T8" fmla="*/ 0 w 32"/>
                  <a:gd name="T9" fmla="*/ 17 h 35"/>
                  <a:gd name="T10" fmla="*/ 1 w 32"/>
                  <a:gd name="T11" fmla="*/ 24 h 35"/>
                  <a:gd name="T12" fmla="*/ 5 w 32"/>
                  <a:gd name="T13" fmla="*/ 29 h 35"/>
                  <a:gd name="T14" fmla="*/ 10 w 32"/>
                  <a:gd name="T15" fmla="*/ 34 h 35"/>
                  <a:gd name="T16" fmla="*/ 16 w 32"/>
                  <a:gd name="T17" fmla="*/ 35 h 35"/>
                  <a:gd name="T18" fmla="*/ 23 w 32"/>
                  <a:gd name="T19" fmla="*/ 34 h 35"/>
                  <a:gd name="T20" fmla="*/ 28 w 32"/>
                  <a:gd name="T21" fmla="*/ 29 h 35"/>
                  <a:gd name="T22" fmla="*/ 31 w 32"/>
                  <a:gd name="T23" fmla="*/ 24 h 35"/>
                  <a:gd name="T24" fmla="*/ 32 w 32"/>
                  <a:gd name="T25" fmla="*/ 17 h 35"/>
                  <a:gd name="T26" fmla="*/ 31 w 32"/>
                  <a:gd name="T27" fmla="*/ 11 h 35"/>
                  <a:gd name="T28" fmla="*/ 28 w 32"/>
                  <a:gd name="T29" fmla="*/ 6 h 35"/>
                  <a:gd name="T30" fmla="*/ 23 w 32"/>
                  <a:gd name="T31" fmla="*/ 1 h 35"/>
                  <a:gd name="T32" fmla="*/ 16 w 32"/>
                  <a:gd name="T33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2" h="35">
                    <a:moveTo>
                      <a:pt x="16" y="0"/>
                    </a:moveTo>
                    <a:lnTo>
                      <a:pt x="10" y="1"/>
                    </a:lnTo>
                    <a:lnTo>
                      <a:pt x="5" y="6"/>
                    </a:lnTo>
                    <a:lnTo>
                      <a:pt x="1" y="11"/>
                    </a:lnTo>
                    <a:lnTo>
                      <a:pt x="0" y="17"/>
                    </a:lnTo>
                    <a:lnTo>
                      <a:pt x="1" y="24"/>
                    </a:lnTo>
                    <a:lnTo>
                      <a:pt x="5" y="29"/>
                    </a:lnTo>
                    <a:lnTo>
                      <a:pt x="10" y="34"/>
                    </a:lnTo>
                    <a:lnTo>
                      <a:pt x="16" y="35"/>
                    </a:lnTo>
                    <a:lnTo>
                      <a:pt x="23" y="34"/>
                    </a:lnTo>
                    <a:lnTo>
                      <a:pt x="28" y="29"/>
                    </a:lnTo>
                    <a:lnTo>
                      <a:pt x="31" y="24"/>
                    </a:lnTo>
                    <a:lnTo>
                      <a:pt x="32" y="17"/>
                    </a:lnTo>
                    <a:lnTo>
                      <a:pt x="31" y="11"/>
                    </a:lnTo>
                    <a:lnTo>
                      <a:pt x="28" y="6"/>
                    </a:lnTo>
                    <a:lnTo>
                      <a:pt x="23" y="1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172" name="Freeform 1124"/>
              <p:cNvSpPr>
                <a:spLocks/>
              </p:cNvSpPr>
              <p:nvPr/>
            </p:nvSpPr>
            <p:spPr bwMode="auto">
              <a:xfrm>
                <a:off x="1739" y="439"/>
                <a:ext cx="5" cy="5"/>
              </a:xfrm>
              <a:custGeom>
                <a:avLst/>
                <a:gdLst>
                  <a:gd name="T0" fmla="*/ 16 w 32"/>
                  <a:gd name="T1" fmla="*/ 0 h 33"/>
                  <a:gd name="T2" fmla="*/ 10 w 32"/>
                  <a:gd name="T3" fmla="*/ 1 h 33"/>
                  <a:gd name="T4" fmla="*/ 5 w 32"/>
                  <a:gd name="T5" fmla="*/ 4 h 33"/>
                  <a:gd name="T6" fmla="*/ 1 w 32"/>
                  <a:gd name="T7" fmla="*/ 10 h 33"/>
                  <a:gd name="T8" fmla="*/ 0 w 32"/>
                  <a:gd name="T9" fmla="*/ 16 h 33"/>
                  <a:gd name="T10" fmla="*/ 1 w 32"/>
                  <a:gd name="T11" fmla="*/ 23 h 33"/>
                  <a:gd name="T12" fmla="*/ 5 w 32"/>
                  <a:gd name="T13" fmla="*/ 28 h 33"/>
                  <a:gd name="T14" fmla="*/ 10 w 32"/>
                  <a:gd name="T15" fmla="*/ 32 h 33"/>
                  <a:gd name="T16" fmla="*/ 16 w 32"/>
                  <a:gd name="T17" fmla="*/ 33 h 33"/>
                  <a:gd name="T18" fmla="*/ 23 w 32"/>
                  <a:gd name="T19" fmla="*/ 32 h 33"/>
                  <a:gd name="T20" fmla="*/ 28 w 32"/>
                  <a:gd name="T21" fmla="*/ 28 h 33"/>
                  <a:gd name="T22" fmla="*/ 31 w 32"/>
                  <a:gd name="T23" fmla="*/ 23 h 33"/>
                  <a:gd name="T24" fmla="*/ 32 w 32"/>
                  <a:gd name="T25" fmla="*/ 16 h 33"/>
                  <a:gd name="T26" fmla="*/ 31 w 32"/>
                  <a:gd name="T27" fmla="*/ 10 h 33"/>
                  <a:gd name="T28" fmla="*/ 28 w 32"/>
                  <a:gd name="T29" fmla="*/ 4 h 33"/>
                  <a:gd name="T30" fmla="*/ 23 w 32"/>
                  <a:gd name="T31" fmla="*/ 1 h 33"/>
                  <a:gd name="T32" fmla="*/ 16 w 32"/>
                  <a:gd name="T33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2" h="33">
                    <a:moveTo>
                      <a:pt x="16" y="0"/>
                    </a:moveTo>
                    <a:lnTo>
                      <a:pt x="10" y="1"/>
                    </a:lnTo>
                    <a:lnTo>
                      <a:pt x="5" y="4"/>
                    </a:lnTo>
                    <a:lnTo>
                      <a:pt x="1" y="10"/>
                    </a:lnTo>
                    <a:lnTo>
                      <a:pt x="0" y="16"/>
                    </a:lnTo>
                    <a:lnTo>
                      <a:pt x="1" y="23"/>
                    </a:lnTo>
                    <a:lnTo>
                      <a:pt x="5" y="28"/>
                    </a:lnTo>
                    <a:lnTo>
                      <a:pt x="10" y="32"/>
                    </a:lnTo>
                    <a:lnTo>
                      <a:pt x="16" y="33"/>
                    </a:lnTo>
                    <a:lnTo>
                      <a:pt x="23" y="32"/>
                    </a:lnTo>
                    <a:lnTo>
                      <a:pt x="28" y="28"/>
                    </a:lnTo>
                    <a:lnTo>
                      <a:pt x="31" y="23"/>
                    </a:lnTo>
                    <a:lnTo>
                      <a:pt x="32" y="16"/>
                    </a:lnTo>
                    <a:lnTo>
                      <a:pt x="31" y="10"/>
                    </a:lnTo>
                    <a:lnTo>
                      <a:pt x="28" y="4"/>
                    </a:lnTo>
                    <a:lnTo>
                      <a:pt x="23" y="1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173" name="Freeform 1125"/>
              <p:cNvSpPr>
                <a:spLocks/>
              </p:cNvSpPr>
              <p:nvPr/>
            </p:nvSpPr>
            <p:spPr bwMode="auto">
              <a:xfrm>
                <a:off x="1770" y="445"/>
                <a:ext cx="5" cy="6"/>
              </a:xfrm>
              <a:custGeom>
                <a:avLst/>
                <a:gdLst>
                  <a:gd name="T0" fmla="*/ 16 w 32"/>
                  <a:gd name="T1" fmla="*/ 0 h 34"/>
                  <a:gd name="T2" fmla="*/ 10 w 32"/>
                  <a:gd name="T3" fmla="*/ 1 h 34"/>
                  <a:gd name="T4" fmla="*/ 5 w 32"/>
                  <a:gd name="T5" fmla="*/ 5 h 34"/>
                  <a:gd name="T6" fmla="*/ 1 w 32"/>
                  <a:gd name="T7" fmla="*/ 10 h 34"/>
                  <a:gd name="T8" fmla="*/ 0 w 32"/>
                  <a:gd name="T9" fmla="*/ 17 h 34"/>
                  <a:gd name="T10" fmla="*/ 1 w 32"/>
                  <a:gd name="T11" fmla="*/ 23 h 34"/>
                  <a:gd name="T12" fmla="*/ 5 w 32"/>
                  <a:gd name="T13" fmla="*/ 29 h 34"/>
                  <a:gd name="T14" fmla="*/ 10 w 32"/>
                  <a:gd name="T15" fmla="*/ 33 h 34"/>
                  <a:gd name="T16" fmla="*/ 16 w 32"/>
                  <a:gd name="T17" fmla="*/ 34 h 34"/>
                  <a:gd name="T18" fmla="*/ 23 w 32"/>
                  <a:gd name="T19" fmla="*/ 33 h 34"/>
                  <a:gd name="T20" fmla="*/ 28 w 32"/>
                  <a:gd name="T21" fmla="*/ 29 h 34"/>
                  <a:gd name="T22" fmla="*/ 31 w 32"/>
                  <a:gd name="T23" fmla="*/ 23 h 34"/>
                  <a:gd name="T24" fmla="*/ 32 w 32"/>
                  <a:gd name="T25" fmla="*/ 17 h 34"/>
                  <a:gd name="T26" fmla="*/ 31 w 32"/>
                  <a:gd name="T27" fmla="*/ 10 h 34"/>
                  <a:gd name="T28" fmla="*/ 28 w 32"/>
                  <a:gd name="T29" fmla="*/ 5 h 34"/>
                  <a:gd name="T30" fmla="*/ 23 w 32"/>
                  <a:gd name="T31" fmla="*/ 1 h 34"/>
                  <a:gd name="T32" fmla="*/ 16 w 32"/>
                  <a:gd name="T33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2" h="34">
                    <a:moveTo>
                      <a:pt x="16" y="0"/>
                    </a:moveTo>
                    <a:lnTo>
                      <a:pt x="10" y="1"/>
                    </a:lnTo>
                    <a:lnTo>
                      <a:pt x="5" y="5"/>
                    </a:lnTo>
                    <a:lnTo>
                      <a:pt x="1" y="10"/>
                    </a:lnTo>
                    <a:lnTo>
                      <a:pt x="0" y="17"/>
                    </a:lnTo>
                    <a:lnTo>
                      <a:pt x="1" y="23"/>
                    </a:lnTo>
                    <a:lnTo>
                      <a:pt x="5" y="29"/>
                    </a:lnTo>
                    <a:lnTo>
                      <a:pt x="10" y="33"/>
                    </a:lnTo>
                    <a:lnTo>
                      <a:pt x="16" y="34"/>
                    </a:lnTo>
                    <a:lnTo>
                      <a:pt x="23" y="33"/>
                    </a:lnTo>
                    <a:lnTo>
                      <a:pt x="28" y="29"/>
                    </a:lnTo>
                    <a:lnTo>
                      <a:pt x="31" y="23"/>
                    </a:lnTo>
                    <a:lnTo>
                      <a:pt x="32" y="17"/>
                    </a:lnTo>
                    <a:lnTo>
                      <a:pt x="31" y="10"/>
                    </a:lnTo>
                    <a:lnTo>
                      <a:pt x="28" y="5"/>
                    </a:lnTo>
                    <a:lnTo>
                      <a:pt x="23" y="1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174" name="Freeform 1126"/>
              <p:cNvSpPr>
                <a:spLocks/>
              </p:cNvSpPr>
              <p:nvPr/>
            </p:nvSpPr>
            <p:spPr bwMode="auto">
              <a:xfrm>
                <a:off x="1803" y="450"/>
                <a:ext cx="6" cy="6"/>
              </a:xfrm>
              <a:custGeom>
                <a:avLst/>
                <a:gdLst>
                  <a:gd name="T0" fmla="*/ 16 w 32"/>
                  <a:gd name="T1" fmla="*/ 0 h 34"/>
                  <a:gd name="T2" fmla="*/ 10 w 32"/>
                  <a:gd name="T3" fmla="*/ 1 h 34"/>
                  <a:gd name="T4" fmla="*/ 5 w 32"/>
                  <a:gd name="T5" fmla="*/ 4 h 34"/>
                  <a:gd name="T6" fmla="*/ 1 w 32"/>
                  <a:gd name="T7" fmla="*/ 10 h 34"/>
                  <a:gd name="T8" fmla="*/ 0 w 32"/>
                  <a:gd name="T9" fmla="*/ 16 h 34"/>
                  <a:gd name="T10" fmla="*/ 1 w 32"/>
                  <a:gd name="T11" fmla="*/ 23 h 34"/>
                  <a:gd name="T12" fmla="*/ 5 w 32"/>
                  <a:gd name="T13" fmla="*/ 28 h 34"/>
                  <a:gd name="T14" fmla="*/ 10 w 32"/>
                  <a:gd name="T15" fmla="*/ 33 h 34"/>
                  <a:gd name="T16" fmla="*/ 16 w 32"/>
                  <a:gd name="T17" fmla="*/ 34 h 34"/>
                  <a:gd name="T18" fmla="*/ 23 w 32"/>
                  <a:gd name="T19" fmla="*/ 33 h 34"/>
                  <a:gd name="T20" fmla="*/ 28 w 32"/>
                  <a:gd name="T21" fmla="*/ 28 h 34"/>
                  <a:gd name="T22" fmla="*/ 31 w 32"/>
                  <a:gd name="T23" fmla="*/ 23 h 34"/>
                  <a:gd name="T24" fmla="*/ 32 w 32"/>
                  <a:gd name="T25" fmla="*/ 16 h 34"/>
                  <a:gd name="T26" fmla="*/ 31 w 32"/>
                  <a:gd name="T27" fmla="*/ 10 h 34"/>
                  <a:gd name="T28" fmla="*/ 28 w 32"/>
                  <a:gd name="T29" fmla="*/ 4 h 34"/>
                  <a:gd name="T30" fmla="*/ 23 w 32"/>
                  <a:gd name="T31" fmla="*/ 1 h 34"/>
                  <a:gd name="T32" fmla="*/ 16 w 32"/>
                  <a:gd name="T33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2" h="34">
                    <a:moveTo>
                      <a:pt x="16" y="0"/>
                    </a:moveTo>
                    <a:lnTo>
                      <a:pt x="10" y="1"/>
                    </a:lnTo>
                    <a:lnTo>
                      <a:pt x="5" y="4"/>
                    </a:lnTo>
                    <a:lnTo>
                      <a:pt x="1" y="10"/>
                    </a:lnTo>
                    <a:lnTo>
                      <a:pt x="0" y="16"/>
                    </a:lnTo>
                    <a:lnTo>
                      <a:pt x="1" y="23"/>
                    </a:lnTo>
                    <a:lnTo>
                      <a:pt x="5" y="28"/>
                    </a:lnTo>
                    <a:lnTo>
                      <a:pt x="10" y="33"/>
                    </a:lnTo>
                    <a:lnTo>
                      <a:pt x="16" y="34"/>
                    </a:lnTo>
                    <a:lnTo>
                      <a:pt x="23" y="33"/>
                    </a:lnTo>
                    <a:lnTo>
                      <a:pt x="28" y="28"/>
                    </a:lnTo>
                    <a:lnTo>
                      <a:pt x="31" y="23"/>
                    </a:lnTo>
                    <a:lnTo>
                      <a:pt x="32" y="16"/>
                    </a:lnTo>
                    <a:lnTo>
                      <a:pt x="31" y="10"/>
                    </a:lnTo>
                    <a:lnTo>
                      <a:pt x="28" y="4"/>
                    </a:lnTo>
                    <a:lnTo>
                      <a:pt x="23" y="1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175" name="Freeform 1127"/>
              <p:cNvSpPr>
                <a:spLocks/>
              </p:cNvSpPr>
              <p:nvPr/>
            </p:nvSpPr>
            <p:spPr bwMode="auto">
              <a:xfrm>
                <a:off x="1833" y="455"/>
                <a:ext cx="6" cy="6"/>
              </a:xfrm>
              <a:custGeom>
                <a:avLst/>
                <a:gdLst>
                  <a:gd name="T0" fmla="*/ 17 w 33"/>
                  <a:gd name="T1" fmla="*/ 0 h 35"/>
                  <a:gd name="T2" fmla="*/ 10 w 33"/>
                  <a:gd name="T3" fmla="*/ 1 h 35"/>
                  <a:gd name="T4" fmla="*/ 6 w 33"/>
                  <a:gd name="T5" fmla="*/ 6 h 35"/>
                  <a:gd name="T6" fmla="*/ 1 w 33"/>
                  <a:gd name="T7" fmla="*/ 11 h 35"/>
                  <a:gd name="T8" fmla="*/ 0 w 33"/>
                  <a:gd name="T9" fmla="*/ 17 h 35"/>
                  <a:gd name="T10" fmla="*/ 1 w 33"/>
                  <a:gd name="T11" fmla="*/ 24 h 35"/>
                  <a:gd name="T12" fmla="*/ 6 w 33"/>
                  <a:gd name="T13" fmla="*/ 29 h 35"/>
                  <a:gd name="T14" fmla="*/ 10 w 33"/>
                  <a:gd name="T15" fmla="*/ 34 h 35"/>
                  <a:gd name="T16" fmla="*/ 17 w 33"/>
                  <a:gd name="T17" fmla="*/ 35 h 35"/>
                  <a:gd name="T18" fmla="*/ 23 w 33"/>
                  <a:gd name="T19" fmla="*/ 34 h 35"/>
                  <a:gd name="T20" fmla="*/ 28 w 33"/>
                  <a:gd name="T21" fmla="*/ 29 h 35"/>
                  <a:gd name="T22" fmla="*/ 32 w 33"/>
                  <a:gd name="T23" fmla="*/ 24 h 35"/>
                  <a:gd name="T24" fmla="*/ 33 w 33"/>
                  <a:gd name="T25" fmla="*/ 17 h 35"/>
                  <a:gd name="T26" fmla="*/ 32 w 33"/>
                  <a:gd name="T27" fmla="*/ 11 h 35"/>
                  <a:gd name="T28" fmla="*/ 28 w 33"/>
                  <a:gd name="T29" fmla="*/ 6 h 35"/>
                  <a:gd name="T30" fmla="*/ 23 w 33"/>
                  <a:gd name="T31" fmla="*/ 1 h 35"/>
                  <a:gd name="T32" fmla="*/ 17 w 33"/>
                  <a:gd name="T33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3" h="35">
                    <a:moveTo>
                      <a:pt x="17" y="0"/>
                    </a:moveTo>
                    <a:lnTo>
                      <a:pt x="10" y="1"/>
                    </a:lnTo>
                    <a:lnTo>
                      <a:pt x="6" y="6"/>
                    </a:lnTo>
                    <a:lnTo>
                      <a:pt x="1" y="11"/>
                    </a:lnTo>
                    <a:lnTo>
                      <a:pt x="0" y="17"/>
                    </a:lnTo>
                    <a:lnTo>
                      <a:pt x="1" y="24"/>
                    </a:lnTo>
                    <a:lnTo>
                      <a:pt x="6" y="29"/>
                    </a:lnTo>
                    <a:lnTo>
                      <a:pt x="10" y="34"/>
                    </a:lnTo>
                    <a:lnTo>
                      <a:pt x="17" y="35"/>
                    </a:lnTo>
                    <a:lnTo>
                      <a:pt x="23" y="34"/>
                    </a:lnTo>
                    <a:lnTo>
                      <a:pt x="28" y="29"/>
                    </a:lnTo>
                    <a:lnTo>
                      <a:pt x="32" y="24"/>
                    </a:lnTo>
                    <a:lnTo>
                      <a:pt x="33" y="17"/>
                    </a:lnTo>
                    <a:lnTo>
                      <a:pt x="32" y="11"/>
                    </a:lnTo>
                    <a:lnTo>
                      <a:pt x="28" y="6"/>
                    </a:lnTo>
                    <a:lnTo>
                      <a:pt x="23" y="1"/>
                    </a:lnTo>
                    <a:lnTo>
                      <a:pt x="1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176" name="Freeform 1128"/>
              <p:cNvSpPr>
                <a:spLocks/>
              </p:cNvSpPr>
              <p:nvPr/>
            </p:nvSpPr>
            <p:spPr bwMode="auto">
              <a:xfrm>
                <a:off x="1864" y="461"/>
                <a:ext cx="5" cy="6"/>
              </a:xfrm>
              <a:custGeom>
                <a:avLst/>
                <a:gdLst>
                  <a:gd name="T0" fmla="*/ 17 w 33"/>
                  <a:gd name="T1" fmla="*/ 0 h 33"/>
                  <a:gd name="T2" fmla="*/ 11 w 33"/>
                  <a:gd name="T3" fmla="*/ 1 h 33"/>
                  <a:gd name="T4" fmla="*/ 5 w 33"/>
                  <a:gd name="T5" fmla="*/ 5 h 33"/>
                  <a:gd name="T6" fmla="*/ 1 w 33"/>
                  <a:gd name="T7" fmla="*/ 11 h 33"/>
                  <a:gd name="T8" fmla="*/ 0 w 33"/>
                  <a:gd name="T9" fmla="*/ 17 h 33"/>
                  <a:gd name="T10" fmla="*/ 1 w 33"/>
                  <a:gd name="T11" fmla="*/ 24 h 33"/>
                  <a:gd name="T12" fmla="*/ 5 w 33"/>
                  <a:gd name="T13" fmla="*/ 28 h 33"/>
                  <a:gd name="T14" fmla="*/ 11 w 33"/>
                  <a:gd name="T15" fmla="*/ 32 h 33"/>
                  <a:gd name="T16" fmla="*/ 17 w 33"/>
                  <a:gd name="T17" fmla="*/ 33 h 33"/>
                  <a:gd name="T18" fmla="*/ 24 w 33"/>
                  <a:gd name="T19" fmla="*/ 32 h 33"/>
                  <a:gd name="T20" fmla="*/ 29 w 33"/>
                  <a:gd name="T21" fmla="*/ 28 h 33"/>
                  <a:gd name="T22" fmla="*/ 32 w 33"/>
                  <a:gd name="T23" fmla="*/ 24 h 33"/>
                  <a:gd name="T24" fmla="*/ 33 w 33"/>
                  <a:gd name="T25" fmla="*/ 17 h 33"/>
                  <a:gd name="T26" fmla="*/ 32 w 33"/>
                  <a:gd name="T27" fmla="*/ 11 h 33"/>
                  <a:gd name="T28" fmla="*/ 29 w 33"/>
                  <a:gd name="T29" fmla="*/ 5 h 33"/>
                  <a:gd name="T30" fmla="*/ 24 w 33"/>
                  <a:gd name="T31" fmla="*/ 1 h 33"/>
                  <a:gd name="T32" fmla="*/ 17 w 33"/>
                  <a:gd name="T33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3" h="33">
                    <a:moveTo>
                      <a:pt x="17" y="0"/>
                    </a:moveTo>
                    <a:lnTo>
                      <a:pt x="11" y="1"/>
                    </a:lnTo>
                    <a:lnTo>
                      <a:pt x="5" y="5"/>
                    </a:lnTo>
                    <a:lnTo>
                      <a:pt x="1" y="11"/>
                    </a:lnTo>
                    <a:lnTo>
                      <a:pt x="0" y="17"/>
                    </a:lnTo>
                    <a:lnTo>
                      <a:pt x="1" y="24"/>
                    </a:lnTo>
                    <a:lnTo>
                      <a:pt x="5" y="28"/>
                    </a:lnTo>
                    <a:lnTo>
                      <a:pt x="11" y="32"/>
                    </a:lnTo>
                    <a:lnTo>
                      <a:pt x="17" y="33"/>
                    </a:lnTo>
                    <a:lnTo>
                      <a:pt x="24" y="32"/>
                    </a:lnTo>
                    <a:lnTo>
                      <a:pt x="29" y="28"/>
                    </a:lnTo>
                    <a:lnTo>
                      <a:pt x="32" y="24"/>
                    </a:lnTo>
                    <a:lnTo>
                      <a:pt x="33" y="17"/>
                    </a:lnTo>
                    <a:lnTo>
                      <a:pt x="32" y="11"/>
                    </a:lnTo>
                    <a:lnTo>
                      <a:pt x="29" y="5"/>
                    </a:lnTo>
                    <a:lnTo>
                      <a:pt x="24" y="1"/>
                    </a:lnTo>
                    <a:lnTo>
                      <a:pt x="1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177" name="Freeform 1129"/>
              <p:cNvSpPr>
                <a:spLocks/>
              </p:cNvSpPr>
              <p:nvPr/>
            </p:nvSpPr>
            <p:spPr bwMode="auto">
              <a:xfrm>
                <a:off x="1892" y="465"/>
                <a:ext cx="5" cy="6"/>
              </a:xfrm>
              <a:custGeom>
                <a:avLst/>
                <a:gdLst>
                  <a:gd name="T0" fmla="*/ 17 w 33"/>
                  <a:gd name="T1" fmla="*/ 0 h 35"/>
                  <a:gd name="T2" fmla="*/ 10 w 33"/>
                  <a:gd name="T3" fmla="*/ 1 h 35"/>
                  <a:gd name="T4" fmla="*/ 6 w 33"/>
                  <a:gd name="T5" fmla="*/ 5 h 35"/>
                  <a:gd name="T6" fmla="*/ 2 w 33"/>
                  <a:gd name="T7" fmla="*/ 11 h 35"/>
                  <a:gd name="T8" fmla="*/ 0 w 33"/>
                  <a:gd name="T9" fmla="*/ 17 h 35"/>
                  <a:gd name="T10" fmla="*/ 2 w 33"/>
                  <a:gd name="T11" fmla="*/ 24 h 35"/>
                  <a:gd name="T12" fmla="*/ 6 w 33"/>
                  <a:gd name="T13" fmla="*/ 29 h 35"/>
                  <a:gd name="T14" fmla="*/ 10 w 33"/>
                  <a:gd name="T15" fmla="*/ 33 h 35"/>
                  <a:gd name="T16" fmla="*/ 17 w 33"/>
                  <a:gd name="T17" fmla="*/ 35 h 35"/>
                  <a:gd name="T18" fmla="*/ 23 w 33"/>
                  <a:gd name="T19" fmla="*/ 33 h 35"/>
                  <a:gd name="T20" fmla="*/ 29 w 33"/>
                  <a:gd name="T21" fmla="*/ 29 h 35"/>
                  <a:gd name="T22" fmla="*/ 32 w 33"/>
                  <a:gd name="T23" fmla="*/ 24 h 35"/>
                  <a:gd name="T24" fmla="*/ 33 w 33"/>
                  <a:gd name="T25" fmla="*/ 17 h 35"/>
                  <a:gd name="T26" fmla="*/ 32 w 33"/>
                  <a:gd name="T27" fmla="*/ 11 h 35"/>
                  <a:gd name="T28" fmla="*/ 29 w 33"/>
                  <a:gd name="T29" fmla="*/ 5 h 35"/>
                  <a:gd name="T30" fmla="*/ 23 w 33"/>
                  <a:gd name="T31" fmla="*/ 1 h 35"/>
                  <a:gd name="T32" fmla="*/ 17 w 33"/>
                  <a:gd name="T33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3" h="35">
                    <a:moveTo>
                      <a:pt x="17" y="0"/>
                    </a:moveTo>
                    <a:lnTo>
                      <a:pt x="10" y="1"/>
                    </a:lnTo>
                    <a:lnTo>
                      <a:pt x="6" y="5"/>
                    </a:lnTo>
                    <a:lnTo>
                      <a:pt x="2" y="11"/>
                    </a:lnTo>
                    <a:lnTo>
                      <a:pt x="0" y="17"/>
                    </a:lnTo>
                    <a:lnTo>
                      <a:pt x="2" y="24"/>
                    </a:lnTo>
                    <a:lnTo>
                      <a:pt x="6" y="29"/>
                    </a:lnTo>
                    <a:lnTo>
                      <a:pt x="10" y="33"/>
                    </a:lnTo>
                    <a:lnTo>
                      <a:pt x="17" y="35"/>
                    </a:lnTo>
                    <a:lnTo>
                      <a:pt x="23" y="33"/>
                    </a:lnTo>
                    <a:lnTo>
                      <a:pt x="29" y="29"/>
                    </a:lnTo>
                    <a:lnTo>
                      <a:pt x="32" y="24"/>
                    </a:lnTo>
                    <a:lnTo>
                      <a:pt x="33" y="17"/>
                    </a:lnTo>
                    <a:lnTo>
                      <a:pt x="32" y="11"/>
                    </a:lnTo>
                    <a:lnTo>
                      <a:pt x="29" y="5"/>
                    </a:lnTo>
                    <a:lnTo>
                      <a:pt x="23" y="1"/>
                    </a:lnTo>
                    <a:lnTo>
                      <a:pt x="1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178" name="Freeform 1130"/>
              <p:cNvSpPr>
                <a:spLocks/>
              </p:cNvSpPr>
              <p:nvPr/>
            </p:nvSpPr>
            <p:spPr bwMode="auto">
              <a:xfrm>
                <a:off x="1643" y="551"/>
                <a:ext cx="6" cy="6"/>
              </a:xfrm>
              <a:custGeom>
                <a:avLst/>
                <a:gdLst>
                  <a:gd name="T0" fmla="*/ 17 w 33"/>
                  <a:gd name="T1" fmla="*/ 0 h 34"/>
                  <a:gd name="T2" fmla="*/ 10 w 33"/>
                  <a:gd name="T3" fmla="*/ 1 h 34"/>
                  <a:gd name="T4" fmla="*/ 6 w 33"/>
                  <a:gd name="T5" fmla="*/ 5 h 34"/>
                  <a:gd name="T6" fmla="*/ 2 w 33"/>
                  <a:gd name="T7" fmla="*/ 11 h 34"/>
                  <a:gd name="T8" fmla="*/ 0 w 33"/>
                  <a:gd name="T9" fmla="*/ 17 h 34"/>
                  <a:gd name="T10" fmla="*/ 2 w 33"/>
                  <a:gd name="T11" fmla="*/ 23 h 34"/>
                  <a:gd name="T12" fmla="*/ 6 w 33"/>
                  <a:gd name="T13" fmla="*/ 29 h 34"/>
                  <a:gd name="T14" fmla="*/ 10 w 33"/>
                  <a:gd name="T15" fmla="*/ 33 h 34"/>
                  <a:gd name="T16" fmla="*/ 17 w 33"/>
                  <a:gd name="T17" fmla="*/ 34 h 34"/>
                  <a:gd name="T18" fmla="*/ 23 w 33"/>
                  <a:gd name="T19" fmla="*/ 33 h 34"/>
                  <a:gd name="T20" fmla="*/ 29 w 33"/>
                  <a:gd name="T21" fmla="*/ 29 h 34"/>
                  <a:gd name="T22" fmla="*/ 32 w 33"/>
                  <a:gd name="T23" fmla="*/ 23 h 34"/>
                  <a:gd name="T24" fmla="*/ 33 w 33"/>
                  <a:gd name="T25" fmla="*/ 17 h 34"/>
                  <a:gd name="T26" fmla="*/ 32 w 33"/>
                  <a:gd name="T27" fmla="*/ 11 h 34"/>
                  <a:gd name="T28" fmla="*/ 29 w 33"/>
                  <a:gd name="T29" fmla="*/ 5 h 34"/>
                  <a:gd name="T30" fmla="*/ 23 w 33"/>
                  <a:gd name="T31" fmla="*/ 1 h 34"/>
                  <a:gd name="T32" fmla="*/ 17 w 33"/>
                  <a:gd name="T33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3" h="34">
                    <a:moveTo>
                      <a:pt x="17" y="0"/>
                    </a:moveTo>
                    <a:lnTo>
                      <a:pt x="10" y="1"/>
                    </a:lnTo>
                    <a:lnTo>
                      <a:pt x="6" y="5"/>
                    </a:lnTo>
                    <a:lnTo>
                      <a:pt x="2" y="11"/>
                    </a:lnTo>
                    <a:lnTo>
                      <a:pt x="0" y="17"/>
                    </a:lnTo>
                    <a:lnTo>
                      <a:pt x="2" y="23"/>
                    </a:lnTo>
                    <a:lnTo>
                      <a:pt x="6" y="29"/>
                    </a:lnTo>
                    <a:lnTo>
                      <a:pt x="10" y="33"/>
                    </a:lnTo>
                    <a:lnTo>
                      <a:pt x="17" y="34"/>
                    </a:lnTo>
                    <a:lnTo>
                      <a:pt x="23" y="33"/>
                    </a:lnTo>
                    <a:lnTo>
                      <a:pt x="29" y="29"/>
                    </a:lnTo>
                    <a:lnTo>
                      <a:pt x="32" y="23"/>
                    </a:lnTo>
                    <a:lnTo>
                      <a:pt x="33" y="17"/>
                    </a:lnTo>
                    <a:lnTo>
                      <a:pt x="32" y="11"/>
                    </a:lnTo>
                    <a:lnTo>
                      <a:pt x="29" y="5"/>
                    </a:lnTo>
                    <a:lnTo>
                      <a:pt x="23" y="1"/>
                    </a:lnTo>
                    <a:lnTo>
                      <a:pt x="1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179" name="Freeform 1131"/>
              <p:cNvSpPr>
                <a:spLocks/>
              </p:cNvSpPr>
              <p:nvPr/>
            </p:nvSpPr>
            <p:spPr bwMode="auto">
              <a:xfrm>
                <a:off x="1677" y="547"/>
                <a:ext cx="5" cy="6"/>
              </a:xfrm>
              <a:custGeom>
                <a:avLst/>
                <a:gdLst>
                  <a:gd name="T0" fmla="*/ 18 w 34"/>
                  <a:gd name="T1" fmla="*/ 0 h 34"/>
                  <a:gd name="T2" fmla="*/ 11 w 34"/>
                  <a:gd name="T3" fmla="*/ 1 h 34"/>
                  <a:gd name="T4" fmla="*/ 6 w 34"/>
                  <a:gd name="T5" fmla="*/ 5 h 34"/>
                  <a:gd name="T6" fmla="*/ 1 w 34"/>
                  <a:gd name="T7" fmla="*/ 11 h 34"/>
                  <a:gd name="T8" fmla="*/ 0 w 34"/>
                  <a:gd name="T9" fmla="*/ 17 h 34"/>
                  <a:gd name="T10" fmla="*/ 1 w 34"/>
                  <a:gd name="T11" fmla="*/ 24 h 34"/>
                  <a:gd name="T12" fmla="*/ 6 w 34"/>
                  <a:gd name="T13" fmla="*/ 29 h 34"/>
                  <a:gd name="T14" fmla="*/ 11 w 34"/>
                  <a:gd name="T15" fmla="*/ 33 h 34"/>
                  <a:gd name="T16" fmla="*/ 18 w 34"/>
                  <a:gd name="T17" fmla="*/ 34 h 34"/>
                  <a:gd name="T18" fmla="*/ 24 w 34"/>
                  <a:gd name="T19" fmla="*/ 33 h 34"/>
                  <a:gd name="T20" fmla="*/ 29 w 34"/>
                  <a:gd name="T21" fmla="*/ 29 h 34"/>
                  <a:gd name="T22" fmla="*/ 33 w 34"/>
                  <a:gd name="T23" fmla="*/ 24 h 34"/>
                  <a:gd name="T24" fmla="*/ 34 w 34"/>
                  <a:gd name="T25" fmla="*/ 17 h 34"/>
                  <a:gd name="T26" fmla="*/ 33 w 34"/>
                  <a:gd name="T27" fmla="*/ 11 h 34"/>
                  <a:gd name="T28" fmla="*/ 29 w 34"/>
                  <a:gd name="T29" fmla="*/ 5 h 34"/>
                  <a:gd name="T30" fmla="*/ 24 w 34"/>
                  <a:gd name="T31" fmla="*/ 1 h 34"/>
                  <a:gd name="T32" fmla="*/ 18 w 34"/>
                  <a:gd name="T33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4" h="34">
                    <a:moveTo>
                      <a:pt x="18" y="0"/>
                    </a:moveTo>
                    <a:lnTo>
                      <a:pt x="11" y="1"/>
                    </a:lnTo>
                    <a:lnTo>
                      <a:pt x="6" y="5"/>
                    </a:lnTo>
                    <a:lnTo>
                      <a:pt x="1" y="11"/>
                    </a:lnTo>
                    <a:lnTo>
                      <a:pt x="0" y="17"/>
                    </a:lnTo>
                    <a:lnTo>
                      <a:pt x="1" y="24"/>
                    </a:lnTo>
                    <a:lnTo>
                      <a:pt x="6" y="29"/>
                    </a:lnTo>
                    <a:lnTo>
                      <a:pt x="11" y="33"/>
                    </a:lnTo>
                    <a:lnTo>
                      <a:pt x="18" y="34"/>
                    </a:lnTo>
                    <a:lnTo>
                      <a:pt x="24" y="33"/>
                    </a:lnTo>
                    <a:lnTo>
                      <a:pt x="29" y="29"/>
                    </a:lnTo>
                    <a:lnTo>
                      <a:pt x="33" y="24"/>
                    </a:lnTo>
                    <a:lnTo>
                      <a:pt x="34" y="17"/>
                    </a:lnTo>
                    <a:lnTo>
                      <a:pt x="33" y="11"/>
                    </a:lnTo>
                    <a:lnTo>
                      <a:pt x="29" y="5"/>
                    </a:lnTo>
                    <a:lnTo>
                      <a:pt x="24" y="1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180" name="Freeform 1132"/>
              <p:cNvSpPr>
                <a:spLocks/>
              </p:cNvSpPr>
              <p:nvPr/>
            </p:nvSpPr>
            <p:spPr bwMode="auto">
              <a:xfrm>
                <a:off x="1708" y="541"/>
                <a:ext cx="5" cy="6"/>
              </a:xfrm>
              <a:custGeom>
                <a:avLst/>
                <a:gdLst>
                  <a:gd name="T0" fmla="*/ 16 w 33"/>
                  <a:gd name="T1" fmla="*/ 0 h 35"/>
                  <a:gd name="T2" fmla="*/ 10 w 33"/>
                  <a:gd name="T3" fmla="*/ 1 h 35"/>
                  <a:gd name="T4" fmla="*/ 6 w 33"/>
                  <a:gd name="T5" fmla="*/ 5 h 35"/>
                  <a:gd name="T6" fmla="*/ 1 w 33"/>
                  <a:gd name="T7" fmla="*/ 11 h 35"/>
                  <a:gd name="T8" fmla="*/ 0 w 33"/>
                  <a:gd name="T9" fmla="*/ 17 h 35"/>
                  <a:gd name="T10" fmla="*/ 1 w 33"/>
                  <a:gd name="T11" fmla="*/ 24 h 35"/>
                  <a:gd name="T12" fmla="*/ 6 w 33"/>
                  <a:gd name="T13" fmla="*/ 29 h 35"/>
                  <a:gd name="T14" fmla="*/ 10 w 33"/>
                  <a:gd name="T15" fmla="*/ 34 h 35"/>
                  <a:gd name="T16" fmla="*/ 16 w 33"/>
                  <a:gd name="T17" fmla="*/ 35 h 35"/>
                  <a:gd name="T18" fmla="*/ 23 w 33"/>
                  <a:gd name="T19" fmla="*/ 34 h 35"/>
                  <a:gd name="T20" fmla="*/ 28 w 33"/>
                  <a:gd name="T21" fmla="*/ 29 h 35"/>
                  <a:gd name="T22" fmla="*/ 31 w 33"/>
                  <a:gd name="T23" fmla="*/ 24 h 35"/>
                  <a:gd name="T24" fmla="*/ 33 w 33"/>
                  <a:gd name="T25" fmla="*/ 17 h 35"/>
                  <a:gd name="T26" fmla="*/ 31 w 33"/>
                  <a:gd name="T27" fmla="*/ 11 h 35"/>
                  <a:gd name="T28" fmla="*/ 28 w 33"/>
                  <a:gd name="T29" fmla="*/ 5 h 35"/>
                  <a:gd name="T30" fmla="*/ 23 w 33"/>
                  <a:gd name="T31" fmla="*/ 1 h 35"/>
                  <a:gd name="T32" fmla="*/ 16 w 33"/>
                  <a:gd name="T33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3" h="35">
                    <a:moveTo>
                      <a:pt x="16" y="0"/>
                    </a:moveTo>
                    <a:lnTo>
                      <a:pt x="10" y="1"/>
                    </a:lnTo>
                    <a:lnTo>
                      <a:pt x="6" y="5"/>
                    </a:lnTo>
                    <a:lnTo>
                      <a:pt x="1" y="11"/>
                    </a:lnTo>
                    <a:lnTo>
                      <a:pt x="0" y="17"/>
                    </a:lnTo>
                    <a:lnTo>
                      <a:pt x="1" y="24"/>
                    </a:lnTo>
                    <a:lnTo>
                      <a:pt x="6" y="29"/>
                    </a:lnTo>
                    <a:lnTo>
                      <a:pt x="10" y="34"/>
                    </a:lnTo>
                    <a:lnTo>
                      <a:pt x="16" y="35"/>
                    </a:lnTo>
                    <a:lnTo>
                      <a:pt x="23" y="34"/>
                    </a:lnTo>
                    <a:lnTo>
                      <a:pt x="28" y="29"/>
                    </a:lnTo>
                    <a:lnTo>
                      <a:pt x="31" y="24"/>
                    </a:lnTo>
                    <a:lnTo>
                      <a:pt x="33" y="17"/>
                    </a:lnTo>
                    <a:lnTo>
                      <a:pt x="31" y="11"/>
                    </a:lnTo>
                    <a:lnTo>
                      <a:pt x="28" y="5"/>
                    </a:lnTo>
                    <a:lnTo>
                      <a:pt x="23" y="1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181" name="Freeform 1133"/>
              <p:cNvSpPr>
                <a:spLocks/>
              </p:cNvSpPr>
              <p:nvPr/>
            </p:nvSpPr>
            <p:spPr bwMode="auto">
              <a:xfrm>
                <a:off x="1738" y="534"/>
                <a:ext cx="6" cy="6"/>
              </a:xfrm>
              <a:custGeom>
                <a:avLst/>
                <a:gdLst>
                  <a:gd name="T0" fmla="*/ 16 w 32"/>
                  <a:gd name="T1" fmla="*/ 0 h 35"/>
                  <a:gd name="T2" fmla="*/ 10 w 32"/>
                  <a:gd name="T3" fmla="*/ 1 h 35"/>
                  <a:gd name="T4" fmla="*/ 5 w 32"/>
                  <a:gd name="T5" fmla="*/ 5 h 35"/>
                  <a:gd name="T6" fmla="*/ 1 w 32"/>
                  <a:gd name="T7" fmla="*/ 11 h 35"/>
                  <a:gd name="T8" fmla="*/ 0 w 32"/>
                  <a:gd name="T9" fmla="*/ 17 h 35"/>
                  <a:gd name="T10" fmla="*/ 1 w 32"/>
                  <a:gd name="T11" fmla="*/ 24 h 35"/>
                  <a:gd name="T12" fmla="*/ 5 w 32"/>
                  <a:gd name="T13" fmla="*/ 29 h 35"/>
                  <a:gd name="T14" fmla="*/ 10 w 32"/>
                  <a:gd name="T15" fmla="*/ 34 h 35"/>
                  <a:gd name="T16" fmla="*/ 16 w 32"/>
                  <a:gd name="T17" fmla="*/ 35 h 35"/>
                  <a:gd name="T18" fmla="*/ 23 w 32"/>
                  <a:gd name="T19" fmla="*/ 34 h 35"/>
                  <a:gd name="T20" fmla="*/ 28 w 32"/>
                  <a:gd name="T21" fmla="*/ 29 h 35"/>
                  <a:gd name="T22" fmla="*/ 31 w 32"/>
                  <a:gd name="T23" fmla="*/ 24 h 35"/>
                  <a:gd name="T24" fmla="*/ 32 w 32"/>
                  <a:gd name="T25" fmla="*/ 17 h 35"/>
                  <a:gd name="T26" fmla="*/ 31 w 32"/>
                  <a:gd name="T27" fmla="*/ 11 h 35"/>
                  <a:gd name="T28" fmla="*/ 28 w 32"/>
                  <a:gd name="T29" fmla="*/ 5 h 35"/>
                  <a:gd name="T30" fmla="*/ 23 w 32"/>
                  <a:gd name="T31" fmla="*/ 1 h 35"/>
                  <a:gd name="T32" fmla="*/ 16 w 32"/>
                  <a:gd name="T33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2" h="35">
                    <a:moveTo>
                      <a:pt x="16" y="0"/>
                    </a:moveTo>
                    <a:lnTo>
                      <a:pt x="10" y="1"/>
                    </a:lnTo>
                    <a:lnTo>
                      <a:pt x="5" y="5"/>
                    </a:lnTo>
                    <a:lnTo>
                      <a:pt x="1" y="11"/>
                    </a:lnTo>
                    <a:lnTo>
                      <a:pt x="0" y="17"/>
                    </a:lnTo>
                    <a:lnTo>
                      <a:pt x="1" y="24"/>
                    </a:lnTo>
                    <a:lnTo>
                      <a:pt x="5" y="29"/>
                    </a:lnTo>
                    <a:lnTo>
                      <a:pt x="10" y="34"/>
                    </a:lnTo>
                    <a:lnTo>
                      <a:pt x="16" y="35"/>
                    </a:lnTo>
                    <a:lnTo>
                      <a:pt x="23" y="34"/>
                    </a:lnTo>
                    <a:lnTo>
                      <a:pt x="28" y="29"/>
                    </a:lnTo>
                    <a:lnTo>
                      <a:pt x="31" y="24"/>
                    </a:lnTo>
                    <a:lnTo>
                      <a:pt x="32" y="17"/>
                    </a:lnTo>
                    <a:lnTo>
                      <a:pt x="31" y="11"/>
                    </a:lnTo>
                    <a:lnTo>
                      <a:pt x="28" y="5"/>
                    </a:lnTo>
                    <a:lnTo>
                      <a:pt x="23" y="1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182" name="Freeform 1134"/>
              <p:cNvSpPr>
                <a:spLocks/>
              </p:cNvSpPr>
              <p:nvPr/>
            </p:nvSpPr>
            <p:spPr bwMode="auto">
              <a:xfrm>
                <a:off x="1770" y="529"/>
                <a:ext cx="5" cy="6"/>
              </a:xfrm>
              <a:custGeom>
                <a:avLst/>
                <a:gdLst>
                  <a:gd name="T0" fmla="*/ 16 w 32"/>
                  <a:gd name="T1" fmla="*/ 0 h 33"/>
                  <a:gd name="T2" fmla="*/ 10 w 32"/>
                  <a:gd name="T3" fmla="*/ 1 h 33"/>
                  <a:gd name="T4" fmla="*/ 5 w 32"/>
                  <a:gd name="T5" fmla="*/ 4 h 33"/>
                  <a:gd name="T6" fmla="*/ 1 w 32"/>
                  <a:gd name="T7" fmla="*/ 10 h 33"/>
                  <a:gd name="T8" fmla="*/ 0 w 32"/>
                  <a:gd name="T9" fmla="*/ 16 h 33"/>
                  <a:gd name="T10" fmla="*/ 1 w 32"/>
                  <a:gd name="T11" fmla="*/ 23 h 33"/>
                  <a:gd name="T12" fmla="*/ 5 w 32"/>
                  <a:gd name="T13" fmla="*/ 28 h 33"/>
                  <a:gd name="T14" fmla="*/ 10 w 32"/>
                  <a:gd name="T15" fmla="*/ 32 h 33"/>
                  <a:gd name="T16" fmla="*/ 16 w 32"/>
                  <a:gd name="T17" fmla="*/ 33 h 33"/>
                  <a:gd name="T18" fmla="*/ 23 w 32"/>
                  <a:gd name="T19" fmla="*/ 32 h 33"/>
                  <a:gd name="T20" fmla="*/ 28 w 32"/>
                  <a:gd name="T21" fmla="*/ 28 h 33"/>
                  <a:gd name="T22" fmla="*/ 31 w 32"/>
                  <a:gd name="T23" fmla="*/ 23 h 33"/>
                  <a:gd name="T24" fmla="*/ 32 w 32"/>
                  <a:gd name="T25" fmla="*/ 16 h 33"/>
                  <a:gd name="T26" fmla="*/ 31 w 32"/>
                  <a:gd name="T27" fmla="*/ 10 h 33"/>
                  <a:gd name="T28" fmla="*/ 28 w 32"/>
                  <a:gd name="T29" fmla="*/ 4 h 33"/>
                  <a:gd name="T30" fmla="*/ 23 w 32"/>
                  <a:gd name="T31" fmla="*/ 1 h 33"/>
                  <a:gd name="T32" fmla="*/ 16 w 32"/>
                  <a:gd name="T33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2" h="33">
                    <a:moveTo>
                      <a:pt x="16" y="0"/>
                    </a:moveTo>
                    <a:lnTo>
                      <a:pt x="10" y="1"/>
                    </a:lnTo>
                    <a:lnTo>
                      <a:pt x="5" y="4"/>
                    </a:lnTo>
                    <a:lnTo>
                      <a:pt x="1" y="10"/>
                    </a:lnTo>
                    <a:lnTo>
                      <a:pt x="0" y="16"/>
                    </a:lnTo>
                    <a:lnTo>
                      <a:pt x="1" y="23"/>
                    </a:lnTo>
                    <a:lnTo>
                      <a:pt x="5" y="28"/>
                    </a:lnTo>
                    <a:lnTo>
                      <a:pt x="10" y="32"/>
                    </a:lnTo>
                    <a:lnTo>
                      <a:pt x="16" y="33"/>
                    </a:lnTo>
                    <a:lnTo>
                      <a:pt x="23" y="32"/>
                    </a:lnTo>
                    <a:lnTo>
                      <a:pt x="28" y="28"/>
                    </a:lnTo>
                    <a:lnTo>
                      <a:pt x="31" y="23"/>
                    </a:lnTo>
                    <a:lnTo>
                      <a:pt x="32" y="16"/>
                    </a:lnTo>
                    <a:lnTo>
                      <a:pt x="31" y="10"/>
                    </a:lnTo>
                    <a:lnTo>
                      <a:pt x="28" y="4"/>
                    </a:lnTo>
                    <a:lnTo>
                      <a:pt x="23" y="1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183" name="Freeform 1135"/>
              <p:cNvSpPr>
                <a:spLocks/>
              </p:cNvSpPr>
              <p:nvPr/>
            </p:nvSpPr>
            <p:spPr bwMode="auto">
              <a:xfrm>
                <a:off x="1804" y="522"/>
                <a:ext cx="5" cy="6"/>
              </a:xfrm>
              <a:custGeom>
                <a:avLst/>
                <a:gdLst>
                  <a:gd name="T0" fmla="*/ 16 w 33"/>
                  <a:gd name="T1" fmla="*/ 0 h 34"/>
                  <a:gd name="T2" fmla="*/ 10 w 33"/>
                  <a:gd name="T3" fmla="*/ 1 h 34"/>
                  <a:gd name="T4" fmla="*/ 6 w 33"/>
                  <a:gd name="T5" fmla="*/ 5 h 34"/>
                  <a:gd name="T6" fmla="*/ 1 w 33"/>
                  <a:gd name="T7" fmla="*/ 10 h 34"/>
                  <a:gd name="T8" fmla="*/ 0 w 33"/>
                  <a:gd name="T9" fmla="*/ 17 h 34"/>
                  <a:gd name="T10" fmla="*/ 1 w 33"/>
                  <a:gd name="T11" fmla="*/ 23 h 34"/>
                  <a:gd name="T12" fmla="*/ 6 w 33"/>
                  <a:gd name="T13" fmla="*/ 29 h 34"/>
                  <a:gd name="T14" fmla="*/ 10 w 33"/>
                  <a:gd name="T15" fmla="*/ 33 h 34"/>
                  <a:gd name="T16" fmla="*/ 16 w 33"/>
                  <a:gd name="T17" fmla="*/ 34 h 34"/>
                  <a:gd name="T18" fmla="*/ 23 w 33"/>
                  <a:gd name="T19" fmla="*/ 33 h 34"/>
                  <a:gd name="T20" fmla="*/ 28 w 33"/>
                  <a:gd name="T21" fmla="*/ 29 h 34"/>
                  <a:gd name="T22" fmla="*/ 31 w 33"/>
                  <a:gd name="T23" fmla="*/ 23 h 34"/>
                  <a:gd name="T24" fmla="*/ 33 w 33"/>
                  <a:gd name="T25" fmla="*/ 17 h 34"/>
                  <a:gd name="T26" fmla="*/ 31 w 33"/>
                  <a:gd name="T27" fmla="*/ 10 h 34"/>
                  <a:gd name="T28" fmla="*/ 28 w 33"/>
                  <a:gd name="T29" fmla="*/ 5 h 34"/>
                  <a:gd name="T30" fmla="*/ 23 w 33"/>
                  <a:gd name="T31" fmla="*/ 1 h 34"/>
                  <a:gd name="T32" fmla="*/ 16 w 33"/>
                  <a:gd name="T33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3" h="34">
                    <a:moveTo>
                      <a:pt x="16" y="0"/>
                    </a:moveTo>
                    <a:lnTo>
                      <a:pt x="10" y="1"/>
                    </a:lnTo>
                    <a:lnTo>
                      <a:pt x="6" y="5"/>
                    </a:lnTo>
                    <a:lnTo>
                      <a:pt x="1" y="10"/>
                    </a:lnTo>
                    <a:lnTo>
                      <a:pt x="0" y="17"/>
                    </a:lnTo>
                    <a:lnTo>
                      <a:pt x="1" y="23"/>
                    </a:lnTo>
                    <a:lnTo>
                      <a:pt x="6" y="29"/>
                    </a:lnTo>
                    <a:lnTo>
                      <a:pt x="10" y="33"/>
                    </a:lnTo>
                    <a:lnTo>
                      <a:pt x="16" y="34"/>
                    </a:lnTo>
                    <a:lnTo>
                      <a:pt x="23" y="33"/>
                    </a:lnTo>
                    <a:lnTo>
                      <a:pt x="28" y="29"/>
                    </a:lnTo>
                    <a:lnTo>
                      <a:pt x="31" y="23"/>
                    </a:lnTo>
                    <a:lnTo>
                      <a:pt x="33" y="17"/>
                    </a:lnTo>
                    <a:lnTo>
                      <a:pt x="31" y="10"/>
                    </a:lnTo>
                    <a:lnTo>
                      <a:pt x="28" y="5"/>
                    </a:lnTo>
                    <a:lnTo>
                      <a:pt x="23" y="1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184" name="Freeform 1136"/>
              <p:cNvSpPr>
                <a:spLocks/>
              </p:cNvSpPr>
              <p:nvPr/>
            </p:nvSpPr>
            <p:spPr bwMode="auto">
              <a:xfrm>
                <a:off x="1832" y="517"/>
                <a:ext cx="6" cy="6"/>
              </a:xfrm>
              <a:custGeom>
                <a:avLst/>
                <a:gdLst>
                  <a:gd name="T0" fmla="*/ 16 w 32"/>
                  <a:gd name="T1" fmla="*/ 0 h 35"/>
                  <a:gd name="T2" fmla="*/ 10 w 32"/>
                  <a:gd name="T3" fmla="*/ 1 h 35"/>
                  <a:gd name="T4" fmla="*/ 5 w 32"/>
                  <a:gd name="T5" fmla="*/ 6 h 35"/>
                  <a:gd name="T6" fmla="*/ 1 w 32"/>
                  <a:gd name="T7" fmla="*/ 11 h 35"/>
                  <a:gd name="T8" fmla="*/ 0 w 32"/>
                  <a:gd name="T9" fmla="*/ 18 h 35"/>
                  <a:gd name="T10" fmla="*/ 1 w 32"/>
                  <a:gd name="T11" fmla="*/ 24 h 35"/>
                  <a:gd name="T12" fmla="*/ 5 w 32"/>
                  <a:gd name="T13" fmla="*/ 29 h 35"/>
                  <a:gd name="T14" fmla="*/ 10 w 32"/>
                  <a:gd name="T15" fmla="*/ 34 h 35"/>
                  <a:gd name="T16" fmla="*/ 16 w 32"/>
                  <a:gd name="T17" fmla="*/ 35 h 35"/>
                  <a:gd name="T18" fmla="*/ 23 w 32"/>
                  <a:gd name="T19" fmla="*/ 34 h 35"/>
                  <a:gd name="T20" fmla="*/ 28 w 32"/>
                  <a:gd name="T21" fmla="*/ 29 h 35"/>
                  <a:gd name="T22" fmla="*/ 31 w 32"/>
                  <a:gd name="T23" fmla="*/ 24 h 35"/>
                  <a:gd name="T24" fmla="*/ 32 w 32"/>
                  <a:gd name="T25" fmla="*/ 18 h 35"/>
                  <a:gd name="T26" fmla="*/ 31 w 32"/>
                  <a:gd name="T27" fmla="*/ 11 h 35"/>
                  <a:gd name="T28" fmla="*/ 28 w 32"/>
                  <a:gd name="T29" fmla="*/ 6 h 35"/>
                  <a:gd name="T30" fmla="*/ 23 w 32"/>
                  <a:gd name="T31" fmla="*/ 1 h 35"/>
                  <a:gd name="T32" fmla="*/ 16 w 32"/>
                  <a:gd name="T33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2" h="35">
                    <a:moveTo>
                      <a:pt x="16" y="0"/>
                    </a:moveTo>
                    <a:lnTo>
                      <a:pt x="10" y="1"/>
                    </a:lnTo>
                    <a:lnTo>
                      <a:pt x="5" y="6"/>
                    </a:lnTo>
                    <a:lnTo>
                      <a:pt x="1" y="11"/>
                    </a:lnTo>
                    <a:lnTo>
                      <a:pt x="0" y="18"/>
                    </a:lnTo>
                    <a:lnTo>
                      <a:pt x="1" y="24"/>
                    </a:lnTo>
                    <a:lnTo>
                      <a:pt x="5" y="29"/>
                    </a:lnTo>
                    <a:lnTo>
                      <a:pt x="10" y="34"/>
                    </a:lnTo>
                    <a:lnTo>
                      <a:pt x="16" y="35"/>
                    </a:lnTo>
                    <a:lnTo>
                      <a:pt x="23" y="34"/>
                    </a:lnTo>
                    <a:lnTo>
                      <a:pt x="28" y="29"/>
                    </a:lnTo>
                    <a:lnTo>
                      <a:pt x="31" y="24"/>
                    </a:lnTo>
                    <a:lnTo>
                      <a:pt x="32" y="18"/>
                    </a:lnTo>
                    <a:lnTo>
                      <a:pt x="31" y="11"/>
                    </a:lnTo>
                    <a:lnTo>
                      <a:pt x="28" y="6"/>
                    </a:lnTo>
                    <a:lnTo>
                      <a:pt x="23" y="1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185" name="Freeform 1137"/>
              <p:cNvSpPr>
                <a:spLocks/>
              </p:cNvSpPr>
              <p:nvPr/>
            </p:nvSpPr>
            <p:spPr bwMode="auto">
              <a:xfrm>
                <a:off x="1863" y="511"/>
                <a:ext cx="6" cy="6"/>
              </a:xfrm>
              <a:custGeom>
                <a:avLst/>
                <a:gdLst>
                  <a:gd name="T0" fmla="*/ 16 w 32"/>
                  <a:gd name="T1" fmla="*/ 0 h 33"/>
                  <a:gd name="T2" fmla="*/ 9 w 32"/>
                  <a:gd name="T3" fmla="*/ 1 h 33"/>
                  <a:gd name="T4" fmla="*/ 5 w 32"/>
                  <a:gd name="T5" fmla="*/ 4 h 33"/>
                  <a:gd name="T6" fmla="*/ 1 w 32"/>
                  <a:gd name="T7" fmla="*/ 9 h 33"/>
                  <a:gd name="T8" fmla="*/ 0 w 32"/>
                  <a:gd name="T9" fmla="*/ 16 h 33"/>
                  <a:gd name="T10" fmla="*/ 1 w 32"/>
                  <a:gd name="T11" fmla="*/ 22 h 33"/>
                  <a:gd name="T12" fmla="*/ 5 w 32"/>
                  <a:gd name="T13" fmla="*/ 28 h 33"/>
                  <a:gd name="T14" fmla="*/ 9 w 32"/>
                  <a:gd name="T15" fmla="*/ 32 h 33"/>
                  <a:gd name="T16" fmla="*/ 16 w 32"/>
                  <a:gd name="T17" fmla="*/ 33 h 33"/>
                  <a:gd name="T18" fmla="*/ 22 w 32"/>
                  <a:gd name="T19" fmla="*/ 32 h 33"/>
                  <a:gd name="T20" fmla="*/ 28 w 32"/>
                  <a:gd name="T21" fmla="*/ 28 h 33"/>
                  <a:gd name="T22" fmla="*/ 31 w 32"/>
                  <a:gd name="T23" fmla="*/ 22 h 33"/>
                  <a:gd name="T24" fmla="*/ 32 w 32"/>
                  <a:gd name="T25" fmla="*/ 16 h 33"/>
                  <a:gd name="T26" fmla="*/ 31 w 32"/>
                  <a:gd name="T27" fmla="*/ 9 h 33"/>
                  <a:gd name="T28" fmla="*/ 28 w 32"/>
                  <a:gd name="T29" fmla="*/ 4 h 33"/>
                  <a:gd name="T30" fmla="*/ 22 w 32"/>
                  <a:gd name="T31" fmla="*/ 1 h 33"/>
                  <a:gd name="T32" fmla="*/ 16 w 32"/>
                  <a:gd name="T33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2" h="33">
                    <a:moveTo>
                      <a:pt x="16" y="0"/>
                    </a:moveTo>
                    <a:lnTo>
                      <a:pt x="9" y="1"/>
                    </a:lnTo>
                    <a:lnTo>
                      <a:pt x="5" y="4"/>
                    </a:lnTo>
                    <a:lnTo>
                      <a:pt x="1" y="9"/>
                    </a:lnTo>
                    <a:lnTo>
                      <a:pt x="0" y="16"/>
                    </a:lnTo>
                    <a:lnTo>
                      <a:pt x="1" y="22"/>
                    </a:lnTo>
                    <a:lnTo>
                      <a:pt x="5" y="28"/>
                    </a:lnTo>
                    <a:lnTo>
                      <a:pt x="9" y="32"/>
                    </a:lnTo>
                    <a:lnTo>
                      <a:pt x="16" y="33"/>
                    </a:lnTo>
                    <a:lnTo>
                      <a:pt x="22" y="32"/>
                    </a:lnTo>
                    <a:lnTo>
                      <a:pt x="28" y="28"/>
                    </a:lnTo>
                    <a:lnTo>
                      <a:pt x="31" y="22"/>
                    </a:lnTo>
                    <a:lnTo>
                      <a:pt x="32" y="16"/>
                    </a:lnTo>
                    <a:lnTo>
                      <a:pt x="31" y="9"/>
                    </a:lnTo>
                    <a:lnTo>
                      <a:pt x="28" y="4"/>
                    </a:lnTo>
                    <a:lnTo>
                      <a:pt x="22" y="1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186" name="Freeform 1138"/>
              <p:cNvSpPr>
                <a:spLocks/>
              </p:cNvSpPr>
              <p:nvPr/>
            </p:nvSpPr>
            <p:spPr bwMode="auto">
              <a:xfrm>
                <a:off x="1893" y="507"/>
                <a:ext cx="5" cy="6"/>
              </a:xfrm>
              <a:custGeom>
                <a:avLst/>
                <a:gdLst>
                  <a:gd name="T0" fmla="*/ 17 w 33"/>
                  <a:gd name="T1" fmla="*/ 0 h 33"/>
                  <a:gd name="T2" fmla="*/ 11 w 33"/>
                  <a:gd name="T3" fmla="*/ 1 h 33"/>
                  <a:gd name="T4" fmla="*/ 5 w 33"/>
                  <a:gd name="T5" fmla="*/ 5 h 33"/>
                  <a:gd name="T6" fmla="*/ 1 w 33"/>
                  <a:gd name="T7" fmla="*/ 11 h 33"/>
                  <a:gd name="T8" fmla="*/ 0 w 33"/>
                  <a:gd name="T9" fmla="*/ 16 h 33"/>
                  <a:gd name="T10" fmla="*/ 1 w 33"/>
                  <a:gd name="T11" fmla="*/ 22 h 33"/>
                  <a:gd name="T12" fmla="*/ 5 w 33"/>
                  <a:gd name="T13" fmla="*/ 28 h 33"/>
                  <a:gd name="T14" fmla="*/ 11 w 33"/>
                  <a:gd name="T15" fmla="*/ 32 h 33"/>
                  <a:gd name="T16" fmla="*/ 17 w 33"/>
                  <a:gd name="T17" fmla="*/ 33 h 33"/>
                  <a:gd name="T18" fmla="*/ 24 w 33"/>
                  <a:gd name="T19" fmla="*/ 32 h 33"/>
                  <a:gd name="T20" fmla="*/ 29 w 33"/>
                  <a:gd name="T21" fmla="*/ 28 h 33"/>
                  <a:gd name="T22" fmla="*/ 32 w 33"/>
                  <a:gd name="T23" fmla="*/ 22 h 33"/>
                  <a:gd name="T24" fmla="*/ 33 w 33"/>
                  <a:gd name="T25" fmla="*/ 16 h 33"/>
                  <a:gd name="T26" fmla="*/ 32 w 33"/>
                  <a:gd name="T27" fmla="*/ 11 h 33"/>
                  <a:gd name="T28" fmla="*/ 29 w 33"/>
                  <a:gd name="T29" fmla="*/ 5 h 33"/>
                  <a:gd name="T30" fmla="*/ 24 w 33"/>
                  <a:gd name="T31" fmla="*/ 1 h 33"/>
                  <a:gd name="T32" fmla="*/ 17 w 33"/>
                  <a:gd name="T33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3" h="33">
                    <a:moveTo>
                      <a:pt x="17" y="0"/>
                    </a:moveTo>
                    <a:lnTo>
                      <a:pt x="11" y="1"/>
                    </a:lnTo>
                    <a:lnTo>
                      <a:pt x="5" y="5"/>
                    </a:lnTo>
                    <a:lnTo>
                      <a:pt x="1" y="11"/>
                    </a:lnTo>
                    <a:lnTo>
                      <a:pt x="0" y="16"/>
                    </a:lnTo>
                    <a:lnTo>
                      <a:pt x="1" y="22"/>
                    </a:lnTo>
                    <a:lnTo>
                      <a:pt x="5" y="28"/>
                    </a:lnTo>
                    <a:lnTo>
                      <a:pt x="11" y="32"/>
                    </a:lnTo>
                    <a:lnTo>
                      <a:pt x="17" y="33"/>
                    </a:lnTo>
                    <a:lnTo>
                      <a:pt x="24" y="32"/>
                    </a:lnTo>
                    <a:lnTo>
                      <a:pt x="29" y="28"/>
                    </a:lnTo>
                    <a:lnTo>
                      <a:pt x="32" y="22"/>
                    </a:lnTo>
                    <a:lnTo>
                      <a:pt x="33" y="16"/>
                    </a:lnTo>
                    <a:lnTo>
                      <a:pt x="32" y="11"/>
                    </a:lnTo>
                    <a:lnTo>
                      <a:pt x="29" y="5"/>
                    </a:lnTo>
                    <a:lnTo>
                      <a:pt x="24" y="1"/>
                    </a:lnTo>
                    <a:lnTo>
                      <a:pt x="1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187" name="Freeform 1139"/>
              <p:cNvSpPr>
                <a:spLocks/>
              </p:cNvSpPr>
              <p:nvPr/>
            </p:nvSpPr>
            <p:spPr bwMode="auto">
              <a:xfrm>
                <a:off x="1665" y="554"/>
                <a:ext cx="194" cy="53"/>
              </a:xfrm>
              <a:custGeom>
                <a:avLst/>
                <a:gdLst>
                  <a:gd name="T0" fmla="*/ 0 w 1166"/>
                  <a:gd name="T1" fmla="*/ 316 h 316"/>
                  <a:gd name="T2" fmla="*/ 1161 w 1166"/>
                  <a:gd name="T3" fmla="*/ 0 h 316"/>
                  <a:gd name="T4" fmla="*/ 1161 w 1166"/>
                  <a:gd name="T5" fmla="*/ 0 h 316"/>
                  <a:gd name="T6" fmla="*/ 1166 w 1166"/>
                  <a:gd name="T7" fmla="*/ 39 h 316"/>
                  <a:gd name="T8" fmla="*/ 149 w 1166"/>
                  <a:gd name="T9" fmla="*/ 316 h 316"/>
                  <a:gd name="T10" fmla="*/ 0 w 1166"/>
                  <a:gd name="T11" fmla="*/ 316 h 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66" h="316">
                    <a:moveTo>
                      <a:pt x="0" y="316"/>
                    </a:moveTo>
                    <a:lnTo>
                      <a:pt x="1161" y="0"/>
                    </a:lnTo>
                    <a:lnTo>
                      <a:pt x="1161" y="0"/>
                    </a:lnTo>
                    <a:lnTo>
                      <a:pt x="1166" y="39"/>
                    </a:lnTo>
                    <a:lnTo>
                      <a:pt x="149" y="316"/>
                    </a:lnTo>
                    <a:lnTo>
                      <a:pt x="0" y="3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188" name="Freeform 1140"/>
              <p:cNvSpPr>
                <a:spLocks/>
              </p:cNvSpPr>
              <p:nvPr/>
            </p:nvSpPr>
            <p:spPr bwMode="auto">
              <a:xfrm>
                <a:off x="1648" y="607"/>
                <a:ext cx="42" cy="11"/>
              </a:xfrm>
              <a:custGeom>
                <a:avLst/>
                <a:gdLst>
                  <a:gd name="T0" fmla="*/ 99 w 248"/>
                  <a:gd name="T1" fmla="*/ 0 h 66"/>
                  <a:gd name="T2" fmla="*/ 0 w 248"/>
                  <a:gd name="T3" fmla="*/ 27 h 66"/>
                  <a:gd name="T4" fmla="*/ 5 w 248"/>
                  <a:gd name="T5" fmla="*/ 66 h 66"/>
                  <a:gd name="T6" fmla="*/ 248 w 248"/>
                  <a:gd name="T7" fmla="*/ 0 h 66"/>
                  <a:gd name="T8" fmla="*/ 99 w 248"/>
                  <a:gd name="T9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8" h="66">
                    <a:moveTo>
                      <a:pt x="99" y="0"/>
                    </a:moveTo>
                    <a:lnTo>
                      <a:pt x="0" y="27"/>
                    </a:lnTo>
                    <a:lnTo>
                      <a:pt x="5" y="66"/>
                    </a:lnTo>
                    <a:lnTo>
                      <a:pt x="248" y="0"/>
                    </a:lnTo>
                    <a:lnTo>
                      <a:pt x="99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189" name="Freeform 1141"/>
              <p:cNvSpPr>
                <a:spLocks/>
              </p:cNvSpPr>
              <p:nvPr/>
            </p:nvSpPr>
            <p:spPr bwMode="auto">
              <a:xfrm>
                <a:off x="1851" y="536"/>
                <a:ext cx="42" cy="35"/>
              </a:xfrm>
              <a:custGeom>
                <a:avLst/>
                <a:gdLst>
                  <a:gd name="T0" fmla="*/ 106 w 251"/>
                  <a:gd name="T1" fmla="*/ 4 h 214"/>
                  <a:gd name="T2" fmla="*/ 132 w 251"/>
                  <a:gd name="T3" fmla="*/ 0 h 214"/>
                  <a:gd name="T4" fmla="*/ 156 w 251"/>
                  <a:gd name="T5" fmla="*/ 1 h 214"/>
                  <a:gd name="T6" fmla="*/ 180 w 251"/>
                  <a:gd name="T7" fmla="*/ 5 h 214"/>
                  <a:gd name="T8" fmla="*/ 200 w 251"/>
                  <a:gd name="T9" fmla="*/ 14 h 214"/>
                  <a:gd name="T10" fmla="*/ 217 w 251"/>
                  <a:gd name="T11" fmla="*/ 26 h 214"/>
                  <a:gd name="T12" fmla="*/ 233 w 251"/>
                  <a:gd name="T13" fmla="*/ 40 h 214"/>
                  <a:gd name="T14" fmla="*/ 243 w 251"/>
                  <a:gd name="T15" fmla="*/ 58 h 214"/>
                  <a:gd name="T16" fmla="*/ 250 w 251"/>
                  <a:gd name="T17" fmla="*/ 78 h 214"/>
                  <a:gd name="T18" fmla="*/ 251 w 251"/>
                  <a:gd name="T19" fmla="*/ 99 h 214"/>
                  <a:gd name="T20" fmla="*/ 248 w 251"/>
                  <a:gd name="T21" fmla="*/ 120 h 214"/>
                  <a:gd name="T22" fmla="*/ 240 w 251"/>
                  <a:gd name="T23" fmla="*/ 140 h 214"/>
                  <a:gd name="T24" fmla="*/ 227 w 251"/>
                  <a:gd name="T25" fmla="*/ 160 h 214"/>
                  <a:gd name="T26" fmla="*/ 211 w 251"/>
                  <a:gd name="T27" fmla="*/ 176 h 214"/>
                  <a:gd name="T28" fmla="*/ 193 w 251"/>
                  <a:gd name="T29" fmla="*/ 191 h 214"/>
                  <a:gd name="T30" fmla="*/ 170 w 251"/>
                  <a:gd name="T31" fmla="*/ 203 h 214"/>
                  <a:gd name="T32" fmla="*/ 145 w 251"/>
                  <a:gd name="T33" fmla="*/ 211 h 214"/>
                  <a:gd name="T34" fmla="*/ 120 w 251"/>
                  <a:gd name="T35" fmla="*/ 214 h 214"/>
                  <a:gd name="T36" fmla="*/ 95 w 251"/>
                  <a:gd name="T37" fmla="*/ 214 h 214"/>
                  <a:gd name="T38" fmla="*/ 73 w 251"/>
                  <a:gd name="T39" fmla="*/ 209 h 214"/>
                  <a:gd name="T40" fmla="*/ 52 w 251"/>
                  <a:gd name="T41" fmla="*/ 201 h 214"/>
                  <a:gd name="T42" fmla="*/ 34 w 251"/>
                  <a:gd name="T43" fmla="*/ 189 h 214"/>
                  <a:gd name="T44" fmla="*/ 19 w 251"/>
                  <a:gd name="T45" fmla="*/ 174 h 214"/>
                  <a:gd name="T46" fmla="*/ 8 w 251"/>
                  <a:gd name="T47" fmla="*/ 157 h 214"/>
                  <a:gd name="T48" fmla="*/ 1 w 251"/>
                  <a:gd name="T49" fmla="*/ 136 h 214"/>
                  <a:gd name="T50" fmla="*/ 0 w 251"/>
                  <a:gd name="T51" fmla="*/ 114 h 214"/>
                  <a:gd name="T52" fmla="*/ 4 w 251"/>
                  <a:gd name="T53" fmla="*/ 94 h 214"/>
                  <a:gd name="T54" fmla="*/ 12 w 251"/>
                  <a:gd name="T55" fmla="*/ 73 h 214"/>
                  <a:gd name="T56" fmla="*/ 24 w 251"/>
                  <a:gd name="T57" fmla="*/ 55 h 214"/>
                  <a:gd name="T58" fmla="*/ 40 w 251"/>
                  <a:gd name="T59" fmla="*/ 38 h 214"/>
                  <a:gd name="T60" fmla="*/ 60 w 251"/>
                  <a:gd name="T61" fmla="*/ 24 h 214"/>
                  <a:gd name="T62" fmla="*/ 81 w 251"/>
                  <a:gd name="T63" fmla="*/ 12 h 214"/>
                  <a:gd name="T64" fmla="*/ 106 w 251"/>
                  <a:gd name="T65" fmla="*/ 4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51" h="214">
                    <a:moveTo>
                      <a:pt x="106" y="4"/>
                    </a:moveTo>
                    <a:lnTo>
                      <a:pt x="132" y="0"/>
                    </a:lnTo>
                    <a:lnTo>
                      <a:pt x="156" y="1"/>
                    </a:lnTo>
                    <a:lnTo>
                      <a:pt x="180" y="5"/>
                    </a:lnTo>
                    <a:lnTo>
                      <a:pt x="200" y="14"/>
                    </a:lnTo>
                    <a:lnTo>
                      <a:pt x="217" y="26"/>
                    </a:lnTo>
                    <a:lnTo>
                      <a:pt x="233" y="40"/>
                    </a:lnTo>
                    <a:lnTo>
                      <a:pt x="243" y="58"/>
                    </a:lnTo>
                    <a:lnTo>
                      <a:pt x="250" y="78"/>
                    </a:lnTo>
                    <a:lnTo>
                      <a:pt x="251" y="99"/>
                    </a:lnTo>
                    <a:lnTo>
                      <a:pt x="248" y="120"/>
                    </a:lnTo>
                    <a:lnTo>
                      <a:pt x="240" y="140"/>
                    </a:lnTo>
                    <a:lnTo>
                      <a:pt x="227" y="160"/>
                    </a:lnTo>
                    <a:lnTo>
                      <a:pt x="211" y="176"/>
                    </a:lnTo>
                    <a:lnTo>
                      <a:pt x="193" y="191"/>
                    </a:lnTo>
                    <a:lnTo>
                      <a:pt x="170" y="203"/>
                    </a:lnTo>
                    <a:lnTo>
                      <a:pt x="145" y="211"/>
                    </a:lnTo>
                    <a:lnTo>
                      <a:pt x="120" y="214"/>
                    </a:lnTo>
                    <a:lnTo>
                      <a:pt x="95" y="214"/>
                    </a:lnTo>
                    <a:lnTo>
                      <a:pt x="73" y="209"/>
                    </a:lnTo>
                    <a:lnTo>
                      <a:pt x="52" y="201"/>
                    </a:lnTo>
                    <a:lnTo>
                      <a:pt x="34" y="189"/>
                    </a:lnTo>
                    <a:lnTo>
                      <a:pt x="19" y="174"/>
                    </a:lnTo>
                    <a:lnTo>
                      <a:pt x="8" y="157"/>
                    </a:lnTo>
                    <a:lnTo>
                      <a:pt x="1" y="136"/>
                    </a:lnTo>
                    <a:lnTo>
                      <a:pt x="0" y="114"/>
                    </a:lnTo>
                    <a:lnTo>
                      <a:pt x="4" y="94"/>
                    </a:lnTo>
                    <a:lnTo>
                      <a:pt x="12" y="73"/>
                    </a:lnTo>
                    <a:lnTo>
                      <a:pt x="24" y="55"/>
                    </a:lnTo>
                    <a:lnTo>
                      <a:pt x="40" y="38"/>
                    </a:lnTo>
                    <a:lnTo>
                      <a:pt x="60" y="24"/>
                    </a:lnTo>
                    <a:lnTo>
                      <a:pt x="81" y="12"/>
                    </a:lnTo>
                    <a:lnTo>
                      <a:pt x="106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190" name="Freeform 1142"/>
              <p:cNvSpPr>
                <a:spLocks/>
              </p:cNvSpPr>
              <p:nvPr/>
            </p:nvSpPr>
            <p:spPr bwMode="auto">
              <a:xfrm>
                <a:off x="1636" y="582"/>
                <a:ext cx="209" cy="25"/>
              </a:xfrm>
              <a:custGeom>
                <a:avLst/>
                <a:gdLst>
                  <a:gd name="T0" fmla="*/ 0 w 1256"/>
                  <a:gd name="T1" fmla="*/ 148 h 148"/>
                  <a:gd name="T2" fmla="*/ 4 w 1256"/>
                  <a:gd name="T3" fmla="*/ 119 h 148"/>
                  <a:gd name="T4" fmla="*/ 1256 w 1256"/>
                  <a:gd name="T5" fmla="*/ 0 h 148"/>
                  <a:gd name="T6" fmla="*/ 1256 w 1256"/>
                  <a:gd name="T7" fmla="*/ 0 h 148"/>
                  <a:gd name="T8" fmla="*/ 1250 w 1256"/>
                  <a:gd name="T9" fmla="*/ 41 h 148"/>
                  <a:gd name="T10" fmla="*/ 124 w 1256"/>
                  <a:gd name="T11" fmla="*/ 148 h 148"/>
                  <a:gd name="T12" fmla="*/ 0 w 1256"/>
                  <a:gd name="T13" fmla="*/ 148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6" h="148">
                    <a:moveTo>
                      <a:pt x="0" y="148"/>
                    </a:moveTo>
                    <a:lnTo>
                      <a:pt x="4" y="119"/>
                    </a:lnTo>
                    <a:lnTo>
                      <a:pt x="1256" y="0"/>
                    </a:lnTo>
                    <a:lnTo>
                      <a:pt x="1256" y="0"/>
                    </a:lnTo>
                    <a:lnTo>
                      <a:pt x="1250" y="41"/>
                    </a:lnTo>
                    <a:lnTo>
                      <a:pt x="124" y="148"/>
                    </a:lnTo>
                    <a:lnTo>
                      <a:pt x="0" y="14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191" name="Freeform 1143"/>
              <p:cNvSpPr>
                <a:spLocks/>
              </p:cNvSpPr>
              <p:nvPr/>
            </p:nvSpPr>
            <p:spPr bwMode="auto">
              <a:xfrm>
                <a:off x="1636" y="607"/>
                <a:ext cx="21" cy="2"/>
              </a:xfrm>
              <a:custGeom>
                <a:avLst/>
                <a:gdLst>
                  <a:gd name="T0" fmla="*/ 1 w 125"/>
                  <a:gd name="T1" fmla="*/ 0 h 12"/>
                  <a:gd name="T2" fmla="*/ 0 w 125"/>
                  <a:gd name="T3" fmla="*/ 12 h 12"/>
                  <a:gd name="T4" fmla="*/ 125 w 125"/>
                  <a:gd name="T5" fmla="*/ 0 h 12"/>
                  <a:gd name="T6" fmla="*/ 1 w 125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5" h="12">
                    <a:moveTo>
                      <a:pt x="1" y="0"/>
                    </a:moveTo>
                    <a:lnTo>
                      <a:pt x="0" y="12"/>
                    </a:lnTo>
                    <a:lnTo>
                      <a:pt x="125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192" name="Freeform 1144"/>
              <p:cNvSpPr>
                <a:spLocks/>
              </p:cNvSpPr>
              <p:nvPr/>
            </p:nvSpPr>
            <p:spPr bwMode="auto">
              <a:xfrm>
                <a:off x="1841" y="567"/>
                <a:ext cx="43" cy="39"/>
              </a:xfrm>
              <a:custGeom>
                <a:avLst/>
                <a:gdLst>
                  <a:gd name="T0" fmla="*/ 137 w 260"/>
                  <a:gd name="T1" fmla="*/ 0 h 237"/>
                  <a:gd name="T2" fmla="*/ 163 w 260"/>
                  <a:gd name="T3" fmla="*/ 2 h 237"/>
                  <a:gd name="T4" fmla="*/ 188 w 260"/>
                  <a:gd name="T5" fmla="*/ 8 h 237"/>
                  <a:gd name="T6" fmla="*/ 209 w 260"/>
                  <a:gd name="T7" fmla="*/ 18 h 237"/>
                  <a:gd name="T8" fmla="*/ 228 w 260"/>
                  <a:gd name="T9" fmla="*/ 32 h 237"/>
                  <a:gd name="T10" fmla="*/ 242 w 260"/>
                  <a:gd name="T11" fmla="*/ 49 h 237"/>
                  <a:gd name="T12" fmla="*/ 252 w 260"/>
                  <a:gd name="T13" fmla="*/ 69 h 237"/>
                  <a:gd name="T14" fmla="*/ 259 w 260"/>
                  <a:gd name="T15" fmla="*/ 91 h 237"/>
                  <a:gd name="T16" fmla="*/ 260 w 260"/>
                  <a:gd name="T17" fmla="*/ 114 h 237"/>
                  <a:gd name="T18" fmla="*/ 256 w 260"/>
                  <a:gd name="T19" fmla="*/ 138 h 237"/>
                  <a:gd name="T20" fmla="*/ 247 w 260"/>
                  <a:gd name="T21" fmla="*/ 161 h 237"/>
                  <a:gd name="T22" fmla="*/ 234 w 260"/>
                  <a:gd name="T23" fmla="*/ 181 h 237"/>
                  <a:gd name="T24" fmla="*/ 218 w 260"/>
                  <a:gd name="T25" fmla="*/ 200 h 237"/>
                  <a:gd name="T26" fmla="*/ 198 w 260"/>
                  <a:gd name="T27" fmla="*/ 215 h 237"/>
                  <a:gd name="T28" fmla="*/ 176 w 260"/>
                  <a:gd name="T29" fmla="*/ 226 h 237"/>
                  <a:gd name="T30" fmla="*/ 151 w 260"/>
                  <a:gd name="T31" fmla="*/ 233 h 237"/>
                  <a:gd name="T32" fmla="*/ 124 w 260"/>
                  <a:gd name="T33" fmla="*/ 237 h 237"/>
                  <a:gd name="T34" fmla="*/ 98 w 260"/>
                  <a:gd name="T35" fmla="*/ 234 h 237"/>
                  <a:gd name="T36" fmla="*/ 73 w 260"/>
                  <a:gd name="T37" fmla="*/ 229 h 237"/>
                  <a:gd name="T38" fmla="*/ 51 w 260"/>
                  <a:gd name="T39" fmla="*/ 218 h 237"/>
                  <a:gd name="T40" fmla="*/ 33 w 260"/>
                  <a:gd name="T41" fmla="*/ 204 h 237"/>
                  <a:gd name="T42" fmla="*/ 18 w 260"/>
                  <a:gd name="T43" fmla="*/ 187 h 237"/>
                  <a:gd name="T44" fmla="*/ 7 w 260"/>
                  <a:gd name="T45" fmla="*/ 167 h 237"/>
                  <a:gd name="T46" fmla="*/ 1 w 260"/>
                  <a:gd name="T47" fmla="*/ 146 h 237"/>
                  <a:gd name="T48" fmla="*/ 0 w 260"/>
                  <a:gd name="T49" fmla="*/ 122 h 237"/>
                  <a:gd name="T50" fmla="*/ 4 w 260"/>
                  <a:gd name="T51" fmla="*/ 98 h 237"/>
                  <a:gd name="T52" fmla="*/ 13 w 260"/>
                  <a:gd name="T53" fmla="*/ 75 h 237"/>
                  <a:gd name="T54" fmla="*/ 26 w 260"/>
                  <a:gd name="T55" fmla="*/ 55 h 237"/>
                  <a:gd name="T56" fmla="*/ 43 w 260"/>
                  <a:gd name="T57" fmla="*/ 38 h 237"/>
                  <a:gd name="T58" fmla="*/ 62 w 260"/>
                  <a:gd name="T59" fmla="*/ 22 h 237"/>
                  <a:gd name="T60" fmla="*/ 85 w 260"/>
                  <a:gd name="T61" fmla="*/ 11 h 237"/>
                  <a:gd name="T62" fmla="*/ 110 w 260"/>
                  <a:gd name="T63" fmla="*/ 3 h 237"/>
                  <a:gd name="T64" fmla="*/ 137 w 260"/>
                  <a:gd name="T65" fmla="*/ 0 h 2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60" h="237">
                    <a:moveTo>
                      <a:pt x="137" y="0"/>
                    </a:moveTo>
                    <a:lnTo>
                      <a:pt x="163" y="2"/>
                    </a:lnTo>
                    <a:lnTo>
                      <a:pt x="188" y="8"/>
                    </a:lnTo>
                    <a:lnTo>
                      <a:pt x="209" y="18"/>
                    </a:lnTo>
                    <a:lnTo>
                      <a:pt x="228" y="32"/>
                    </a:lnTo>
                    <a:lnTo>
                      <a:pt x="242" y="49"/>
                    </a:lnTo>
                    <a:lnTo>
                      <a:pt x="252" y="69"/>
                    </a:lnTo>
                    <a:lnTo>
                      <a:pt x="259" y="91"/>
                    </a:lnTo>
                    <a:lnTo>
                      <a:pt x="260" y="114"/>
                    </a:lnTo>
                    <a:lnTo>
                      <a:pt x="256" y="138"/>
                    </a:lnTo>
                    <a:lnTo>
                      <a:pt x="247" y="161"/>
                    </a:lnTo>
                    <a:lnTo>
                      <a:pt x="234" y="181"/>
                    </a:lnTo>
                    <a:lnTo>
                      <a:pt x="218" y="200"/>
                    </a:lnTo>
                    <a:lnTo>
                      <a:pt x="198" y="215"/>
                    </a:lnTo>
                    <a:lnTo>
                      <a:pt x="176" y="226"/>
                    </a:lnTo>
                    <a:lnTo>
                      <a:pt x="151" y="233"/>
                    </a:lnTo>
                    <a:lnTo>
                      <a:pt x="124" y="237"/>
                    </a:lnTo>
                    <a:lnTo>
                      <a:pt x="98" y="234"/>
                    </a:lnTo>
                    <a:lnTo>
                      <a:pt x="73" y="229"/>
                    </a:lnTo>
                    <a:lnTo>
                      <a:pt x="51" y="218"/>
                    </a:lnTo>
                    <a:lnTo>
                      <a:pt x="33" y="204"/>
                    </a:lnTo>
                    <a:lnTo>
                      <a:pt x="18" y="187"/>
                    </a:lnTo>
                    <a:lnTo>
                      <a:pt x="7" y="167"/>
                    </a:lnTo>
                    <a:lnTo>
                      <a:pt x="1" y="146"/>
                    </a:lnTo>
                    <a:lnTo>
                      <a:pt x="0" y="122"/>
                    </a:lnTo>
                    <a:lnTo>
                      <a:pt x="4" y="98"/>
                    </a:lnTo>
                    <a:lnTo>
                      <a:pt x="13" y="75"/>
                    </a:lnTo>
                    <a:lnTo>
                      <a:pt x="26" y="55"/>
                    </a:lnTo>
                    <a:lnTo>
                      <a:pt x="43" y="38"/>
                    </a:lnTo>
                    <a:lnTo>
                      <a:pt x="62" y="22"/>
                    </a:lnTo>
                    <a:lnTo>
                      <a:pt x="85" y="11"/>
                    </a:lnTo>
                    <a:lnTo>
                      <a:pt x="110" y="3"/>
                    </a:lnTo>
                    <a:lnTo>
                      <a:pt x="137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3152" name="AutoShape 1104"/>
            <p:cNvSpPr>
              <a:spLocks noChangeArrowheads="1"/>
            </p:cNvSpPr>
            <p:nvPr/>
          </p:nvSpPr>
          <p:spPr bwMode="auto">
            <a:xfrm rot="16200000">
              <a:off x="1704" y="408"/>
              <a:ext cx="96" cy="336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239" name="Group 1191"/>
          <p:cNvGrpSpPr>
            <a:grpSpLocks/>
          </p:cNvGrpSpPr>
          <p:nvPr/>
        </p:nvGrpSpPr>
        <p:grpSpPr bwMode="auto">
          <a:xfrm rot="4030339">
            <a:off x="6248400" y="4800600"/>
            <a:ext cx="685800" cy="533400"/>
            <a:chOff x="3744" y="3744"/>
            <a:chExt cx="432" cy="336"/>
          </a:xfrm>
        </p:grpSpPr>
        <p:sp>
          <p:nvSpPr>
            <p:cNvPr id="2764" name="Rectangle 716"/>
            <p:cNvSpPr>
              <a:spLocks noChangeArrowheads="1"/>
            </p:cNvSpPr>
            <p:nvPr/>
          </p:nvSpPr>
          <p:spPr bwMode="auto">
            <a:xfrm rot="-10774731">
              <a:off x="3744" y="3744"/>
              <a:ext cx="432" cy="336"/>
            </a:xfrm>
            <a:prstGeom prst="rect">
              <a:avLst/>
            </a:prstGeom>
            <a:noFill/>
            <a:ln w="9525" cap="rnd">
              <a:solidFill>
                <a:schemeClr val="tx1"/>
              </a:solidFill>
              <a:prstDash val="sysDot"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65" name="Line 717"/>
            <p:cNvSpPr>
              <a:spLocks noChangeAspect="1" noChangeShapeType="1"/>
            </p:cNvSpPr>
            <p:nvPr/>
          </p:nvSpPr>
          <p:spPr bwMode="auto">
            <a:xfrm rot="-10767613">
              <a:off x="3880" y="4034"/>
              <a:ext cx="15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69" name="Text Box 721"/>
            <p:cNvSpPr txBox="1">
              <a:spLocks noChangeAspect="1" noChangeArrowheads="1"/>
            </p:cNvSpPr>
            <p:nvPr/>
          </p:nvSpPr>
          <p:spPr bwMode="auto">
            <a:xfrm rot="-10774731">
              <a:off x="3744" y="3888"/>
              <a:ext cx="431" cy="1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>
                      <a:alpha val="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0" hangingPunct="0"/>
              <a:r>
                <a:rPr lang="en-US" altLang="en-US" sz="900" b="1">
                  <a:latin typeface="Calibri" panose="020F0502020204030204" pitchFamily="34" charset="0"/>
                  <a:cs typeface="Calibri" panose="020F0502020204030204" pitchFamily="34" charset="0"/>
                </a:rPr>
                <a:t>vii</a:t>
              </a:r>
            </a:p>
          </p:txBody>
        </p:sp>
        <p:grpSp>
          <p:nvGrpSpPr>
            <p:cNvPr id="3220" name="Group 1172"/>
            <p:cNvGrpSpPr>
              <a:grpSpLocks/>
            </p:cNvGrpSpPr>
            <p:nvPr/>
          </p:nvGrpSpPr>
          <p:grpSpPr bwMode="auto">
            <a:xfrm rot="4225399">
              <a:off x="3744" y="3744"/>
              <a:ext cx="144" cy="144"/>
              <a:chOff x="111842550" y="109270800"/>
              <a:chExt cx="228600" cy="228600"/>
            </a:xfrm>
          </p:grpSpPr>
          <p:sp>
            <p:nvSpPr>
              <p:cNvPr id="3221" name="Line 1173"/>
              <p:cNvSpPr>
                <a:spLocks noChangeShapeType="1"/>
              </p:cNvSpPr>
              <p:nvPr/>
            </p:nvSpPr>
            <p:spPr bwMode="auto">
              <a:xfrm>
                <a:off x="111899700" y="109270800"/>
                <a:ext cx="114300" cy="2286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222" name="Line 1174"/>
              <p:cNvSpPr>
                <a:spLocks noChangeShapeType="1"/>
              </p:cNvSpPr>
              <p:nvPr/>
            </p:nvSpPr>
            <p:spPr bwMode="auto">
              <a:xfrm flipV="1">
                <a:off x="111842550" y="109327950"/>
                <a:ext cx="228600" cy="1143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3223" name="Group 1175"/>
            <p:cNvGrpSpPr>
              <a:grpSpLocks/>
            </p:cNvGrpSpPr>
            <p:nvPr/>
          </p:nvGrpSpPr>
          <p:grpSpPr bwMode="auto">
            <a:xfrm rot="4303484">
              <a:off x="4032" y="3744"/>
              <a:ext cx="144" cy="144"/>
              <a:chOff x="111842550" y="109270800"/>
              <a:chExt cx="228600" cy="228600"/>
            </a:xfrm>
          </p:grpSpPr>
          <p:sp>
            <p:nvSpPr>
              <p:cNvPr id="3224" name="Line 1176"/>
              <p:cNvSpPr>
                <a:spLocks noChangeShapeType="1"/>
              </p:cNvSpPr>
              <p:nvPr/>
            </p:nvSpPr>
            <p:spPr bwMode="auto">
              <a:xfrm>
                <a:off x="111899700" y="109270800"/>
                <a:ext cx="114300" cy="2286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225" name="Line 1177"/>
              <p:cNvSpPr>
                <a:spLocks noChangeShapeType="1"/>
              </p:cNvSpPr>
              <p:nvPr/>
            </p:nvSpPr>
            <p:spPr bwMode="auto">
              <a:xfrm flipV="1">
                <a:off x="111842550" y="109327950"/>
                <a:ext cx="228600" cy="1143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grpSp>
        <p:nvGrpSpPr>
          <p:cNvPr id="3237" name="Group 1189"/>
          <p:cNvGrpSpPr>
            <a:grpSpLocks/>
          </p:cNvGrpSpPr>
          <p:nvPr/>
        </p:nvGrpSpPr>
        <p:grpSpPr bwMode="auto">
          <a:xfrm rot="4008084">
            <a:off x="6324600" y="3429000"/>
            <a:ext cx="381000" cy="533400"/>
            <a:chOff x="4320" y="3744"/>
            <a:chExt cx="240" cy="336"/>
          </a:xfrm>
        </p:grpSpPr>
        <p:sp>
          <p:nvSpPr>
            <p:cNvPr id="2717" name="Rectangle 669"/>
            <p:cNvSpPr>
              <a:spLocks noChangeArrowheads="1"/>
            </p:cNvSpPr>
            <p:nvPr/>
          </p:nvSpPr>
          <p:spPr bwMode="auto">
            <a:xfrm rot="10800000">
              <a:off x="4320" y="3744"/>
              <a:ext cx="236" cy="336"/>
            </a:xfrm>
            <a:prstGeom prst="rect">
              <a:avLst/>
            </a:prstGeom>
            <a:noFill/>
            <a:ln w="9525" cap="rnd">
              <a:solidFill>
                <a:schemeClr val="tx1"/>
              </a:solidFill>
              <a:prstDash val="sysDot"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19" name="Line 671"/>
            <p:cNvSpPr>
              <a:spLocks noChangeAspect="1" noChangeShapeType="1"/>
            </p:cNvSpPr>
            <p:nvPr/>
          </p:nvSpPr>
          <p:spPr bwMode="auto">
            <a:xfrm rot="10807117">
              <a:off x="4368" y="4032"/>
              <a:ext cx="141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21" name="Text Box 673"/>
            <p:cNvSpPr txBox="1">
              <a:spLocks noChangeArrowheads="1"/>
            </p:cNvSpPr>
            <p:nvPr/>
          </p:nvSpPr>
          <p:spPr bwMode="auto">
            <a:xfrm rot="10800000">
              <a:off x="4320" y="3840"/>
              <a:ext cx="240" cy="1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>
                      <a:alpha val="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rIns="0"/>
            <a:lstStyle/>
            <a:p>
              <a:pPr algn="ctr" eaLnBrk="0" hangingPunct="0"/>
              <a:r>
                <a:rPr lang="en-US" altLang="en-US" sz="900" b="1">
                  <a:latin typeface="Calibri" panose="020F0502020204030204" pitchFamily="34" charset="0"/>
                  <a:cs typeface="Calibri" panose="020F0502020204030204" pitchFamily="34" charset="0"/>
                </a:rPr>
                <a:t>vii</a:t>
              </a:r>
            </a:p>
          </p:txBody>
        </p:sp>
        <p:grpSp>
          <p:nvGrpSpPr>
            <p:cNvPr id="3231" name="Group 1183"/>
            <p:cNvGrpSpPr>
              <a:grpSpLocks/>
            </p:cNvGrpSpPr>
            <p:nvPr/>
          </p:nvGrpSpPr>
          <p:grpSpPr bwMode="auto">
            <a:xfrm rot="4288470">
              <a:off x="4368" y="3744"/>
              <a:ext cx="144" cy="144"/>
              <a:chOff x="111842550" y="109270800"/>
              <a:chExt cx="228600" cy="228600"/>
            </a:xfrm>
          </p:grpSpPr>
          <p:sp>
            <p:nvSpPr>
              <p:cNvPr id="3232" name="Line 1184"/>
              <p:cNvSpPr>
                <a:spLocks noChangeShapeType="1"/>
              </p:cNvSpPr>
              <p:nvPr/>
            </p:nvSpPr>
            <p:spPr bwMode="auto">
              <a:xfrm>
                <a:off x="111899700" y="109270800"/>
                <a:ext cx="114300" cy="2286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233" name="Line 1185"/>
              <p:cNvSpPr>
                <a:spLocks noChangeShapeType="1"/>
              </p:cNvSpPr>
              <p:nvPr/>
            </p:nvSpPr>
            <p:spPr bwMode="auto">
              <a:xfrm flipV="1">
                <a:off x="111842550" y="109327950"/>
                <a:ext cx="228600" cy="1143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grpSp>
        <p:nvGrpSpPr>
          <p:cNvPr id="3240" name="Group 1192"/>
          <p:cNvGrpSpPr>
            <a:grpSpLocks/>
          </p:cNvGrpSpPr>
          <p:nvPr/>
        </p:nvGrpSpPr>
        <p:grpSpPr bwMode="auto">
          <a:xfrm rot="4030339">
            <a:off x="5791200" y="5105400"/>
            <a:ext cx="685800" cy="533400"/>
            <a:chOff x="3744" y="3744"/>
            <a:chExt cx="432" cy="336"/>
          </a:xfrm>
        </p:grpSpPr>
        <p:sp>
          <p:nvSpPr>
            <p:cNvPr id="3241" name="Rectangle 1193"/>
            <p:cNvSpPr>
              <a:spLocks noChangeArrowheads="1"/>
            </p:cNvSpPr>
            <p:nvPr/>
          </p:nvSpPr>
          <p:spPr bwMode="auto">
            <a:xfrm rot="-10774731">
              <a:off x="3744" y="3744"/>
              <a:ext cx="432" cy="336"/>
            </a:xfrm>
            <a:prstGeom prst="rect">
              <a:avLst/>
            </a:prstGeom>
            <a:noFill/>
            <a:ln w="9525" cap="rnd">
              <a:solidFill>
                <a:schemeClr val="tx1"/>
              </a:solidFill>
              <a:prstDash val="sysDot"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242" name="Line 1194"/>
            <p:cNvSpPr>
              <a:spLocks noChangeAspect="1" noChangeShapeType="1"/>
            </p:cNvSpPr>
            <p:nvPr/>
          </p:nvSpPr>
          <p:spPr bwMode="auto">
            <a:xfrm rot="-10767613">
              <a:off x="3880" y="4034"/>
              <a:ext cx="15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243" name="Text Box 1195"/>
            <p:cNvSpPr txBox="1">
              <a:spLocks noChangeAspect="1" noChangeArrowheads="1"/>
            </p:cNvSpPr>
            <p:nvPr/>
          </p:nvSpPr>
          <p:spPr bwMode="auto">
            <a:xfrm rot="-10774731">
              <a:off x="3744" y="3888"/>
              <a:ext cx="431" cy="1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>
                      <a:alpha val="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0" hangingPunct="0"/>
              <a:r>
                <a:rPr lang="en-US" altLang="en-US" sz="900" b="1">
                  <a:latin typeface="Calibri" panose="020F0502020204030204" pitchFamily="34" charset="0"/>
                  <a:cs typeface="Calibri" panose="020F0502020204030204" pitchFamily="34" charset="0"/>
                </a:rPr>
                <a:t>vii</a:t>
              </a:r>
            </a:p>
          </p:txBody>
        </p:sp>
        <p:grpSp>
          <p:nvGrpSpPr>
            <p:cNvPr id="3244" name="Group 1196"/>
            <p:cNvGrpSpPr>
              <a:grpSpLocks/>
            </p:cNvGrpSpPr>
            <p:nvPr/>
          </p:nvGrpSpPr>
          <p:grpSpPr bwMode="auto">
            <a:xfrm rot="4225399">
              <a:off x="3744" y="3744"/>
              <a:ext cx="144" cy="144"/>
              <a:chOff x="111842550" y="109270800"/>
              <a:chExt cx="228600" cy="228600"/>
            </a:xfrm>
          </p:grpSpPr>
          <p:sp>
            <p:nvSpPr>
              <p:cNvPr id="3245" name="Line 1197"/>
              <p:cNvSpPr>
                <a:spLocks noChangeShapeType="1"/>
              </p:cNvSpPr>
              <p:nvPr/>
            </p:nvSpPr>
            <p:spPr bwMode="auto">
              <a:xfrm>
                <a:off x="111899700" y="109270800"/>
                <a:ext cx="114300" cy="2286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246" name="Line 1198"/>
              <p:cNvSpPr>
                <a:spLocks noChangeShapeType="1"/>
              </p:cNvSpPr>
              <p:nvPr/>
            </p:nvSpPr>
            <p:spPr bwMode="auto">
              <a:xfrm flipV="1">
                <a:off x="111842550" y="109327950"/>
                <a:ext cx="228600" cy="1143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3247" name="Group 1199"/>
            <p:cNvGrpSpPr>
              <a:grpSpLocks/>
            </p:cNvGrpSpPr>
            <p:nvPr/>
          </p:nvGrpSpPr>
          <p:grpSpPr bwMode="auto">
            <a:xfrm rot="4303484">
              <a:off x="4032" y="3744"/>
              <a:ext cx="144" cy="144"/>
              <a:chOff x="111842550" y="109270800"/>
              <a:chExt cx="228600" cy="228600"/>
            </a:xfrm>
          </p:grpSpPr>
          <p:sp>
            <p:nvSpPr>
              <p:cNvPr id="3248" name="Line 1200"/>
              <p:cNvSpPr>
                <a:spLocks noChangeShapeType="1"/>
              </p:cNvSpPr>
              <p:nvPr/>
            </p:nvSpPr>
            <p:spPr bwMode="auto">
              <a:xfrm>
                <a:off x="111899700" y="109270800"/>
                <a:ext cx="114300" cy="2286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249" name="Line 1201"/>
              <p:cNvSpPr>
                <a:spLocks noChangeShapeType="1"/>
              </p:cNvSpPr>
              <p:nvPr/>
            </p:nvSpPr>
            <p:spPr bwMode="auto">
              <a:xfrm flipV="1">
                <a:off x="111842550" y="109327950"/>
                <a:ext cx="228600" cy="1143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grpSp>
        <p:nvGrpSpPr>
          <p:cNvPr id="3250" name="Group 1202"/>
          <p:cNvGrpSpPr>
            <a:grpSpLocks/>
          </p:cNvGrpSpPr>
          <p:nvPr/>
        </p:nvGrpSpPr>
        <p:grpSpPr bwMode="auto">
          <a:xfrm rot="4030339">
            <a:off x="5257800" y="5334000"/>
            <a:ext cx="685800" cy="533400"/>
            <a:chOff x="3744" y="3744"/>
            <a:chExt cx="432" cy="336"/>
          </a:xfrm>
        </p:grpSpPr>
        <p:sp>
          <p:nvSpPr>
            <p:cNvPr id="3251" name="Rectangle 1203"/>
            <p:cNvSpPr>
              <a:spLocks noChangeArrowheads="1"/>
            </p:cNvSpPr>
            <p:nvPr/>
          </p:nvSpPr>
          <p:spPr bwMode="auto">
            <a:xfrm rot="-10774731">
              <a:off x="3744" y="3744"/>
              <a:ext cx="432" cy="336"/>
            </a:xfrm>
            <a:prstGeom prst="rect">
              <a:avLst/>
            </a:prstGeom>
            <a:noFill/>
            <a:ln w="9525" cap="rnd">
              <a:solidFill>
                <a:schemeClr val="tx1"/>
              </a:solidFill>
              <a:prstDash val="sysDot"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252" name="Line 1204"/>
            <p:cNvSpPr>
              <a:spLocks noChangeAspect="1" noChangeShapeType="1"/>
            </p:cNvSpPr>
            <p:nvPr/>
          </p:nvSpPr>
          <p:spPr bwMode="auto">
            <a:xfrm rot="-10767613">
              <a:off x="3880" y="4034"/>
              <a:ext cx="15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253" name="Text Box 1205"/>
            <p:cNvSpPr txBox="1">
              <a:spLocks noChangeAspect="1" noChangeArrowheads="1"/>
            </p:cNvSpPr>
            <p:nvPr/>
          </p:nvSpPr>
          <p:spPr bwMode="auto">
            <a:xfrm rot="-10774731">
              <a:off x="3744" y="3888"/>
              <a:ext cx="431" cy="1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>
                      <a:alpha val="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0" hangingPunct="0"/>
              <a:r>
                <a:rPr lang="en-US" altLang="en-US" sz="900" b="1">
                  <a:latin typeface="Calibri" panose="020F0502020204030204" pitchFamily="34" charset="0"/>
                  <a:cs typeface="Calibri" panose="020F0502020204030204" pitchFamily="34" charset="0"/>
                </a:rPr>
                <a:t>vii</a:t>
              </a:r>
            </a:p>
          </p:txBody>
        </p:sp>
        <p:grpSp>
          <p:nvGrpSpPr>
            <p:cNvPr id="3254" name="Group 1206"/>
            <p:cNvGrpSpPr>
              <a:grpSpLocks/>
            </p:cNvGrpSpPr>
            <p:nvPr/>
          </p:nvGrpSpPr>
          <p:grpSpPr bwMode="auto">
            <a:xfrm rot="4225399">
              <a:off x="3744" y="3744"/>
              <a:ext cx="144" cy="144"/>
              <a:chOff x="111842550" y="109270800"/>
              <a:chExt cx="228600" cy="228600"/>
            </a:xfrm>
          </p:grpSpPr>
          <p:sp>
            <p:nvSpPr>
              <p:cNvPr id="3255" name="Line 1207"/>
              <p:cNvSpPr>
                <a:spLocks noChangeShapeType="1"/>
              </p:cNvSpPr>
              <p:nvPr/>
            </p:nvSpPr>
            <p:spPr bwMode="auto">
              <a:xfrm>
                <a:off x="111899700" y="109270800"/>
                <a:ext cx="114300" cy="2286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256" name="Line 1208"/>
              <p:cNvSpPr>
                <a:spLocks noChangeShapeType="1"/>
              </p:cNvSpPr>
              <p:nvPr/>
            </p:nvSpPr>
            <p:spPr bwMode="auto">
              <a:xfrm flipV="1">
                <a:off x="111842550" y="109327950"/>
                <a:ext cx="228600" cy="1143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3257" name="Group 1209"/>
            <p:cNvGrpSpPr>
              <a:grpSpLocks/>
            </p:cNvGrpSpPr>
            <p:nvPr/>
          </p:nvGrpSpPr>
          <p:grpSpPr bwMode="auto">
            <a:xfrm rot="4303484">
              <a:off x="4032" y="3744"/>
              <a:ext cx="144" cy="144"/>
              <a:chOff x="111842550" y="109270800"/>
              <a:chExt cx="228600" cy="228600"/>
            </a:xfrm>
          </p:grpSpPr>
          <p:sp>
            <p:nvSpPr>
              <p:cNvPr id="3258" name="Line 1210"/>
              <p:cNvSpPr>
                <a:spLocks noChangeShapeType="1"/>
              </p:cNvSpPr>
              <p:nvPr/>
            </p:nvSpPr>
            <p:spPr bwMode="auto">
              <a:xfrm>
                <a:off x="111899700" y="109270800"/>
                <a:ext cx="114300" cy="2286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259" name="Line 1211"/>
              <p:cNvSpPr>
                <a:spLocks noChangeShapeType="1"/>
              </p:cNvSpPr>
              <p:nvPr/>
            </p:nvSpPr>
            <p:spPr bwMode="auto">
              <a:xfrm flipV="1">
                <a:off x="111842550" y="109327950"/>
                <a:ext cx="228600" cy="1143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grpSp>
        <p:nvGrpSpPr>
          <p:cNvPr id="3260" name="Group 1212"/>
          <p:cNvGrpSpPr>
            <a:grpSpLocks/>
          </p:cNvGrpSpPr>
          <p:nvPr/>
        </p:nvGrpSpPr>
        <p:grpSpPr bwMode="auto">
          <a:xfrm rot="4503640">
            <a:off x="4724400" y="5486400"/>
            <a:ext cx="685800" cy="533400"/>
            <a:chOff x="3744" y="3744"/>
            <a:chExt cx="432" cy="336"/>
          </a:xfrm>
        </p:grpSpPr>
        <p:sp>
          <p:nvSpPr>
            <p:cNvPr id="3261" name="Rectangle 1213"/>
            <p:cNvSpPr>
              <a:spLocks noChangeArrowheads="1"/>
            </p:cNvSpPr>
            <p:nvPr/>
          </p:nvSpPr>
          <p:spPr bwMode="auto">
            <a:xfrm rot="-10774731">
              <a:off x="3744" y="3744"/>
              <a:ext cx="432" cy="336"/>
            </a:xfrm>
            <a:prstGeom prst="rect">
              <a:avLst/>
            </a:prstGeom>
            <a:noFill/>
            <a:ln w="9525" cap="rnd">
              <a:solidFill>
                <a:schemeClr val="tx1"/>
              </a:solidFill>
              <a:prstDash val="sysDot"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262" name="Line 1214"/>
            <p:cNvSpPr>
              <a:spLocks noChangeAspect="1" noChangeShapeType="1"/>
            </p:cNvSpPr>
            <p:nvPr/>
          </p:nvSpPr>
          <p:spPr bwMode="auto">
            <a:xfrm rot="-10767613">
              <a:off x="3880" y="4034"/>
              <a:ext cx="15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263" name="Text Box 1215"/>
            <p:cNvSpPr txBox="1">
              <a:spLocks noChangeAspect="1" noChangeArrowheads="1"/>
            </p:cNvSpPr>
            <p:nvPr/>
          </p:nvSpPr>
          <p:spPr bwMode="auto">
            <a:xfrm rot="-10774731">
              <a:off x="3744" y="3888"/>
              <a:ext cx="431" cy="1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>
                      <a:alpha val="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0" hangingPunct="0"/>
              <a:r>
                <a:rPr lang="en-US" altLang="en-US" sz="900" b="1">
                  <a:latin typeface="Calibri" panose="020F0502020204030204" pitchFamily="34" charset="0"/>
                  <a:cs typeface="Calibri" panose="020F0502020204030204" pitchFamily="34" charset="0"/>
                </a:rPr>
                <a:t>vii</a:t>
              </a:r>
            </a:p>
          </p:txBody>
        </p:sp>
        <p:grpSp>
          <p:nvGrpSpPr>
            <p:cNvPr id="3264" name="Group 1216"/>
            <p:cNvGrpSpPr>
              <a:grpSpLocks/>
            </p:cNvGrpSpPr>
            <p:nvPr/>
          </p:nvGrpSpPr>
          <p:grpSpPr bwMode="auto">
            <a:xfrm rot="4225399">
              <a:off x="3744" y="3744"/>
              <a:ext cx="144" cy="144"/>
              <a:chOff x="111842550" y="109270800"/>
              <a:chExt cx="228600" cy="228600"/>
            </a:xfrm>
          </p:grpSpPr>
          <p:sp>
            <p:nvSpPr>
              <p:cNvPr id="3265" name="Line 1217"/>
              <p:cNvSpPr>
                <a:spLocks noChangeShapeType="1"/>
              </p:cNvSpPr>
              <p:nvPr/>
            </p:nvSpPr>
            <p:spPr bwMode="auto">
              <a:xfrm>
                <a:off x="111899700" y="109270800"/>
                <a:ext cx="114300" cy="2286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266" name="Line 1218"/>
              <p:cNvSpPr>
                <a:spLocks noChangeShapeType="1"/>
              </p:cNvSpPr>
              <p:nvPr/>
            </p:nvSpPr>
            <p:spPr bwMode="auto">
              <a:xfrm flipV="1">
                <a:off x="111842550" y="109327950"/>
                <a:ext cx="228600" cy="1143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3267" name="Group 1219"/>
            <p:cNvGrpSpPr>
              <a:grpSpLocks/>
            </p:cNvGrpSpPr>
            <p:nvPr/>
          </p:nvGrpSpPr>
          <p:grpSpPr bwMode="auto">
            <a:xfrm rot="4303484">
              <a:off x="4032" y="3744"/>
              <a:ext cx="144" cy="144"/>
              <a:chOff x="111842550" y="109270800"/>
              <a:chExt cx="228600" cy="228600"/>
            </a:xfrm>
          </p:grpSpPr>
          <p:sp>
            <p:nvSpPr>
              <p:cNvPr id="3268" name="Line 1220"/>
              <p:cNvSpPr>
                <a:spLocks noChangeShapeType="1"/>
              </p:cNvSpPr>
              <p:nvPr/>
            </p:nvSpPr>
            <p:spPr bwMode="auto">
              <a:xfrm>
                <a:off x="111899700" y="109270800"/>
                <a:ext cx="114300" cy="2286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269" name="Line 1221"/>
              <p:cNvSpPr>
                <a:spLocks noChangeShapeType="1"/>
              </p:cNvSpPr>
              <p:nvPr/>
            </p:nvSpPr>
            <p:spPr bwMode="auto">
              <a:xfrm flipV="1">
                <a:off x="111842550" y="109327950"/>
                <a:ext cx="228600" cy="1143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grpSp>
        <p:nvGrpSpPr>
          <p:cNvPr id="3270" name="Group 1222"/>
          <p:cNvGrpSpPr>
            <a:grpSpLocks/>
          </p:cNvGrpSpPr>
          <p:nvPr/>
        </p:nvGrpSpPr>
        <p:grpSpPr bwMode="auto">
          <a:xfrm rot="4862520">
            <a:off x="4191000" y="5638800"/>
            <a:ext cx="685800" cy="533400"/>
            <a:chOff x="3744" y="3744"/>
            <a:chExt cx="432" cy="336"/>
          </a:xfrm>
        </p:grpSpPr>
        <p:sp>
          <p:nvSpPr>
            <p:cNvPr id="3271" name="Rectangle 1223"/>
            <p:cNvSpPr>
              <a:spLocks noChangeArrowheads="1"/>
            </p:cNvSpPr>
            <p:nvPr/>
          </p:nvSpPr>
          <p:spPr bwMode="auto">
            <a:xfrm rot="-10774731">
              <a:off x="3744" y="3744"/>
              <a:ext cx="432" cy="336"/>
            </a:xfrm>
            <a:prstGeom prst="rect">
              <a:avLst/>
            </a:prstGeom>
            <a:noFill/>
            <a:ln w="9525" cap="rnd">
              <a:solidFill>
                <a:schemeClr val="tx1"/>
              </a:solidFill>
              <a:prstDash val="sysDot"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272" name="Line 1224"/>
            <p:cNvSpPr>
              <a:spLocks noChangeAspect="1" noChangeShapeType="1"/>
            </p:cNvSpPr>
            <p:nvPr/>
          </p:nvSpPr>
          <p:spPr bwMode="auto">
            <a:xfrm rot="-10767613">
              <a:off x="3880" y="4034"/>
              <a:ext cx="15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273" name="Text Box 1225"/>
            <p:cNvSpPr txBox="1">
              <a:spLocks noChangeAspect="1" noChangeArrowheads="1"/>
            </p:cNvSpPr>
            <p:nvPr/>
          </p:nvSpPr>
          <p:spPr bwMode="auto">
            <a:xfrm rot="-10774731">
              <a:off x="3744" y="3888"/>
              <a:ext cx="431" cy="1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>
                      <a:alpha val="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0" hangingPunct="0"/>
              <a:r>
                <a:rPr lang="en-US" altLang="en-US" sz="900" b="1">
                  <a:latin typeface="Calibri" panose="020F0502020204030204" pitchFamily="34" charset="0"/>
                  <a:cs typeface="Calibri" panose="020F0502020204030204" pitchFamily="34" charset="0"/>
                </a:rPr>
                <a:t>vii</a:t>
              </a:r>
            </a:p>
          </p:txBody>
        </p:sp>
        <p:grpSp>
          <p:nvGrpSpPr>
            <p:cNvPr id="3274" name="Group 1226"/>
            <p:cNvGrpSpPr>
              <a:grpSpLocks/>
            </p:cNvGrpSpPr>
            <p:nvPr/>
          </p:nvGrpSpPr>
          <p:grpSpPr bwMode="auto">
            <a:xfrm rot="4225399">
              <a:off x="3744" y="3744"/>
              <a:ext cx="144" cy="144"/>
              <a:chOff x="111842550" y="109270800"/>
              <a:chExt cx="228600" cy="228600"/>
            </a:xfrm>
          </p:grpSpPr>
          <p:sp>
            <p:nvSpPr>
              <p:cNvPr id="3275" name="Line 1227"/>
              <p:cNvSpPr>
                <a:spLocks noChangeShapeType="1"/>
              </p:cNvSpPr>
              <p:nvPr/>
            </p:nvSpPr>
            <p:spPr bwMode="auto">
              <a:xfrm>
                <a:off x="111899700" y="109270800"/>
                <a:ext cx="114300" cy="2286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276" name="Line 1228"/>
              <p:cNvSpPr>
                <a:spLocks noChangeShapeType="1"/>
              </p:cNvSpPr>
              <p:nvPr/>
            </p:nvSpPr>
            <p:spPr bwMode="auto">
              <a:xfrm flipV="1">
                <a:off x="111842550" y="109327950"/>
                <a:ext cx="228600" cy="1143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3277" name="Group 1229"/>
            <p:cNvGrpSpPr>
              <a:grpSpLocks/>
            </p:cNvGrpSpPr>
            <p:nvPr/>
          </p:nvGrpSpPr>
          <p:grpSpPr bwMode="auto">
            <a:xfrm rot="4303484">
              <a:off x="4032" y="3744"/>
              <a:ext cx="144" cy="144"/>
              <a:chOff x="111842550" y="109270800"/>
              <a:chExt cx="228600" cy="228600"/>
            </a:xfrm>
          </p:grpSpPr>
          <p:sp>
            <p:nvSpPr>
              <p:cNvPr id="3278" name="Line 1230"/>
              <p:cNvSpPr>
                <a:spLocks noChangeShapeType="1"/>
              </p:cNvSpPr>
              <p:nvPr/>
            </p:nvSpPr>
            <p:spPr bwMode="auto">
              <a:xfrm>
                <a:off x="111899700" y="109270800"/>
                <a:ext cx="114300" cy="2286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279" name="Line 1231"/>
              <p:cNvSpPr>
                <a:spLocks noChangeShapeType="1"/>
              </p:cNvSpPr>
              <p:nvPr/>
            </p:nvSpPr>
            <p:spPr bwMode="auto">
              <a:xfrm flipV="1">
                <a:off x="111842550" y="109327950"/>
                <a:ext cx="228600" cy="1143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grpSp>
        <p:nvGrpSpPr>
          <p:cNvPr id="3280" name="Group 1232"/>
          <p:cNvGrpSpPr>
            <a:grpSpLocks/>
          </p:cNvGrpSpPr>
          <p:nvPr/>
        </p:nvGrpSpPr>
        <p:grpSpPr bwMode="auto">
          <a:xfrm rot="4030339">
            <a:off x="6248400" y="4038600"/>
            <a:ext cx="685800" cy="533400"/>
            <a:chOff x="3744" y="3744"/>
            <a:chExt cx="432" cy="336"/>
          </a:xfrm>
        </p:grpSpPr>
        <p:sp>
          <p:nvSpPr>
            <p:cNvPr id="3281" name="Rectangle 1233"/>
            <p:cNvSpPr>
              <a:spLocks noChangeArrowheads="1"/>
            </p:cNvSpPr>
            <p:nvPr/>
          </p:nvSpPr>
          <p:spPr bwMode="auto">
            <a:xfrm rot="-10774731">
              <a:off x="3744" y="3744"/>
              <a:ext cx="432" cy="336"/>
            </a:xfrm>
            <a:prstGeom prst="rect">
              <a:avLst/>
            </a:prstGeom>
            <a:noFill/>
            <a:ln w="9525" cap="rnd">
              <a:solidFill>
                <a:schemeClr val="tx1"/>
              </a:solidFill>
              <a:prstDash val="sysDot"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282" name="Line 1234"/>
            <p:cNvSpPr>
              <a:spLocks noChangeAspect="1" noChangeShapeType="1"/>
            </p:cNvSpPr>
            <p:nvPr/>
          </p:nvSpPr>
          <p:spPr bwMode="auto">
            <a:xfrm rot="-10767613">
              <a:off x="3880" y="4034"/>
              <a:ext cx="15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283" name="Text Box 1235"/>
            <p:cNvSpPr txBox="1">
              <a:spLocks noChangeAspect="1" noChangeArrowheads="1"/>
            </p:cNvSpPr>
            <p:nvPr/>
          </p:nvSpPr>
          <p:spPr bwMode="auto">
            <a:xfrm rot="-10774731">
              <a:off x="3744" y="3888"/>
              <a:ext cx="431" cy="1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>
                      <a:alpha val="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0" hangingPunct="0"/>
              <a:r>
                <a:rPr lang="en-US" altLang="en-US" sz="900" b="1">
                  <a:latin typeface="Calibri" panose="020F0502020204030204" pitchFamily="34" charset="0"/>
                  <a:cs typeface="Calibri" panose="020F0502020204030204" pitchFamily="34" charset="0"/>
                </a:rPr>
                <a:t>vii</a:t>
              </a:r>
            </a:p>
          </p:txBody>
        </p:sp>
        <p:grpSp>
          <p:nvGrpSpPr>
            <p:cNvPr id="3284" name="Group 1236"/>
            <p:cNvGrpSpPr>
              <a:grpSpLocks/>
            </p:cNvGrpSpPr>
            <p:nvPr/>
          </p:nvGrpSpPr>
          <p:grpSpPr bwMode="auto">
            <a:xfrm rot="4225399">
              <a:off x="3744" y="3744"/>
              <a:ext cx="144" cy="144"/>
              <a:chOff x="111842550" y="109270800"/>
              <a:chExt cx="228600" cy="228600"/>
            </a:xfrm>
          </p:grpSpPr>
          <p:sp>
            <p:nvSpPr>
              <p:cNvPr id="3285" name="Line 1237"/>
              <p:cNvSpPr>
                <a:spLocks noChangeShapeType="1"/>
              </p:cNvSpPr>
              <p:nvPr/>
            </p:nvSpPr>
            <p:spPr bwMode="auto">
              <a:xfrm>
                <a:off x="111899700" y="109270800"/>
                <a:ext cx="114300" cy="2286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286" name="Line 1238"/>
              <p:cNvSpPr>
                <a:spLocks noChangeShapeType="1"/>
              </p:cNvSpPr>
              <p:nvPr/>
            </p:nvSpPr>
            <p:spPr bwMode="auto">
              <a:xfrm flipV="1">
                <a:off x="111842550" y="109327950"/>
                <a:ext cx="228600" cy="1143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3287" name="Group 1239"/>
            <p:cNvGrpSpPr>
              <a:grpSpLocks/>
            </p:cNvGrpSpPr>
            <p:nvPr/>
          </p:nvGrpSpPr>
          <p:grpSpPr bwMode="auto">
            <a:xfrm rot="4303484">
              <a:off x="4032" y="3744"/>
              <a:ext cx="144" cy="144"/>
              <a:chOff x="111842550" y="109270800"/>
              <a:chExt cx="228600" cy="228600"/>
            </a:xfrm>
          </p:grpSpPr>
          <p:sp>
            <p:nvSpPr>
              <p:cNvPr id="3288" name="Line 1240"/>
              <p:cNvSpPr>
                <a:spLocks noChangeShapeType="1"/>
              </p:cNvSpPr>
              <p:nvPr/>
            </p:nvSpPr>
            <p:spPr bwMode="auto">
              <a:xfrm>
                <a:off x="111899700" y="109270800"/>
                <a:ext cx="114300" cy="2286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289" name="Line 1241"/>
              <p:cNvSpPr>
                <a:spLocks noChangeShapeType="1"/>
              </p:cNvSpPr>
              <p:nvPr/>
            </p:nvSpPr>
            <p:spPr bwMode="auto">
              <a:xfrm flipV="1">
                <a:off x="111842550" y="109327950"/>
                <a:ext cx="228600" cy="1143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grpSp>
        <p:nvGrpSpPr>
          <p:cNvPr id="3290" name="Group 1242"/>
          <p:cNvGrpSpPr>
            <a:grpSpLocks/>
          </p:cNvGrpSpPr>
          <p:nvPr/>
        </p:nvGrpSpPr>
        <p:grpSpPr bwMode="auto">
          <a:xfrm rot="4030339">
            <a:off x="5715000" y="4267200"/>
            <a:ext cx="685800" cy="533400"/>
            <a:chOff x="3744" y="3744"/>
            <a:chExt cx="432" cy="336"/>
          </a:xfrm>
        </p:grpSpPr>
        <p:sp>
          <p:nvSpPr>
            <p:cNvPr id="3291" name="Rectangle 1243"/>
            <p:cNvSpPr>
              <a:spLocks noChangeArrowheads="1"/>
            </p:cNvSpPr>
            <p:nvPr/>
          </p:nvSpPr>
          <p:spPr bwMode="auto">
            <a:xfrm rot="-10774731">
              <a:off x="3744" y="3744"/>
              <a:ext cx="432" cy="336"/>
            </a:xfrm>
            <a:prstGeom prst="rect">
              <a:avLst/>
            </a:prstGeom>
            <a:noFill/>
            <a:ln w="9525" cap="rnd">
              <a:solidFill>
                <a:schemeClr val="tx1"/>
              </a:solidFill>
              <a:prstDash val="sysDot"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292" name="Line 1244"/>
            <p:cNvSpPr>
              <a:spLocks noChangeAspect="1" noChangeShapeType="1"/>
            </p:cNvSpPr>
            <p:nvPr/>
          </p:nvSpPr>
          <p:spPr bwMode="auto">
            <a:xfrm rot="-10767613">
              <a:off x="3880" y="4034"/>
              <a:ext cx="15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293" name="Text Box 1245"/>
            <p:cNvSpPr txBox="1">
              <a:spLocks noChangeAspect="1" noChangeArrowheads="1"/>
            </p:cNvSpPr>
            <p:nvPr/>
          </p:nvSpPr>
          <p:spPr bwMode="auto">
            <a:xfrm rot="-10774731">
              <a:off x="3744" y="3888"/>
              <a:ext cx="431" cy="1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>
                      <a:alpha val="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0" hangingPunct="0"/>
              <a:r>
                <a:rPr lang="en-US" altLang="en-US" sz="900" b="1">
                  <a:latin typeface="Calibri" panose="020F0502020204030204" pitchFamily="34" charset="0"/>
                  <a:cs typeface="Calibri" panose="020F0502020204030204" pitchFamily="34" charset="0"/>
                </a:rPr>
                <a:t>vii</a:t>
              </a:r>
            </a:p>
          </p:txBody>
        </p:sp>
        <p:grpSp>
          <p:nvGrpSpPr>
            <p:cNvPr id="3294" name="Group 1246"/>
            <p:cNvGrpSpPr>
              <a:grpSpLocks/>
            </p:cNvGrpSpPr>
            <p:nvPr/>
          </p:nvGrpSpPr>
          <p:grpSpPr bwMode="auto">
            <a:xfrm rot="4225399">
              <a:off x="3744" y="3744"/>
              <a:ext cx="144" cy="144"/>
              <a:chOff x="111842550" y="109270800"/>
              <a:chExt cx="228600" cy="228600"/>
            </a:xfrm>
          </p:grpSpPr>
          <p:sp>
            <p:nvSpPr>
              <p:cNvPr id="3295" name="Line 1247"/>
              <p:cNvSpPr>
                <a:spLocks noChangeShapeType="1"/>
              </p:cNvSpPr>
              <p:nvPr/>
            </p:nvSpPr>
            <p:spPr bwMode="auto">
              <a:xfrm>
                <a:off x="111899700" y="109270800"/>
                <a:ext cx="114300" cy="2286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296" name="Line 1248"/>
              <p:cNvSpPr>
                <a:spLocks noChangeShapeType="1"/>
              </p:cNvSpPr>
              <p:nvPr/>
            </p:nvSpPr>
            <p:spPr bwMode="auto">
              <a:xfrm flipV="1">
                <a:off x="111842550" y="109327950"/>
                <a:ext cx="228600" cy="1143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3297" name="Group 1249"/>
            <p:cNvGrpSpPr>
              <a:grpSpLocks/>
            </p:cNvGrpSpPr>
            <p:nvPr/>
          </p:nvGrpSpPr>
          <p:grpSpPr bwMode="auto">
            <a:xfrm rot="4303484">
              <a:off x="4032" y="3744"/>
              <a:ext cx="144" cy="144"/>
              <a:chOff x="111842550" y="109270800"/>
              <a:chExt cx="228600" cy="228600"/>
            </a:xfrm>
          </p:grpSpPr>
          <p:sp>
            <p:nvSpPr>
              <p:cNvPr id="3298" name="Line 1250"/>
              <p:cNvSpPr>
                <a:spLocks noChangeShapeType="1"/>
              </p:cNvSpPr>
              <p:nvPr/>
            </p:nvSpPr>
            <p:spPr bwMode="auto">
              <a:xfrm>
                <a:off x="111899700" y="109270800"/>
                <a:ext cx="114300" cy="2286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299" name="Line 1251"/>
              <p:cNvSpPr>
                <a:spLocks noChangeShapeType="1"/>
              </p:cNvSpPr>
              <p:nvPr/>
            </p:nvSpPr>
            <p:spPr bwMode="auto">
              <a:xfrm flipV="1">
                <a:off x="111842550" y="109327950"/>
                <a:ext cx="228600" cy="1143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grpSp>
        <p:nvGrpSpPr>
          <p:cNvPr id="3300" name="Group 1252"/>
          <p:cNvGrpSpPr>
            <a:grpSpLocks/>
          </p:cNvGrpSpPr>
          <p:nvPr/>
        </p:nvGrpSpPr>
        <p:grpSpPr bwMode="auto">
          <a:xfrm rot="4030339">
            <a:off x="5257800" y="4572000"/>
            <a:ext cx="685800" cy="533400"/>
            <a:chOff x="3744" y="3744"/>
            <a:chExt cx="432" cy="336"/>
          </a:xfrm>
        </p:grpSpPr>
        <p:sp>
          <p:nvSpPr>
            <p:cNvPr id="3301" name="Rectangle 1253"/>
            <p:cNvSpPr>
              <a:spLocks noChangeArrowheads="1"/>
            </p:cNvSpPr>
            <p:nvPr/>
          </p:nvSpPr>
          <p:spPr bwMode="auto">
            <a:xfrm rot="-10774731">
              <a:off x="3744" y="3744"/>
              <a:ext cx="432" cy="336"/>
            </a:xfrm>
            <a:prstGeom prst="rect">
              <a:avLst/>
            </a:prstGeom>
            <a:noFill/>
            <a:ln w="9525" cap="rnd">
              <a:solidFill>
                <a:schemeClr val="tx1"/>
              </a:solidFill>
              <a:prstDash val="sysDot"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302" name="Line 1254"/>
            <p:cNvSpPr>
              <a:spLocks noChangeAspect="1" noChangeShapeType="1"/>
            </p:cNvSpPr>
            <p:nvPr/>
          </p:nvSpPr>
          <p:spPr bwMode="auto">
            <a:xfrm rot="-10767613">
              <a:off x="3880" y="4034"/>
              <a:ext cx="15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303" name="Text Box 1255"/>
            <p:cNvSpPr txBox="1">
              <a:spLocks noChangeAspect="1" noChangeArrowheads="1"/>
            </p:cNvSpPr>
            <p:nvPr/>
          </p:nvSpPr>
          <p:spPr bwMode="auto">
            <a:xfrm rot="-10774731">
              <a:off x="3744" y="3888"/>
              <a:ext cx="431" cy="1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>
                      <a:alpha val="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0" hangingPunct="0"/>
              <a:r>
                <a:rPr lang="en-US" altLang="en-US" sz="900" b="1">
                  <a:latin typeface="Calibri" panose="020F0502020204030204" pitchFamily="34" charset="0"/>
                  <a:cs typeface="Calibri" panose="020F0502020204030204" pitchFamily="34" charset="0"/>
                </a:rPr>
                <a:t>vii</a:t>
              </a:r>
            </a:p>
          </p:txBody>
        </p:sp>
        <p:grpSp>
          <p:nvGrpSpPr>
            <p:cNvPr id="3304" name="Group 1256"/>
            <p:cNvGrpSpPr>
              <a:grpSpLocks/>
            </p:cNvGrpSpPr>
            <p:nvPr/>
          </p:nvGrpSpPr>
          <p:grpSpPr bwMode="auto">
            <a:xfrm rot="4225399">
              <a:off x="3744" y="3744"/>
              <a:ext cx="144" cy="144"/>
              <a:chOff x="111842550" y="109270800"/>
              <a:chExt cx="228600" cy="228600"/>
            </a:xfrm>
          </p:grpSpPr>
          <p:sp>
            <p:nvSpPr>
              <p:cNvPr id="3305" name="Line 1257"/>
              <p:cNvSpPr>
                <a:spLocks noChangeShapeType="1"/>
              </p:cNvSpPr>
              <p:nvPr/>
            </p:nvSpPr>
            <p:spPr bwMode="auto">
              <a:xfrm>
                <a:off x="111899700" y="109270800"/>
                <a:ext cx="114300" cy="2286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306" name="Line 1258"/>
              <p:cNvSpPr>
                <a:spLocks noChangeShapeType="1"/>
              </p:cNvSpPr>
              <p:nvPr/>
            </p:nvSpPr>
            <p:spPr bwMode="auto">
              <a:xfrm flipV="1">
                <a:off x="111842550" y="109327950"/>
                <a:ext cx="228600" cy="1143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3307" name="Group 1259"/>
            <p:cNvGrpSpPr>
              <a:grpSpLocks/>
            </p:cNvGrpSpPr>
            <p:nvPr/>
          </p:nvGrpSpPr>
          <p:grpSpPr bwMode="auto">
            <a:xfrm rot="4303484">
              <a:off x="4032" y="3744"/>
              <a:ext cx="144" cy="144"/>
              <a:chOff x="111842550" y="109270800"/>
              <a:chExt cx="228600" cy="228600"/>
            </a:xfrm>
          </p:grpSpPr>
          <p:sp>
            <p:nvSpPr>
              <p:cNvPr id="3308" name="Line 1260"/>
              <p:cNvSpPr>
                <a:spLocks noChangeShapeType="1"/>
              </p:cNvSpPr>
              <p:nvPr/>
            </p:nvSpPr>
            <p:spPr bwMode="auto">
              <a:xfrm>
                <a:off x="111899700" y="109270800"/>
                <a:ext cx="114300" cy="2286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309" name="Line 1261"/>
              <p:cNvSpPr>
                <a:spLocks noChangeShapeType="1"/>
              </p:cNvSpPr>
              <p:nvPr/>
            </p:nvSpPr>
            <p:spPr bwMode="auto">
              <a:xfrm flipV="1">
                <a:off x="111842550" y="109327950"/>
                <a:ext cx="228600" cy="1143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grpSp>
        <p:nvGrpSpPr>
          <p:cNvPr id="3310" name="Group 1262"/>
          <p:cNvGrpSpPr>
            <a:grpSpLocks/>
          </p:cNvGrpSpPr>
          <p:nvPr/>
        </p:nvGrpSpPr>
        <p:grpSpPr bwMode="auto">
          <a:xfrm rot="-3953503">
            <a:off x="838200" y="4800600"/>
            <a:ext cx="685800" cy="533400"/>
            <a:chOff x="3744" y="3744"/>
            <a:chExt cx="432" cy="336"/>
          </a:xfrm>
        </p:grpSpPr>
        <p:sp>
          <p:nvSpPr>
            <p:cNvPr id="3311" name="Rectangle 1263"/>
            <p:cNvSpPr>
              <a:spLocks noChangeArrowheads="1"/>
            </p:cNvSpPr>
            <p:nvPr/>
          </p:nvSpPr>
          <p:spPr bwMode="auto">
            <a:xfrm rot="-10774731">
              <a:off x="3744" y="3744"/>
              <a:ext cx="432" cy="336"/>
            </a:xfrm>
            <a:prstGeom prst="rect">
              <a:avLst/>
            </a:prstGeom>
            <a:noFill/>
            <a:ln w="9525" cap="rnd">
              <a:solidFill>
                <a:schemeClr val="tx1"/>
              </a:solidFill>
              <a:prstDash val="sysDot"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312" name="Line 1264"/>
            <p:cNvSpPr>
              <a:spLocks noChangeAspect="1" noChangeShapeType="1"/>
            </p:cNvSpPr>
            <p:nvPr/>
          </p:nvSpPr>
          <p:spPr bwMode="auto">
            <a:xfrm rot="-10767613">
              <a:off x="3880" y="4034"/>
              <a:ext cx="15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313" name="Text Box 1265"/>
            <p:cNvSpPr txBox="1">
              <a:spLocks noChangeAspect="1" noChangeArrowheads="1"/>
            </p:cNvSpPr>
            <p:nvPr/>
          </p:nvSpPr>
          <p:spPr bwMode="auto">
            <a:xfrm rot="-10774731">
              <a:off x="3744" y="3888"/>
              <a:ext cx="431" cy="1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>
                      <a:alpha val="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0" hangingPunct="0"/>
              <a:r>
                <a:rPr lang="en-US" altLang="en-US" sz="900" b="1">
                  <a:latin typeface="Calibri" panose="020F0502020204030204" pitchFamily="34" charset="0"/>
                  <a:cs typeface="Calibri" panose="020F0502020204030204" pitchFamily="34" charset="0"/>
                </a:rPr>
                <a:t>vi</a:t>
              </a:r>
            </a:p>
          </p:txBody>
        </p:sp>
        <p:grpSp>
          <p:nvGrpSpPr>
            <p:cNvPr id="3314" name="Group 1266"/>
            <p:cNvGrpSpPr>
              <a:grpSpLocks/>
            </p:cNvGrpSpPr>
            <p:nvPr/>
          </p:nvGrpSpPr>
          <p:grpSpPr bwMode="auto">
            <a:xfrm rot="4225399">
              <a:off x="3744" y="3744"/>
              <a:ext cx="144" cy="144"/>
              <a:chOff x="111842550" y="109270800"/>
              <a:chExt cx="228600" cy="228600"/>
            </a:xfrm>
          </p:grpSpPr>
          <p:sp>
            <p:nvSpPr>
              <p:cNvPr id="3315" name="Line 1267"/>
              <p:cNvSpPr>
                <a:spLocks noChangeShapeType="1"/>
              </p:cNvSpPr>
              <p:nvPr/>
            </p:nvSpPr>
            <p:spPr bwMode="auto">
              <a:xfrm>
                <a:off x="111899700" y="109270800"/>
                <a:ext cx="114300" cy="2286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316" name="Line 1268"/>
              <p:cNvSpPr>
                <a:spLocks noChangeShapeType="1"/>
              </p:cNvSpPr>
              <p:nvPr/>
            </p:nvSpPr>
            <p:spPr bwMode="auto">
              <a:xfrm flipV="1">
                <a:off x="111842550" y="109327950"/>
                <a:ext cx="228600" cy="1143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3317" name="Group 1269"/>
            <p:cNvGrpSpPr>
              <a:grpSpLocks/>
            </p:cNvGrpSpPr>
            <p:nvPr/>
          </p:nvGrpSpPr>
          <p:grpSpPr bwMode="auto">
            <a:xfrm rot="4303484">
              <a:off x="4032" y="3744"/>
              <a:ext cx="144" cy="144"/>
              <a:chOff x="111842550" y="109270800"/>
              <a:chExt cx="228600" cy="228600"/>
            </a:xfrm>
          </p:grpSpPr>
          <p:sp>
            <p:nvSpPr>
              <p:cNvPr id="3318" name="Line 1270"/>
              <p:cNvSpPr>
                <a:spLocks noChangeShapeType="1"/>
              </p:cNvSpPr>
              <p:nvPr/>
            </p:nvSpPr>
            <p:spPr bwMode="auto">
              <a:xfrm>
                <a:off x="111899700" y="109270800"/>
                <a:ext cx="114300" cy="2286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319" name="Line 1271"/>
              <p:cNvSpPr>
                <a:spLocks noChangeShapeType="1"/>
              </p:cNvSpPr>
              <p:nvPr/>
            </p:nvSpPr>
            <p:spPr bwMode="auto">
              <a:xfrm flipV="1">
                <a:off x="111842550" y="109327950"/>
                <a:ext cx="228600" cy="1143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grpSp>
        <p:nvGrpSpPr>
          <p:cNvPr id="3320" name="Group 1272"/>
          <p:cNvGrpSpPr>
            <a:grpSpLocks/>
          </p:cNvGrpSpPr>
          <p:nvPr/>
        </p:nvGrpSpPr>
        <p:grpSpPr bwMode="auto">
          <a:xfrm rot="-3867674">
            <a:off x="752958" y="3996854"/>
            <a:ext cx="685800" cy="533400"/>
            <a:chOff x="3744" y="3744"/>
            <a:chExt cx="432" cy="336"/>
          </a:xfrm>
        </p:grpSpPr>
        <p:sp>
          <p:nvSpPr>
            <p:cNvPr id="3321" name="Rectangle 1273"/>
            <p:cNvSpPr>
              <a:spLocks noChangeArrowheads="1"/>
            </p:cNvSpPr>
            <p:nvPr/>
          </p:nvSpPr>
          <p:spPr bwMode="auto">
            <a:xfrm rot="-10774731">
              <a:off x="3744" y="3744"/>
              <a:ext cx="432" cy="336"/>
            </a:xfrm>
            <a:prstGeom prst="rect">
              <a:avLst/>
            </a:prstGeom>
            <a:noFill/>
            <a:ln w="9525" cap="rnd">
              <a:solidFill>
                <a:schemeClr val="tx1"/>
              </a:solidFill>
              <a:prstDash val="sysDot"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322" name="Line 1274"/>
            <p:cNvSpPr>
              <a:spLocks noChangeAspect="1" noChangeShapeType="1"/>
            </p:cNvSpPr>
            <p:nvPr/>
          </p:nvSpPr>
          <p:spPr bwMode="auto">
            <a:xfrm rot="-10767613">
              <a:off x="3880" y="4034"/>
              <a:ext cx="15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323" name="Text Box 1275"/>
            <p:cNvSpPr txBox="1">
              <a:spLocks noChangeAspect="1" noChangeArrowheads="1"/>
            </p:cNvSpPr>
            <p:nvPr/>
          </p:nvSpPr>
          <p:spPr bwMode="auto">
            <a:xfrm rot="-10774731">
              <a:off x="3744" y="3888"/>
              <a:ext cx="431" cy="1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>
                      <a:alpha val="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0" hangingPunct="0"/>
              <a:r>
                <a:rPr lang="en-US" altLang="en-US" sz="900" b="1">
                  <a:latin typeface="Calibri" panose="020F0502020204030204" pitchFamily="34" charset="0"/>
                  <a:cs typeface="Calibri" panose="020F0502020204030204" pitchFamily="34" charset="0"/>
                </a:rPr>
                <a:t>vi</a:t>
              </a:r>
            </a:p>
          </p:txBody>
        </p:sp>
        <p:grpSp>
          <p:nvGrpSpPr>
            <p:cNvPr id="3324" name="Group 1276"/>
            <p:cNvGrpSpPr>
              <a:grpSpLocks/>
            </p:cNvGrpSpPr>
            <p:nvPr/>
          </p:nvGrpSpPr>
          <p:grpSpPr bwMode="auto">
            <a:xfrm rot="4225399">
              <a:off x="3744" y="3744"/>
              <a:ext cx="144" cy="144"/>
              <a:chOff x="111842550" y="109270800"/>
              <a:chExt cx="228600" cy="228600"/>
            </a:xfrm>
          </p:grpSpPr>
          <p:sp>
            <p:nvSpPr>
              <p:cNvPr id="3325" name="Line 1277"/>
              <p:cNvSpPr>
                <a:spLocks noChangeShapeType="1"/>
              </p:cNvSpPr>
              <p:nvPr/>
            </p:nvSpPr>
            <p:spPr bwMode="auto">
              <a:xfrm>
                <a:off x="111899700" y="109270800"/>
                <a:ext cx="114300" cy="2286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326" name="Line 1278"/>
              <p:cNvSpPr>
                <a:spLocks noChangeShapeType="1"/>
              </p:cNvSpPr>
              <p:nvPr/>
            </p:nvSpPr>
            <p:spPr bwMode="auto">
              <a:xfrm flipV="1">
                <a:off x="111842550" y="109327950"/>
                <a:ext cx="228600" cy="1143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3327" name="Group 1279"/>
            <p:cNvGrpSpPr>
              <a:grpSpLocks/>
            </p:cNvGrpSpPr>
            <p:nvPr/>
          </p:nvGrpSpPr>
          <p:grpSpPr bwMode="auto">
            <a:xfrm rot="4303484">
              <a:off x="4032" y="3744"/>
              <a:ext cx="144" cy="144"/>
              <a:chOff x="111842550" y="109270800"/>
              <a:chExt cx="228600" cy="228600"/>
            </a:xfrm>
          </p:grpSpPr>
          <p:sp>
            <p:nvSpPr>
              <p:cNvPr id="3328" name="Line 1280"/>
              <p:cNvSpPr>
                <a:spLocks noChangeShapeType="1"/>
              </p:cNvSpPr>
              <p:nvPr/>
            </p:nvSpPr>
            <p:spPr bwMode="auto">
              <a:xfrm>
                <a:off x="111899700" y="109270800"/>
                <a:ext cx="114300" cy="2286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329" name="Line 1281"/>
              <p:cNvSpPr>
                <a:spLocks noChangeShapeType="1"/>
              </p:cNvSpPr>
              <p:nvPr/>
            </p:nvSpPr>
            <p:spPr bwMode="auto">
              <a:xfrm flipV="1">
                <a:off x="111842550" y="109327950"/>
                <a:ext cx="228600" cy="1143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grpSp>
        <p:nvGrpSpPr>
          <p:cNvPr id="3330" name="Group 1282"/>
          <p:cNvGrpSpPr>
            <a:grpSpLocks/>
          </p:cNvGrpSpPr>
          <p:nvPr/>
        </p:nvGrpSpPr>
        <p:grpSpPr bwMode="auto">
          <a:xfrm rot="-4194094">
            <a:off x="1828800" y="5334000"/>
            <a:ext cx="685800" cy="533400"/>
            <a:chOff x="3744" y="3744"/>
            <a:chExt cx="432" cy="336"/>
          </a:xfrm>
        </p:grpSpPr>
        <p:sp>
          <p:nvSpPr>
            <p:cNvPr id="3331" name="Rectangle 1283"/>
            <p:cNvSpPr>
              <a:spLocks noChangeArrowheads="1"/>
            </p:cNvSpPr>
            <p:nvPr/>
          </p:nvSpPr>
          <p:spPr bwMode="auto">
            <a:xfrm rot="-10774731">
              <a:off x="3744" y="3744"/>
              <a:ext cx="432" cy="336"/>
            </a:xfrm>
            <a:prstGeom prst="rect">
              <a:avLst/>
            </a:prstGeom>
            <a:noFill/>
            <a:ln w="9525" cap="rnd">
              <a:solidFill>
                <a:schemeClr val="tx1"/>
              </a:solidFill>
              <a:prstDash val="sysDot"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332" name="Line 1284"/>
            <p:cNvSpPr>
              <a:spLocks noChangeAspect="1" noChangeShapeType="1"/>
            </p:cNvSpPr>
            <p:nvPr/>
          </p:nvSpPr>
          <p:spPr bwMode="auto">
            <a:xfrm rot="-10767613">
              <a:off x="3880" y="4034"/>
              <a:ext cx="15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333" name="Text Box 1285"/>
            <p:cNvSpPr txBox="1">
              <a:spLocks noChangeAspect="1" noChangeArrowheads="1"/>
            </p:cNvSpPr>
            <p:nvPr/>
          </p:nvSpPr>
          <p:spPr bwMode="auto">
            <a:xfrm rot="-10774731">
              <a:off x="3744" y="3888"/>
              <a:ext cx="431" cy="1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>
                      <a:alpha val="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0" hangingPunct="0"/>
              <a:r>
                <a:rPr lang="en-US" altLang="en-US" sz="900" b="1">
                  <a:latin typeface="Calibri" panose="020F0502020204030204" pitchFamily="34" charset="0"/>
                  <a:cs typeface="Calibri" panose="020F0502020204030204" pitchFamily="34" charset="0"/>
                </a:rPr>
                <a:t>vi</a:t>
              </a:r>
            </a:p>
          </p:txBody>
        </p:sp>
        <p:grpSp>
          <p:nvGrpSpPr>
            <p:cNvPr id="3334" name="Group 1286"/>
            <p:cNvGrpSpPr>
              <a:grpSpLocks/>
            </p:cNvGrpSpPr>
            <p:nvPr/>
          </p:nvGrpSpPr>
          <p:grpSpPr bwMode="auto">
            <a:xfrm rot="4225399">
              <a:off x="3744" y="3744"/>
              <a:ext cx="144" cy="144"/>
              <a:chOff x="111842550" y="109270800"/>
              <a:chExt cx="228600" cy="228600"/>
            </a:xfrm>
          </p:grpSpPr>
          <p:sp>
            <p:nvSpPr>
              <p:cNvPr id="3335" name="Line 1287"/>
              <p:cNvSpPr>
                <a:spLocks noChangeShapeType="1"/>
              </p:cNvSpPr>
              <p:nvPr/>
            </p:nvSpPr>
            <p:spPr bwMode="auto">
              <a:xfrm>
                <a:off x="111899700" y="109270800"/>
                <a:ext cx="114300" cy="2286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336" name="Line 1288"/>
              <p:cNvSpPr>
                <a:spLocks noChangeShapeType="1"/>
              </p:cNvSpPr>
              <p:nvPr/>
            </p:nvSpPr>
            <p:spPr bwMode="auto">
              <a:xfrm flipV="1">
                <a:off x="111842550" y="109327950"/>
                <a:ext cx="228600" cy="1143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3337" name="Group 1289"/>
            <p:cNvGrpSpPr>
              <a:grpSpLocks/>
            </p:cNvGrpSpPr>
            <p:nvPr/>
          </p:nvGrpSpPr>
          <p:grpSpPr bwMode="auto">
            <a:xfrm rot="4303484">
              <a:off x="4032" y="3744"/>
              <a:ext cx="144" cy="144"/>
              <a:chOff x="111842550" y="109270800"/>
              <a:chExt cx="228600" cy="228600"/>
            </a:xfrm>
          </p:grpSpPr>
          <p:sp>
            <p:nvSpPr>
              <p:cNvPr id="3338" name="Line 1290"/>
              <p:cNvSpPr>
                <a:spLocks noChangeShapeType="1"/>
              </p:cNvSpPr>
              <p:nvPr/>
            </p:nvSpPr>
            <p:spPr bwMode="auto">
              <a:xfrm>
                <a:off x="111899700" y="109270800"/>
                <a:ext cx="114300" cy="2286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339" name="Line 1291"/>
              <p:cNvSpPr>
                <a:spLocks noChangeShapeType="1"/>
              </p:cNvSpPr>
              <p:nvPr/>
            </p:nvSpPr>
            <p:spPr bwMode="auto">
              <a:xfrm flipV="1">
                <a:off x="111842550" y="109327950"/>
                <a:ext cx="228600" cy="1143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grpSp>
        <p:nvGrpSpPr>
          <p:cNvPr id="3340" name="Group 1292"/>
          <p:cNvGrpSpPr>
            <a:grpSpLocks/>
          </p:cNvGrpSpPr>
          <p:nvPr/>
        </p:nvGrpSpPr>
        <p:grpSpPr bwMode="auto">
          <a:xfrm rot="-4501755">
            <a:off x="2362200" y="5562600"/>
            <a:ext cx="685800" cy="533400"/>
            <a:chOff x="3744" y="3744"/>
            <a:chExt cx="432" cy="336"/>
          </a:xfrm>
        </p:grpSpPr>
        <p:sp>
          <p:nvSpPr>
            <p:cNvPr id="3341" name="Rectangle 1293"/>
            <p:cNvSpPr>
              <a:spLocks noChangeArrowheads="1"/>
            </p:cNvSpPr>
            <p:nvPr/>
          </p:nvSpPr>
          <p:spPr bwMode="auto">
            <a:xfrm rot="-10774731">
              <a:off x="3744" y="3744"/>
              <a:ext cx="432" cy="336"/>
            </a:xfrm>
            <a:prstGeom prst="rect">
              <a:avLst/>
            </a:prstGeom>
            <a:noFill/>
            <a:ln w="9525" cap="rnd">
              <a:solidFill>
                <a:schemeClr val="tx1"/>
              </a:solidFill>
              <a:prstDash val="sysDot"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342" name="Line 1294"/>
            <p:cNvSpPr>
              <a:spLocks noChangeAspect="1" noChangeShapeType="1"/>
            </p:cNvSpPr>
            <p:nvPr/>
          </p:nvSpPr>
          <p:spPr bwMode="auto">
            <a:xfrm rot="-10767613">
              <a:off x="3880" y="4034"/>
              <a:ext cx="15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343" name="Text Box 1295"/>
            <p:cNvSpPr txBox="1">
              <a:spLocks noChangeAspect="1" noChangeArrowheads="1"/>
            </p:cNvSpPr>
            <p:nvPr/>
          </p:nvSpPr>
          <p:spPr bwMode="auto">
            <a:xfrm rot="-10774731">
              <a:off x="3744" y="3888"/>
              <a:ext cx="431" cy="1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>
                      <a:alpha val="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0" hangingPunct="0"/>
              <a:r>
                <a:rPr lang="en-US" altLang="en-US" sz="900" b="1">
                  <a:latin typeface="Calibri" panose="020F0502020204030204" pitchFamily="34" charset="0"/>
                  <a:cs typeface="Calibri" panose="020F0502020204030204" pitchFamily="34" charset="0"/>
                </a:rPr>
                <a:t>vi</a:t>
              </a:r>
            </a:p>
          </p:txBody>
        </p:sp>
        <p:grpSp>
          <p:nvGrpSpPr>
            <p:cNvPr id="3344" name="Group 1296"/>
            <p:cNvGrpSpPr>
              <a:grpSpLocks/>
            </p:cNvGrpSpPr>
            <p:nvPr/>
          </p:nvGrpSpPr>
          <p:grpSpPr bwMode="auto">
            <a:xfrm rot="4225399">
              <a:off x="3744" y="3744"/>
              <a:ext cx="144" cy="144"/>
              <a:chOff x="111842550" y="109270800"/>
              <a:chExt cx="228600" cy="228600"/>
            </a:xfrm>
          </p:grpSpPr>
          <p:sp>
            <p:nvSpPr>
              <p:cNvPr id="3345" name="Line 1297"/>
              <p:cNvSpPr>
                <a:spLocks noChangeShapeType="1"/>
              </p:cNvSpPr>
              <p:nvPr/>
            </p:nvSpPr>
            <p:spPr bwMode="auto">
              <a:xfrm>
                <a:off x="111899700" y="109270800"/>
                <a:ext cx="114300" cy="2286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346" name="Line 1298"/>
              <p:cNvSpPr>
                <a:spLocks noChangeShapeType="1"/>
              </p:cNvSpPr>
              <p:nvPr/>
            </p:nvSpPr>
            <p:spPr bwMode="auto">
              <a:xfrm flipV="1">
                <a:off x="111842550" y="109327950"/>
                <a:ext cx="228600" cy="1143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3347" name="Group 1299"/>
            <p:cNvGrpSpPr>
              <a:grpSpLocks/>
            </p:cNvGrpSpPr>
            <p:nvPr/>
          </p:nvGrpSpPr>
          <p:grpSpPr bwMode="auto">
            <a:xfrm rot="4303484">
              <a:off x="4032" y="3744"/>
              <a:ext cx="144" cy="144"/>
              <a:chOff x="111842550" y="109270800"/>
              <a:chExt cx="228600" cy="228600"/>
            </a:xfrm>
          </p:grpSpPr>
          <p:sp>
            <p:nvSpPr>
              <p:cNvPr id="3348" name="Line 1300"/>
              <p:cNvSpPr>
                <a:spLocks noChangeShapeType="1"/>
              </p:cNvSpPr>
              <p:nvPr/>
            </p:nvSpPr>
            <p:spPr bwMode="auto">
              <a:xfrm>
                <a:off x="111899700" y="109270800"/>
                <a:ext cx="114300" cy="2286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349" name="Line 1301"/>
              <p:cNvSpPr>
                <a:spLocks noChangeShapeType="1"/>
              </p:cNvSpPr>
              <p:nvPr/>
            </p:nvSpPr>
            <p:spPr bwMode="auto">
              <a:xfrm flipV="1">
                <a:off x="111842550" y="109327950"/>
                <a:ext cx="228600" cy="1143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grpSp>
        <p:nvGrpSpPr>
          <p:cNvPr id="3350" name="Group 1302"/>
          <p:cNvGrpSpPr>
            <a:grpSpLocks/>
          </p:cNvGrpSpPr>
          <p:nvPr/>
        </p:nvGrpSpPr>
        <p:grpSpPr bwMode="auto">
          <a:xfrm rot="-5122581">
            <a:off x="2895600" y="5638800"/>
            <a:ext cx="685800" cy="533400"/>
            <a:chOff x="3744" y="3744"/>
            <a:chExt cx="432" cy="336"/>
          </a:xfrm>
        </p:grpSpPr>
        <p:sp>
          <p:nvSpPr>
            <p:cNvPr id="3351" name="Rectangle 1303"/>
            <p:cNvSpPr>
              <a:spLocks noChangeArrowheads="1"/>
            </p:cNvSpPr>
            <p:nvPr/>
          </p:nvSpPr>
          <p:spPr bwMode="auto">
            <a:xfrm rot="-10774731">
              <a:off x="3744" y="3744"/>
              <a:ext cx="432" cy="336"/>
            </a:xfrm>
            <a:prstGeom prst="rect">
              <a:avLst/>
            </a:prstGeom>
            <a:noFill/>
            <a:ln w="9525" cap="rnd">
              <a:solidFill>
                <a:schemeClr val="tx1"/>
              </a:solidFill>
              <a:prstDash val="sysDot"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352" name="Line 1304"/>
            <p:cNvSpPr>
              <a:spLocks noChangeAspect="1" noChangeShapeType="1"/>
            </p:cNvSpPr>
            <p:nvPr/>
          </p:nvSpPr>
          <p:spPr bwMode="auto">
            <a:xfrm rot="-10767613">
              <a:off x="3880" y="4034"/>
              <a:ext cx="15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353" name="Text Box 1305"/>
            <p:cNvSpPr txBox="1">
              <a:spLocks noChangeAspect="1" noChangeArrowheads="1"/>
            </p:cNvSpPr>
            <p:nvPr/>
          </p:nvSpPr>
          <p:spPr bwMode="auto">
            <a:xfrm rot="-10774731">
              <a:off x="3744" y="3888"/>
              <a:ext cx="431" cy="1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>
                      <a:alpha val="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0" hangingPunct="0"/>
              <a:r>
                <a:rPr lang="en-US" altLang="en-US" sz="900" b="1">
                  <a:latin typeface="Calibri" panose="020F0502020204030204" pitchFamily="34" charset="0"/>
                  <a:cs typeface="Calibri" panose="020F0502020204030204" pitchFamily="34" charset="0"/>
                </a:rPr>
                <a:t>vi</a:t>
              </a:r>
            </a:p>
          </p:txBody>
        </p:sp>
        <p:grpSp>
          <p:nvGrpSpPr>
            <p:cNvPr id="3354" name="Group 1306"/>
            <p:cNvGrpSpPr>
              <a:grpSpLocks/>
            </p:cNvGrpSpPr>
            <p:nvPr/>
          </p:nvGrpSpPr>
          <p:grpSpPr bwMode="auto">
            <a:xfrm rot="4225399">
              <a:off x="3744" y="3744"/>
              <a:ext cx="144" cy="144"/>
              <a:chOff x="111842550" y="109270800"/>
              <a:chExt cx="228600" cy="228600"/>
            </a:xfrm>
          </p:grpSpPr>
          <p:sp>
            <p:nvSpPr>
              <p:cNvPr id="3355" name="Line 1307"/>
              <p:cNvSpPr>
                <a:spLocks noChangeShapeType="1"/>
              </p:cNvSpPr>
              <p:nvPr/>
            </p:nvSpPr>
            <p:spPr bwMode="auto">
              <a:xfrm>
                <a:off x="111899700" y="109270800"/>
                <a:ext cx="114300" cy="2286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356" name="Line 1308"/>
              <p:cNvSpPr>
                <a:spLocks noChangeShapeType="1"/>
              </p:cNvSpPr>
              <p:nvPr/>
            </p:nvSpPr>
            <p:spPr bwMode="auto">
              <a:xfrm flipV="1">
                <a:off x="111842550" y="109327950"/>
                <a:ext cx="228600" cy="1143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3357" name="Group 1309"/>
            <p:cNvGrpSpPr>
              <a:grpSpLocks/>
            </p:cNvGrpSpPr>
            <p:nvPr/>
          </p:nvGrpSpPr>
          <p:grpSpPr bwMode="auto">
            <a:xfrm rot="4303484">
              <a:off x="4032" y="3744"/>
              <a:ext cx="144" cy="144"/>
              <a:chOff x="111842550" y="109270800"/>
              <a:chExt cx="228600" cy="228600"/>
            </a:xfrm>
          </p:grpSpPr>
          <p:sp>
            <p:nvSpPr>
              <p:cNvPr id="3358" name="Line 1310"/>
              <p:cNvSpPr>
                <a:spLocks noChangeShapeType="1"/>
              </p:cNvSpPr>
              <p:nvPr/>
            </p:nvSpPr>
            <p:spPr bwMode="auto">
              <a:xfrm>
                <a:off x="111899700" y="109270800"/>
                <a:ext cx="114300" cy="2286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359" name="Line 1311"/>
              <p:cNvSpPr>
                <a:spLocks noChangeShapeType="1"/>
              </p:cNvSpPr>
              <p:nvPr/>
            </p:nvSpPr>
            <p:spPr bwMode="auto">
              <a:xfrm flipV="1">
                <a:off x="111842550" y="109327950"/>
                <a:ext cx="228600" cy="1143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grpSp>
        <p:nvGrpSpPr>
          <p:cNvPr id="3360" name="Group 1312"/>
          <p:cNvGrpSpPr>
            <a:grpSpLocks/>
          </p:cNvGrpSpPr>
          <p:nvPr/>
        </p:nvGrpSpPr>
        <p:grpSpPr bwMode="auto">
          <a:xfrm rot="-3953503">
            <a:off x="1295400" y="5105400"/>
            <a:ext cx="685800" cy="533400"/>
            <a:chOff x="3744" y="3744"/>
            <a:chExt cx="432" cy="336"/>
          </a:xfrm>
        </p:grpSpPr>
        <p:sp>
          <p:nvSpPr>
            <p:cNvPr id="3361" name="Rectangle 1313"/>
            <p:cNvSpPr>
              <a:spLocks noChangeArrowheads="1"/>
            </p:cNvSpPr>
            <p:nvPr/>
          </p:nvSpPr>
          <p:spPr bwMode="auto">
            <a:xfrm rot="-10774731">
              <a:off x="3744" y="3744"/>
              <a:ext cx="432" cy="336"/>
            </a:xfrm>
            <a:prstGeom prst="rect">
              <a:avLst/>
            </a:prstGeom>
            <a:noFill/>
            <a:ln w="9525" cap="rnd">
              <a:solidFill>
                <a:schemeClr val="tx1"/>
              </a:solidFill>
              <a:prstDash val="sysDot"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362" name="Line 1314"/>
            <p:cNvSpPr>
              <a:spLocks noChangeAspect="1" noChangeShapeType="1"/>
            </p:cNvSpPr>
            <p:nvPr/>
          </p:nvSpPr>
          <p:spPr bwMode="auto">
            <a:xfrm rot="-10767613">
              <a:off x="3880" y="4034"/>
              <a:ext cx="15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363" name="Text Box 1315"/>
            <p:cNvSpPr txBox="1">
              <a:spLocks noChangeAspect="1" noChangeArrowheads="1"/>
            </p:cNvSpPr>
            <p:nvPr/>
          </p:nvSpPr>
          <p:spPr bwMode="auto">
            <a:xfrm rot="-10774731">
              <a:off x="3744" y="3888"/>
              <a:ext cx="431" cy="1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>
                      <a:alpha val="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0" hangingPunct="0"/>
              <a:r>
                <a:rPr lang="en-US" altLang="en-US" sz="900" b="1">
                  <a:latin typeface="Calibri" panose="020F0502020204030204" pitchFamily="34" charset="0"/>
                  <a:cs typeface="Calibri" panose="020F0502020204030204" pitchFamily="34" charset="0"/>
                </a:rPr>
                <a:t>vi</a:t>
              </a:r>
            </a:p>
          </p:txBody>
        </p:sp>
        <p:grpSp>
          <p:nvGrpSpPr>
            <p:cNvPr id="3364" name="Group 1316"/>
            <p:cNvGrpSpPr>
              <a:grpSpLocks/>
            </p:cNvGrpSpPr>
            <p:nvPr/>
          </p:nvGrpSpPr>
          <p:grpSpPr bwMode="auto">
            <a:xfrm rot="4225399">
              <a:off x="3744" y="3744"/>
              <a:ext cx="144" cy="144"/>
              <a:chOff x="111842550" y="109270800"/>
              <a:chExt cx="228600" cy="228600"/>
            </a:xfrm>
          </p:grpSpPr>
          <p:sp>
            <p:nvSpPr>
              <p:cNvPr id="3365" name="Line 1317"/>
              <p:cNvSpPr>
                <a:spLocks noChangeShapeType="1"/>
              </p:cNvSpPr>
              <p:nvPr/>
            </p:nvSpPr>
            <p:spPr bwMode="auto">
              <a:xfrm>
                <a:off x="111899700" y="109270800"/>
                <a:ext cx="114300" cy="2286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366" name="Line 1318"/>
              <p:cNvSpPr>
                <a:spLocks noChangeShapeType="1"/>
              </p:cNvSpPr>
              <p:nvPr/>
            </p:nvSpPr>
            <p:spPr bwMode="auto">
              <a:xfrm flipV="1">
                <a:off x="111842550" y="109327950"/>
                <a:ext cx="228600" cy="1143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3367" name="Group 1319"/>
            <p:cNvGrpSpPr>
              <a:grpSpLocks/>
            </p:cNvGrpSpPr>
            <p:nvPr/>
          </p:nvGrpSpPr>
          <p:grpSpPr bwMode="auto">
            <a:xfrm rot="4303484">
              <a:off x="4032" y="3744"/>
              <a:ext cx="144" cy="144"/>
              <a:chOff x="111842550" y="109270800"/>
              <a:chExt cx="228600" cy="228600"/>
            </a:xfrm>
          </p:grpSpPr>
          <p:sp>
            <p:nvSpPr>
              <p:cNvPr id="3368" name="Line 1320"/>
              <p:cNvSpPr>
                <a:spLocks noChangeShapeType="1"/>
              </p:cNvSpPr>
              <p:nvPr/>
            </p:nvSpPr>
            <p:spPr bwMode="auto">
              <a:xfrm>
                <a:off x="111899700" y="109270800"/>
                <a:ext cx="114300" cy="2286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369" name="Line 1321"/>
              <p:cNvSpPr>
                <a:spLocks noChangeShapeType="1"/>
              </p:cNvSpPr>
              <p:nvPr/>
            </p:nvSpPr>
            <p:spPr bwMode="auto">
              <a:xfrm flipV="1">
                <a:off x="111842550" y="109327950"/>
                <a:ext cx="228600" cy="1143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grpSp>
        <p:nvGrpSpPr>
          <p:cNvPr id="3370" name="Group 1322"/>
          <p:cNvGrpSpPr>
            <a:grpSpLocks/>
          </p:cNvGrpSpPr>
          <p:nvPr/>
        </p:nvGrpSpPr>
        <p:grpSpPr bwMode="auto">
          <a:xfrm rot="-3953503">
            <a:off x="1341790" y="4277954"/>
            <a:ext cx="685800" cy="533400"/>
            <a:chOff x="3744" y="3744"/>
            <a:chExt cx="432" cy="336"/>
          </a:xfrm>
        </p:grpSpPr>
        <p:sp>
          <p:nvSpPr>
            <p:cNvPr id="3371" name="Rectangle 1323"/>
            <p:cNvSpPr>
              <a:spLocks noChangeArrowheads="1"/>
            </p:cNvSpPr>
            <p:nvPr/>
          </p:nvSpPr>
          <p:spPr bwMode="auto">
            <a:xfrm rot="-10774731">
              <a:off x="3744" y="3744"/>
              <a:ext cx="432" cy="336"/>
            </a:xfrm>
            <a:prstGeom prst="rect">
              <a:avLst/>
            </a:prstGeom>
            <a:noFill/>
            <a:ln w="9525" cap="rnd">
              <a:solidFill>
                <a:schemeClr val="tx1"/>
              </a:solidFill>
              <a:prstDash val="sysDot"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372" name="Line 1324"/>
            <p:cNvSpPr>
              <a:spLocks noChangeAspect="1" noChangeShapeType="1"/>
            </p:cNvSpPr>
            <p:nvPr/>
          </p:nvSpPr>
          <p:spPr bwMode="auto">
            <a:xfrm rot="-10767613">
              <a:off x="3880" y="4034"/>
              <a:ext cx="15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373" name="Text Box 1325"/>
            <p:cNvSpPr txBox="1">
              <a:spLocks noChangeAspect="1" noChangeArrowheads="1"/>
            </p:cNvSpPr>
            <p:nvPr/>
          </p:nvSpPr>
          <p:spPr bwMode="auto">
            <a:xfrm rot="-10774731">
              <a:off x="3744" y="3888"/>
              <a:ext cx="431" cy="1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>
                      <a:alpha val="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0" hangingPunct="0"/>
              <a:r>
                <a:rPr lang="en-US" altLang="en-US" sz="900" b="1">
                  <a:latin typeface="Calibri" panose="020F0502020204030204" pitchFamily="34" charset="0"/>
                  <a:cs typeface="Calibri" panose="020F0502020204030204" pitchFamily="34" charset="0"/>
                </a:rPr>
                <a:t>vi</a:t>
              </a:r>
            </a:p>
          </p:txBody>
        </p:sp>
        <p:grpSp>
          <p:nvGrpSpPr>
            <p:cNvPr id="3374" name="Group 1326"/>
            <p:cNvGrpSpPr>
              <a:grpSpLocks/>
            </p:cNvGrpSpPr>
            <p:nvPr/>
          </p:nvGrpSpPr>
          <p:grpSpPr bwMode="auto">
            <a:xfrm rot="4225399">
              <a:off x="3744" y="3744"/>
              <a:ext cx="144" cy="144"/>
              <a:chOff x="111842550" y="109270800"/>
              <a:chExt cx="228600" cy="228600"/>
            </a:xfrm>
          </p:grpSpPr>
          <p:sp>
            <p:nvSpPr>
              <p:cNvPr id="3375" name="Line 1327"/>
              <p:cNvSpPr>
                <a:spLocks noChangeShapeType="1"/>
              </p:cNvSpPr>
              <p:nvPr/>
            </p:nvSpPr>
            <p:spPr bwMode="auto">
              <a:xfrm>
                <a:off x="111899700" y="109270800"/>
                <a:ext cx="114300" cy="2286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376" name="Line 1328"/>
              <p:cNvSpPr>
                <a:spLocks noChangeShapeType="1"/>
              </p:cNvSpPr>
              <p:nvPr/>
            </p:nvSpPr>
            <p:spPr bwMode="auto">
              <a:xfrm flipV="1">
                <a:off x="111842550" y="109327950"/>
                <a:ext cx="228600" cy="1143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3377" name="Group 1329"/>
            <p:cNvGrpSpPr>
              <a:grpSpLocks/>
            </p:cNvGrpSpPr>
            <p:nvPr/>
          </p:nvGrpSpPr>
          <p:grpSpPr bwMode="auto">
            <a:xfrm rot="4303484">
              <a:off x="4032" y="3744"/>
              <a:ext cx="144" cy="144"/>
              <a:chOff x="111842550" y="109270800"/>
              <a:chExt cx="228600" cy="228600"/>
            </a:xfrm>
          </p:grpSpPr>
          <p:sp>
            <p:nvSpPr>
              <p:cNvPr id="3378" name="Line 1330"/>
              <p:cNvSpPr>
                <a:spLocks noChangeShapeType="1"/>
              </p:cNvSpPr>
              <p:nvPr/>
            </p:nvSpPr>
            <p:spPr bwMode="auto">
              <a:xfrm>
                <a:off x="111899700" y="109270800"/>
                <a:ext cx="114300" cy="2286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379" name="Line 1331"/>
              <p:cNvSpPr>
                <a:spLocks noChangeShapeType="1"/>
              </p:cNvSpPr>
              <p:nvPr/>
            </p:nvSpPr>
            <p:spPr bwMode="auto">
              <a:xfrm flipV="1">
                <a:off x="111842550" y="109327950"/>
                <a:ext cx="228600" cy="1143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grpSp>
        <p:nvGrpSpPr>
          <p:cNvPr id="3380" name="Group 1332"/>
          <p:cNvGrpSpPr>
            <a:grpSpLocks/>
          </p:cNvGrpSpPr>
          <p:nvPr/>
        </p:nvGrpSpPr>
        <p:grpSpPr bwMode="auto">
          <a:xfrm rot="-3953503">
            <a:off x="1870240" y="4572878"/>
            <a:ext cx="685800" cy="533400"/>
            <a:chOff x="3744" y="3744"/>
            <a:chExt cx="432" cy="336"/>
          </a:xfrm>
        </p:grpSpPr>
        <p:sp>
          <p:nvSpPr>
            <p:cNvPr id="3381" name="Rectangle 1333"/>
            <p:cNvSpPr>
              <a:spLocks noChangeArrowheads="1"/>
            </p:cNvSpPr>
            <p:nvPr/>
          </p:nvSpPr>
          <p:spPr bwMode="auto">
            <a:xfrm rot="-10774731">
              <a:off x="3744" y="3744"/>
              <a:ext cx="432" cy="336"/>
            </a:xfrm>
            <a:prstGeom prst="rect">
              <a:avLst/>
            </a:prstGeom>
            <a:noFill/>
            <a:ln w="9525" cap="rnd">
              <a:solidFill>
                <a:schemeClr val="tx1"/>
              </a:solidFill>
              <a:prstDash val="sysDot"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382" name="Line 1334"/>
            <p:cNvSpPr>
              <a:spLocks noChangeAspect="1" noChangeShapeType="1"/>
            </p:cNvSpPr>
            <p:nvPr/>
          </p:nvSpPr>
          <p:spPr bwMode="auto">
            <a:xfrm rot="-10767613">
              <a:off x="3880" y="4034"/>
              <a:ext cx="15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383" name="Text Box 1335"/>
            <p:cNvSpPr txBox="1">
              <a:spLocks noChangeAspect="1" noChangeArrowheads="1"/>
            </p:cNvSpPr>
            <p:nvPr/>
          </p:nvSpPr>
          <p:spPr bwMode="auto">
            <a:xfrm rot="-10774731">
              <a:off x="3744" y="3888"/>
              <a:ext cx="431" cy="1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>
                      <a:alpha val="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0" hangingPunct="0"/>
              <a:r>
                <a:rPr lang="en-US" altLang="en-US" sz="900" b="1">
                  <a:latin typeface="Calibri" panose="020F0502020204030204" pitchFamily="34" charset="0"/>
                  <a:cs typeface="Calibri" panose="020F0502020204030204" pitchFamily="34" charset="0"/>
                </a:rPr>
                <a:t>vi</a:t>
              </a:r>
            </a:p>
          </p:txBody>
        </p:sp>
        <p:grpSp>
          <p:nvGrpSpPr>
            <p:cNvPr id="3384" name="Group 1336"/>
            <p:cNvGrpSpPr>
              <a:grpSpLocks/>
            </p:cNvGrpSpPr>
            <p:nvPr/>
          </p:nvGrpSpPr>
          <p:grpSpPr bwMode="auto">
            <a:xfrm rot="4225399">
              <a:off x="3744" y="3744"/>
              <a:ext cx="144" cy="144"/>
              <a:chOff x="111842550" y="109270800"/>
              <a:chExt cx="228600" cy="228600"/>
            </a:xfrm>
          </p:grpSpPr>
          <p:sp>
            <p:nvSpPr>
              <p:cNvPr id="3385" name="Line 1337"/>
              <p:cNvSpPr>
                <a:spLocks noChangeShapeType="1"/>
              </p:cNvSpPr>
              <p:nvPr/>
            </p:nvSpPr>
            <p:spPr bwMode="auto">
              <a:xfrm>
                <a:off x="111899700" y="109270800"/>
                <a:ext cx="114300" cy="2286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386" name="Line 1338"/>
              <p:cNvSpPr>
                <a:spLocks noChangeShapeType="1"/>
              </p:cNvSpPr>
              <p:nvPr/>
            </p:nvSpPr>
            <p:spPr bwMode="auto">
              <a:xfrm flipV="1">
                <a:off x="111842550" y="109327950"/>
                <a:ext cx="228600" cy="1143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3387" name="Group 1339"/>
            <p:cNvGrpSpPr>
              <a:grpSpLocks/>
            </p:cNvGrpSpPr>
            <p:nvPr/>
          </p:nvGrpSpPr>
          <p:grpSpPr bwMode="auto">
            <a:xfrm rot="4303484">
              <a:off x="4032" y="3744"/>
              <a:ext cx="144" cy="144"/>
              <a:chOff x="111842550" y="109270800"/>
              <a:chExt cx="228600" cy="228600"/>
            </a:xfrm>
          </p:grpSpPr>
          <p:sp>
            <p:nvSpPr>
              <p:cNvPr id="3388" name="Line 1340"/>
              <p:cNvSpPr>
                <a:spLocks noChangeShapeType="1"/>
              </p:cNvSpPr>
              <p:nvPr/>
            </p:nvSpPr>
            <p:spPr bwMode="auto">
              <a:xfrm>
                <a:off x="111899700" y="109270800"/>
                <a:ext cx="114300" cy="2286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389" name="Line 1341"/>
              <p:cNvSpPr>
                <a:spLocks noChangeShapeType="1"/>
              </p:cNvSpPr>
              <p:nvPr/>
            </p:nvSpPr>
            <p:spPr bwMode="auto">
              <a:xfrm flipV="1">
                <a:off x="111842550" y="109327950"/>
                <a:ext cx="228600" cy="1143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grpSp>
        <p:nvGrpSpPr>
          <p:cNvPr id="3394" name="Group 1346"/>
          <p:cNvGrpSpPr>
            <a:grpSpLocks/>
          </p:cNvGrpSpPr>
          <p:nvPr/>
        </p:nvGrpSpPr>
        <p:grpSpPr bwMode="auto">
          <a:xfrm rot="-23713162">
            <a:off x="3124200" y="4267200"/>
            <a:ext cx="685800" cy="533400"/>
            <a:chOff x="3744" y="3744"/>
            <a:chExt cx="432" cy="336"/>
          </a:xfrm>
        </p:grpSpPr>
        <p:sp>
          <p:nvSpPr>
            <p:cNvPr id="3395" name="Rectangle 1347"/>
            <p:cNvSpPr>
              <a:spLocks noChangeArrowheads="1"/>
            </p:cNvSpPr>
            <p:nvPr/>
          </p:nvSpPr>
          <p:spPr bwMode="auto">
            <a:xfrm rot="-10774731">
              <a:off x="3744" y="3744"/>
              <a:ext cx="432" cy="336"/>
            </a:xfrm>
            <a:prstGeom prst="rect">
              <a:avLst/>
            </a:prstGeom>
            <a:noFill/>
            <a:ln w="9525" cap="rnd">
              <a:solidFill>
                <a:schemeClr val="tx1"/>
              </a:solidFill>
              <a:prstDash val="sysDot"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396" name="Line 1348"/>
            <p:cNvSpPr>
              <a:spLocks noChangeAspect="1" noChangeShapeType="1"/>
            </p:cNvSpPr>
            <p:nvPr/>
          </p:nvSpPr>
          <p:spPr bwMode="auto">
            <a:xfrm rot="-10767613">
              <a:off x="3880" y="4034"/>
              <a:ext cx="15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397" name="Text Box 1349"/>
            <p:cNvSpPr txBox="1">
              <a:spLocks noChangeAspect="1" noChangeArrowheads="1"/>
            </p:cNvSpPr>
            <p:nvPr/>
          </p:nvSpPr>
          <p:spPr bwMode="auto">
            <a:xfrm rot="-10774731">
              <a:off x="3744" y="3888"/>
              <a:ext cx="431" cy="1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>
                      <a:alpha val="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0" hangingPunct="0"/>
              <a:r>
                <a:rPr lang="en-US" altLang="en-US" sz="900" b="1">
                  <a:latin typeface="Calibri" panose="020F0502020204030204" pitchFamily="34" charset="0"/>
                  <a:cs typeface="Calibri" panose="020F0502020204030204" pitchFamily="34" charset="0"/>
                </a:rPr>
                <a:t>cb</a:t>
              </a:r>
            </a:p>
          </p:txBody>
        </p:sp>
        <p:grpSp>
          <p:nvGrpSpPr>
            <p:cNvPr id="3398" name="Group 1350"/>
            <p:cNvGrpSpPr>
              <a:grpSpLocks/>
            </p:cNvGrpSpPr>
            <p:nvPr/>
          </p:nvGrpSpPr>
          <p:grpSpPr bwMode="auto">
            <a:xfrm rot="4225399">
              <a:off x="3744" y="3744"/>
              <a:ext cx="144" cy="144"/>
              <a:chOff x="111842550" y="109270800"/>
              <a:chExt cx="228600" cy="228600"/>
            </a:xfrm>
          </p:grpSpPr>
          <p:sp>
            <p:nvSpPr>
              <p:cNvPr id="3399" name="Line 1351"/>
              <p:cNvSpPr>
                <a:spLocks noChangeShapeType="1"/>
              </p:cNvSpPr>
              <p:nvPr/>
            </p:nvSpPr>
            <p:spPr bwMode="auto">
              <a:xfrm>
                <a:off x="111899700" y="109270800"/>
                <a:ext cx="114300" cy="2286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400" name="Line 1352"/>
              <p:cNvSpPr>
                <a:spLocks noChangeShapeType="1"/>
              </p:cNvSpPr>
              <p:nvPr/>
            </p:nvSpPr>
            <p:spPr bwMode="auto">
              <a:xfrm flipV="1">
                <a:off x="111842550" y="109327950"/>
                <a:ext cx="228600" cy="1143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3401" name="Group 1353"/>
            <p:cNvGrpSpPr>
              <a:grpSpLocks/>
            </p:cNvGrpSpPr>
            <p:nvPr/>
          </p:nvGrpSpPr>
          <p:grpSpPr bwMode="auto">
            <a:xfrm rot="4303484">
              <a:off x="4032" y="3744"/>
              <a:ext cx="144" cy="144"/>
              <a:chOff x="111842550" y="109270800"/>
              <a:chExt cx="228600" cy="228600"/>
            </a:xfrm>
          </p:grpSpPr>
          <p:sp>
            <p:nvSpPr>
              <p:cNvPr id="3402" name="Line 1354"/>
              <p:cNvSpPr>
                <a:spLocks noChangeShapeType="1"/>
              </p:cNvSpPr>
              <p:nvPr/>
            </p:nvSpPr>
            <p:spPr bwMode="auto">
              <a:xfrm>
                <a:off x="111899700" y="109270800"/>
                <a:ext cx="114300" cy="2286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403" name="Line 1355"/>
              <p:cNvSpPr>
                <a:spLocks noChangeShapeType="1"/>
              </p:cNvSpPr>
              <p:nvPr/>
            </p:nvSpPr>
            <p:spPr bwMode="auto">
              <a:xfrm flipV="1">
                <a:off x="111842550" y="109327950"/>
                <a:ext cx="228600" cy="1143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grpSp>
        <p:nvGrpSpPr>
          <p:cNvPr id="3404" name="Group 1356"/>
          <p:cNvGrpSpPr>
            <a:grpSpLocks/>
          </p:cNvGrpSpPr>
          <p:nvPr/>
        </p:nvGrpSpPr>
        <p:grpSpPr bwMode="auto">
          <a:xfrm rot="-24555337">
            <a:off x="2514600" y="4800600"/>
            <a:ext cx="685800" cy="533400"/>
            <a:chOff x="3744" y="3744"/>
            <a:chExt cx="432" cy="336"/>
          </a:xfrm>
        </p:grpSpPr>
        <p:sp>
          <p:nvSpPr>
            <p:cNvPr id="3405" name="Rectangle 1357"/>
            <p:cNvSpPr>
              <a:spLocks noChangeArrowheads="1"/>
            </p:cNvSpPr>
            <p:nvPr/>
          </p:nvSpPr>
          <p:spPr bwMode="auto">
            <a:xfrm rot="-10774731">
              <a:off x="3744" y="3744"/>
              <a:ext cx="432" cy="336"/>
            </a:xfrm>
            <a:prstGeom prst="rect">
              <a:avLst/>
            </a:prstGeom>
            <a:noFill/>
            <a:ln w="9525" cap="rnd">
              <a:solidFill>
                <a:schemeClr val="tx1"/>
              </a:solidFill>
              <a:prstDash val="sysDot"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406" name="Line 1358"/>
            <p:cNvSpPr>
              <a:spLocks noChangeAspect="1" noChangeShapeType="1"/>
            </p:cNvSpPr>
            <p:nvPr/>
          </p:nvSpPr>
          <p:spPr bwMode="auto">
            <a:xfrm rot="-10767613">
              <a:off x="3880" y="4034"/>
              <a:ext cx="15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407" name="Text Box 1359"/>
            <p:cNvSpPr txBox="1">
              <a:spLocks noChangeAspect="1" noChangeArrowheads="1"/>
            </p:cNvSpPr>
            <p:nvPr/>
          </p:nvSpPr>
          <p:spPr bwMode="auto">
            <a:xfrm rot="-10774731">
              <a:off x="3744" y="3888"/>
              <a:ext cx="431" cy="1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>
                      <a:alpha val="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0" hangingPunct="0"/>
              <a:r>
                <a:rPr lang="en-US" altLang="en-US" sz="900" b="1">
                  <a:latin typeface="Calibri" panose="020F0502020204030204" pitchFamily="34" charset="0"/>
                  <a:cs typeface="Calibri" panose="020F0502020204030204" pitchFamily="34" charset="0"/>
                </a:rPr>
                <a:t>cb</a:t>
              </a:r>
            </a:p>
          </p:txBody>
        </p:sp>
        <p:grpSp>
          <p:nvGrpSpPr>
            <p:cNvPr id="3408" name="Group 1360"/>
            <p:cNvGrpSpPr>
              <a:grpSpLocks/>
            </p:cNvGrpSpPr>
            <p:nvPr/>
          </p:nvGrpSpPr>
          <p:grpSpPr bwMode="auto">
            <a:xfrm rot="4225399">
              <a:off x="3744" y="3744"/>
              <a:ext cx="144" cy="144"/>
              <a:chOff x="111842550" y="109270800"/>
              <a:chExt cx="228600" cy="228600"/>
            </a:xfrm>
          </p:grpSpPr>
          <p:sp>
            <p:nvSpPr>
              <p:cNvPr id="3409" name="Line 1361"/>
              <p:cNvSpPr>
                <a:spLocks noChangeShapeType="1"/>
              </p:cNvSpPr>
              <p:nvPr/>
            </p:nvSpPr>
            <p:spPr bwMode="auto">
              <a:xfrm>
                <a:off x="111899700" y="109270800"/>
                <a:ext cx="114300" cy="2286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410" name="Line 1362"/>
              <p:cNvSpPr>
                <a:spLocks noChangeShapeType="1"/>
              </p:cNvSpPr>
              <p:nvPr/>
            </p:nvSpPr>
            <p:spPr bwMode="auto">
              <a:xfrm flipV="1">
                <a:off x="111842550" y="109327950"/>
                <a:ext cx="228600" cy="1143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3411" name="Group 1363"/>
            <p:cNvGrpSpPr>
              <a:grpSpLocks/>
            </p:cNvGrpSpPr>
            <p:nvPr/>
          </p:nvGrpSpPr>
          <p:grpSpPr bwMode="auto">
            <a:xfrm rot="4303484">
              <a:off x="4032" y="3744"/>
              <a:ext cx="144" cy="144"/>
              <a:chOff x="111842550" y="109270800"/>
              <a:chExt cx="228600" cy="228600"/>
            </a:xfrm>
          </p:grpSpPr>
          <p:sp>
            <p:nvSpPr>
              <p:cNvPr id="3412" name="Line 1364"/>
              <p:cNvSpPr>
                <a:spLocks noChangeShapeType="1"/>
              </p:cNvSpPr>
              <p:nvPr/>
            </p:nvSpPr>
            <p:spPr bwMode="auto">
              <a:xfrm>
                <a:off x="111899700" y="109270800"/>
                <a:ext cx="114300" cy="2286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413" name="Line 1365"/>
              <p:cNvSpPr>
                <a:spLocks noChangeShapeType="1"/>
              </p:cNvSpPr>
              <p:nvPr/>
            </p:nvSpPr>
            <p:spPr bwMode="auto">
              <a:xfrm flipV="1">
                <a:off x="111842550" y="109327950"/>
                <a:ext cx="228600" cy="1143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grpSp>
        <p:nvGrpSpPr>
          <p:cNvPr id="3414" name="Group 1366"/>
          <p:cNvGrpSpPr>
            <a:grpSpLocks/>
          </p:cNvGrpSpPr>
          <p:nvPr/>
        </p:nvGrpSpPr>
        <p:grpSpPr bwMode="auto">
          <a:xfrm rot="-24748323">
            <a:off x="1524000" y="3429000"/>
            <a:ext cx="685800" cy="533400"/>
            <a:chOff x="3744" y="3744"/>
            <a:chExt cx="432" cy="336"/>
          </a:xfrm>
        </p:grpSpPr>
        <p:sp>
          <p:nvSpPr>
            <p:cNvPr id="3415" name="Rectangle 1367"/>
            <p:cNvSpPr>
              <a:spLocks noChangeArrowheads="1"/>
            </p:cNvSpPr>
            <p:nvPr/>
          </p:nvSpPr>
          <p:spPr bwMode="auto">
            <a:xfrm rot="-10774731">
              <a:off x="3744" y="3744"/>
              <a:ext cx="432" cy="336"/>
            </a:xfrm>
            <a:prstGeom prst="rect">
              <a:avLst/>
            </a:prstGeom>
            <a:noFill/>
            <a:ln w="9525" cap="rnd">
              <a:solidFill>
                <a:schemeClr val="tx1"/>
              </a:solidFill>
              <a:prstDash val="sysDot"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416" name="Line 1368"/>
            <p:cNvSpPr>
              <a:spLocks noChangeAspect="1" noChangeShapeType="1"/>
            </p:cNvSpPr>
            <p:nvPr/>
          </p:nvSpPr>
          <p:spPr bwMode="auto">
            <a:xfrm rot="-10767613">
              <a:off x="3880" y="4034"/>
              <a:ext cx="15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417" name="Text Box 1369"/>
            <p:cNvSpPr txBox="1">
              <a:spLocks noChangeAspect="1" noChangeArrowheads="1"/>
            </p:cNvSpPr>
            <p:nvPr/>
          </p:nvSpPr>
          <p:spPr bwMode="auto">
            <a:xfrm rot="-10774731">
              <a:off x="3744" y="3888"/>
              <a:ext cx="431" cy="1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>
                      <a:alpha val="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0" hangingPunct="0"/>
              <a:r>
                <a:rPr lang="en-US" altLang="en-US" sz="900" b="1">
                  <a:latin typeface="Calibri" panose="020F0502020204030204" pitchFamily="34" charset="0"/>
                  <a:cs typeface="Calibri" panose="020F0502020204030204" pitchFamily="34" charset="0"/>
                </a:rPr>
                <a:t>cb</a:t>
              </a:r>
            </a:p>
          </p:txBody>
        </p:sp>
        <p:grpSp>
          <p:nvGrpSpPr>
            <p:cNvPr id="3418" name="Group 1370"/>
            <p:cNvGrpSpPr>
              <a:grpSpLocks/>
            </p:cNvGrpSpPr>
            <p:nvPr/>
          </p:nvGrpSpPr>
          <p:grpSpPr bwMode="auto">
            <a:xfrm rot="4225399">
              <a:off x="3744" y="3744"/>
              <a:ext cx="144" cy="144"/>
              <a:chOff x="111842550" y="109270800"/>
              <a:chExt cx="228600" cy="228600"/>
            </a:xfrm>
          </p:grpSpPr>
          <p:sp>
            <p:nvSpPr>
              <p:cNvPr id="3419" name="Line 1371"/>
              <p:cNvSpPr>
                <a:spLocks noChangeShapeType="1"/>
              </p:cNvSpPr>
              <p:nvPr/>
            </p:nvSpPr>
            <p:spPr bwMode="auto">
              <a:xfrm>
                <a:off x="111899700" y="109270800"/>
                <a:ext cx="114300" cy="2286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420" name="Line 1372"/>
              <p:cNvSpPr>
                <a:spLocks noChangeShapeType="1"/>
              </p:cNvSpPr>
              <p:nvPr/>
            </p:nvSpPr>
            <p:spPr bwMode="auto">
              <a:xfrm flipV="1">
                <a:off x="111842550" y="109327950"/>
                <a:ext cx="228600" cy="1143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3421" name="Group 1373"/>
            <p:cNvGrpSpPr>
              <a:grpSpLocks/>
            </p:cNvGrpSpPr>
            <p:nvPr/>
          </p:nvGrpSpPr>
          <p:grpSpPr bwMode="auto">
            <a:xfrm rot="4303484">
              <a:off x="4032" y="3744"/>
              <a:ext cx="144" cy="144"/>
              <a:chOff x="111842550" y="109270800"/>
              <a:chExt cx="228600" cy="228600"/>
            </a:xfrm>
          </p:grpSpPr>
          <p:sp>
            <p:nvSpPr>
              <p:cNvPr id="3422" name="Line 1374"/>
              <p:cNvSpPr>
                <a:spLocks noChangeShapeType="1"/>
              </p:cNvSpPr>
              <p:nvPr/>
            </p:nvSpPr>
            <p:spPr bwMode="auto">
              <a:xfrm>
                <a:off x="111899700" y="109270800"/>
                <a:ext cx="114300" cy="2286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423" name="Line 1375"/>
              <p:cNvSpPr>
                <a:spLocks noChangeShapeType="1"/>
              </p:cNvSpPr>
              <p:nvPr/>
            </p:nvSpPr>
            <p:spPr bwMode="auto">
              <a:xfrm flipV="1">
                <a:off x="111842550" y="109327950"/>
                <a:ext cx="228600" cy="1143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grpSp>
        <p:nvGrpSpPr>
          <p:cNvPr id="3424" name="Group 1376"/>
          <p:cNvGrpSpPr>
            <a:grpSpLocks/>
          </p:cNvGrpSpPr>
          <p:nvPr/>
        </p:nvGrpSpPr>
        <p:grpSpPr bwMode="auto">
          <a:xfrm rot="-24555337">
            <a:off x="2438400" y="4038600"/>
            <a:ext cx="685800" cy="533400"/>
            <a:chOff x="3744" y="3744"/>
            <a:chExt cx="432" cy="336"/>
          </a:xfrm>
        </p:grpSpPr>
        <p:sp>
          <p:nvSpPr>
            <p:cNvPr id="3425" name="Rectangle 1377"/>
            <p:cNvSpPr>
              <a:spLocks noChangeArrowheads="1"/>
            </p:cNvSpPr>
            <p:nvPr/>
          </p:nvSpPr>
          <p:spPr bwMode="auto">
            <a:xfrm rot="-10774731">
              <a:off x="3744" y="3744"/>
              <a:ext cx="432" cy="336"/>
            </a:xfrm>
            <a:prstGeom prst="rect">
              <a:avLst/>
            </a:prstGeom>
            <a:noFill/>
            <a:ln w="9525" cap="rnd">
              <a:solidFill>
                <a:schemeClr val="tx1"/>
              </a:solidFill>
              <a:prstDash val="sysDot"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426" name="Line 1378"/>
            <p:cNvSpPr>
              <a:spLocks noChangeAspect="1" noChangeShapeType="1"/>
            </p:cNvSpPr>
            <p:nvPr/>
          </p:nvSpPr>
          <p:spPr bwMode="auto">
            <a:xfrm rot="-10767613">
              <a:off x="3880" y="4034"/>
              <a:ext cx="15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427" name="Text Box 1379"/>
            <p:cNvSpPr txBox="1">
              <a:spLocks noChangeAspect="1" noChangeArrowheads="1"/>
            </p:cNvSpPr>
            <p:nvPr/>
          </p:nvSpPr>
          <p:spPr bwMode="auto">
            <a:xfrm rot="-10774731">
              <a:off x="3744" y="3888"/>
              <a:ext cx="431" cy="1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>
                      <a:alpha val="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0" hangingPunct="0"/>
              <a:r>
                <a:rPr lang="en-US" altLang="en-US" sz="900" b="1">
                  <a:latin typeface="Calibri" panose="020F0502020204030204" pitchFamily="34" charset="0"/>
                  <a:cs typeface="Calibri" panose="020F0502020204030204" pitchFamily="34" charset="0"/>
                </a:rPr>
                <a:t>cb</a:t>
              </a:r>
            </a:p>
          </p:txBody>
        </p:sp>
        <p:grpSp>
          <p:nvGrpSpPr>
            <p:cNvPr id="3428" name="Group 1380"/>
            <p:cNvGrpSpPr>
              <a:grpSpLocks/>
            </p:cNvGrpSpPr>
            <p:nvPr/>
          </p:nvGrpSpPr>
          <p:grpSpPr bwMode="auto">
            <a:xfrm rot="4225399">
              <a:off x="3744" y="3744"/>
              <a:ext cx="144" cy="144"/>
              <a:chOff x="111842550" y="109270800"/>
              <a:chExt cx="228600" cy="228600"/>
            </a:xfrm>
          </p:grpSpPr>
          <p:sp>
            <p:nvSpPr>
              <p:cNvPr id="3429" name="Line 1381"/>
              <p:cNvSpPr>
                <a:spLocks noChangeShapeType="1"/>
              </p:cNvSpPr>
              <p:nvPr/>
            </p:nvSpPr>
            <p:spPr bwMode="auto">
              <a:xfrm>
                <a:off x="111899700" y="109270800"/>
                <a:ext cx="114300" cy="2286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430" name="Line 1382"/>
              <p:cNvSpPr>
                <a:spLocks noChangeShapeType="1"/>
              </p:cNvSpPr>
              <p:nvPr/>
            </p:nvSpPr>
            <p:spPr bwMode="auto">
              <a:xfrm flipV="1">
                <a:off x="111842550" y="109327950"/>
                <a:ext cx="228600" cy="1143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3431" name="Group 1383"/>
            <p:cNvGrpSpPr>
              <a:grpSpLocks/>
            </p:cNvGrpSpPr>
            <p:nvPr/>
          </p:nvGrpSpPr>
          <p:grpSpPr bwMode="auto">
            <a:xfrm rot="4303484">
              <a:off x="4032" y="3744"/>
              <a:ext cx="144" cy="144"/>
              <a:chOff x="111842550" y="109270800"/>
              <a:chExt cx="228600" cy="228600"/>
            </a:xfrm>
          </p:grpSpPr>
          <p:sp>
            <p:nvSpPr>
              <p:cNvPr id="3432" name="Line 1384"/>
              <p:cNvSpPr>
                <a:spLocks noChangeShapeType="1"/>
              </p:cNvSpPr>
              <p:nvPr/>
            </p:nvSpPr>
            <p:spPr bwMode="auto">
              <a:xfrm>
                <a:off x="111899700" y="109270800"/>
                <a:ext cx="114300" cy="2286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433" name="Line 1385"/>
              <p:cNvSpPr>
                <a:spLocks noChangeShapeType="1"/>
              </p:cNvSpPr>
              <p:nvPr/>
            </p:nvSpPr>
            <p:spPr bwMode="auto">
              <a:xfrm flipV="1">
                <a:off x="111842550" y="109327950"/>
                <a:ext cx="228600" cy="1143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grpSp>
        <p:nvGrpSpPr>
          <p:cNvPr id="3434" name="Group 1386"/>
          <p:cNvGrpSpPr>
            <a:grpSpLocks/>
          </p:cNvGrpSpPr>
          <p:nvPr/>
        </p:nvGrpSpPr>
        <p:grpSpPr bwMode="auto">
          <a:xfrm rot="-24748323">
            <a:off x="1981200" y="3733800"/>
            <a:ext cx="685800" cy="533400"/>
            <a:chOff x="3744" y="3744"/>
            <a:chExt cx="432" cy="336"/>
          </a:xfrm>
        </p:grpSpPr>
        <p:sp>
          <p:nvSpPr>
            <p:cNvPr id="3435" name="Rectangle 1387"/>
            <p:cNvSpPr>
              <a:spLocks noChangeArrowheads="1"/>
            </p:cNvSpPr>
            <p:nvPr/>
          </p:nvSpPr>
          <p:spPr bwMode="auto">
            <a:xfrm rot="-10774731">
              <a:off x="3744" y="3744"/>
              <a:ext cx="432" cy="336"/>
            </a:xfrm>
            <a:prstGeom prst="rect">
              <a:avLst/>
            </a:prstGeom>
            <a:noFill/>
            <a:ln w="9525" cap="rnd">
              <a:solidFill>
                <a:schemeClr val="tx1"/>
              </a:solidFill>
              <a:prstDash val="sysDot"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436" name="Line 1388"/>
            <p:cNvSpPr>
              <a:spLocks noChangeAspect="1" noChangeShapeType="1"/>
            </p:cNvSpPr>
            <p:nvPr/>
          </p:nvSpPr>
          <p:spPr bwMode="auto">
            <a:xfrm rot="-10767613">
              <a:off x="3880" y="4034"/>
              <a:ext cx="15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437" name="Text Box 1389"/>
            <p:cNvSpPr txBox="1">
              <a:spLocks noChangeAspect="1" noChangeArrowheads="1"/>
            </p:cNvSpPr>
            <p:nvPr/>
          </p:nvSpPr>
          <p:spPr bwMode="auto">
            <a:xfrm rot="-10774731">
              <a:off x="3744" y="3888"/>
              <a:ext cx="431" cy="1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>
                      <a:alpha val="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0" hangingPunct="0"/>
              <a:r>
                <a:rPr lang="en-US" altLang="en-US" sz="900" b="1">
                  <a:latin typeface="Calibri" panose="020F0502020204030204" pitchFamily="34" charset="0"/>
                  <a:cs typeface="Calibri" panose="020F0502020204030204" pitchFamily="34" charset="0"/>
                </a:rPr>
                <a:t>cb</a:t>
              </a:r>
            </a:p>
          </p:txBody>
        </p:sp>
        <p:grpSp>
          <p:nvGrpSpPr>
            <p:cNvPr id="3438" name="Group 1390"/>
            <p:cNvGrpSpPr>
              <a:grpSpLocks/>
            </p:cNvGrpSpPr>
            <p:nvPr/>
          </p:nvGrpSpPr>
          <p:grpSpPr bwMode="auto">
            <a:xfrm rot="4225399">
              <a:off x="3744" y="3744"/>
              <a:ext cx="144" cy="144"/>
              <a:chOff x="111842550" y="109270800"/>
              <a:chExt cx="228600" cy="228600"/>
            </a:xfrm>
          </p:grpSpPr>
          <p:sp>
            <p:nvSpPr>
              <p:cNvPr id="3439" name="Line 1391"/>
              <p:cNvSpPr>
                <a:spLocks noChangeShapeType="1"/>
              </p:cNvSpPr>
              <p:nvPr/>
            </p:nvSpPr>
            <p:spPr bwMode="auto">
              <a:xfrm>
                <a:off x="111899700" y="109270800"/>
                <a:ext cx="114300" cy="2286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440" name="Line 1392"/>
              <p:cNvSpPr>
                <a:spLocks noChangeShapeType="1"/>
              </p:cNvSpPr>
              <p:nvPr/>
            </p:nvSpPr>
            <p:spPr bwMode="auto">
              <a:xfrm flipV="1">
                <a:off x="111842550" y="109327950"/>
                <a:ext cx="228600" cy="1143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3441" name="Group 1393"/>
            <p:cNvGrpSpPr>
              <a:grpSpLocks/>
            </p:cNvGrpSpPr>
            <p:nvPr/>
          </p:nvGrpSpPr>
          <p:grpSpPr bwMode="auto">
            <a:xfrm rot="4303484">
              <a:off x="4032" y="3744"/>
              <a:ext cx="144" cy="144"/>
              <a:chOff x="111842550" y="109270800"/>
              <a:chExt cx="228600" cy="228600"/>
            </a:xfrm>
          </p:grpSpPr>
          <p:sp>
            <p:nvSpPr>
              <p:cNvPr id="3442" name="Line 1394"/>
              <p:cNvSpPr>
                <a:spLocks noChangeShapeType="1"/>
              </p:cNvSpPr>
              <p:nvPr/>
            </p:nvSpPr>
            <p:spPr bwMode="auto">
              <a:xfrm>
                <a:off x="111899700" y="109270800"/>
                <a:ext cx="114300" cy="2286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443" name="Line 1395"/>
              <p:cNvSpPr>
                <a:spLocks noChangeShapeType="1"/>
              </p:cNvSpPr>
              <p:nvPr/>
            </p:nvSpPr>
            <p:spPr bwMode="auto">
              <a:xfrm flipV="1">
                <a:off x="111842550" y="109327950"/>
                <a:ext cx="228600" cy="1143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grpSp>
        <p:nvGrpSpPr>
          <p:cNvPr id="3444" name="Group 1396"/>
          <p:cNvGrpSpPr>
            <a:grpSpLocks/>
          </p:cNvGrpSpPr>
          <p:nvPr/>
        </p:nvGrpSpPr>
        <p:grpSpPr bwMode="auto">
          <a:xfrm rot="-23713162">
            <a:off x="3200400" y="4953000"/>
            <a:ext cx="685800" cy="533400"/>
            <a:chOff x="3744" y="3744"/>
            <a:chExt cx="432" cy="336"/>
          </a:xfrm>
        </p:grpSpPr>
        <p:sp>
          <p:nvSpPr>
            <p:cNvPr id="3445" name="Rectangle 1397"/>
            <p:cNvSpPr>
              <a:spLocks noChangeArrowheads="1"/>
            </p:cNvSpPr>
            <p:nvPr/>
          </p:nvSpPr>
          <p:spPr bwMode="auto">
            <a:xfrm rot="-10774731">
              <a:off x="3744" y="3744"/>
              <a:ext cx="432" cy="336"/>
            </a:xfrm>
            <a:prstGeom prst="rect">
              <a:avLst/>
            </a:prstGeom>
            <a:noFill/>
            <a:ln w="9525" cap="rnd">
              <a:solidFill>
                <a:schemeClr val="tx1"/>
              </a:solidFill>
              <a:prstDash val="sysDot"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446" name="Line 1398"/>
            <p:cNvSpPr>
              <a:spLocks noChangeAspect="1" noChangeShapeType="1"/>
            </p:cNvSpPr>
            <p:nvPr/>
          </p:nvSpPr>
          <p:spPr bwMode="auto">
            <a:xfrm rot="-10767613">
              <a:off x="3880" y="4034"/>
              <a:ext cx="15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447" name="Text Box 1399"/>
            <p:cNvSpPr txBox="1">
              <a:spLocks noChangeAspect="1" noChangeArrowheads="1"/>
            </p:cNvSpPr>
            <p:nvPr/>
          </p:nvSpPr>
          <p:spPr bwMode="auto">
            <a:xfrm rot="-10774731">
              <a:off x="3744" y="3888"/>
              <a:ext cx="431" cy="1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>
                      <a:alpha val="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0" hangingPunct="0"/>
              <a:r>
                <a:rPr lang="en-US" altLang="en-US" sz="900" b="1">
                  <a:latin typeface="Calibri" panose="020F0502020204030204" pitchFamily="34" charset="0"/>
                  <a:cs typeface="Calibri" panose="020F0502020204030204" pitchFamily="34" charset="0"/>
                </a:rPr>
                <a:t>cb</a:t>
              </a:r>
            </a:p>
          </p:txBody>
        </p:sp>
        <p:grpSp>
          <p:nvGrpSpPr>
            <p:cNvPr id="3448" name="Group 1400"/>
            <p:cNvGrpSpPr>
              <a:grpSpLocks/>
            </p:cNvGrpSpPr>
            <p:nvPr/>
          </p:nvGrpSpPr>
          <p:grpSpPr bwMode="auto">
            <a:xfrm rot="4225399">
              <a:off x="3744" y="3744"/>
              <a:ext cx="144" cy="144"/>
              <a:chOff x="111842550" y="109270800"/>
              <a:chExt cx="228600" cy="228600"/>
            </a:xfrm>
          </p:grpSpPr>
          <p:sp>
            <p:nvSpPr>
              <p:cNvPr id="3449" name="Line 1401"/>
              <p:cNvSpPr>
                <a:spLocks noChangeShapeType="1"/>
              </p:cNvSpPr>
              <p:nvPr/>
            </p:nvSpPr>
            <p:spPr bwMode="auto">
              <a:xfrm>
                <a:off x="111899700" y="109270800"/>
                <a:ext cx="114300" cy="2286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450" name="Line 1402"/>
              <p:cNvSpPr>
                <a:spLocks noChangeShapeType="1"/>
              </p:cNvSpPr>
              <p:nvPr/>
            </p:nvSpPr>
            <p:spPr bwMode="auto">
              <a:xfrm flipV="1">
                <a:off x="111842550" y="109327950"/>
                <a:ext cx="228600" cy="1143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3451" name="Group 1403"/>
            <p:cNvGrpSpPr>
              <a:grpSpLocks/>
            </p:cNvGrpSpPr>
            <p:nvPr/>
          </p:nvGrpSpPr>
          <p:grpSpPr bwMode="auto">
            <a:xfrm rot="4303484">
              <a:off x="4032" y="3744"/>
              <a:ext cx="144" cy="144"/>
              <a:chOff x="111842550" y="109270800"/>
              <a:chExt cx="228600" cy="228600"/>
            </a:xfrm>
          </p:grpSpPr>
          <p:sp>
            <p:nvSpPr>
              <p:cNvPr id="3452" name="Line 1404"/>
              <p:cNvSpPr>
                <a:spLocks noChangeShapeType="1"/>
              </p:cNvSpPr>
              <p:nvPr/>
            </p:nvSpPr>
            <p:spPr bwMode="auto">
              <a:xfrm>
                <a:off x="111899700" y="109270800"/>
                <a:ext cx="114300" cy="2286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453" name="Line 1405"/>
              <p:cNvSpPr>
                <a:spLocks noChangeShapeType="1"/>
              </p:cNvSpPr>
              <p:nvPr/>
            </p:nvSpPr>
            <p:spPr bwMode="auto">
              <a:xfrm flipV="1">
                <a:off x="111842550" y="109327950"/>
                <a:ext cx="228600" cy="1143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grpSp>
        <p:nvGrpSpPr>
          <p:cNvPr id="3454" name="Group 1406"/>
          <p:cNvGrpSpPr>
            <a:grpSpLocks/>
          </p:cNvGrpSpPr>
          <p:nvPr/>
        </p:nvGrpSpPr>
        <p:grpSpPr bwMode="auto">
          <a:xfrm rot="17961162">
            <a:off x="1065392" y="3432022"/>
            <a:ext cx="381000" cy="533400"/>
            <a:chOff x="4320" y="3744"/>
            <a:chExt cx="240" cy="336"/>
          </a:xfrm>
        </p:grpSpPr>
        <p:sp>
          <p:nvSpPr>
            <p:cNvPr id="3455" name="Rectangle 1407"/>
            <p:cNvSpPr>
              <a:spLocks noChangeArrowheads="1"/>
            </p:cNvSpPr>
            <p:nvPr/>
          </p:nvSpPr>
          <p:spPr bwMode="auto">
            <a:xfrm rot="10800000">
              <a:off x="4320" y="3744"/>
              <a:ext cx="236" cy="336"/>
            </a:xfrm>
            <a:prstGeom prst="rect">
              <a:avLst/>
            </a:prstGeom>
            <a:noFill/>
            <a:ln w="9525" cap="rnd">
              <a:solidFill>
                <a:schemeClr val="tx1"/>
              </a:solidFill>
              <a:prstDash val="sysDot"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456" name="Line 1408"/>
            <p:cNvSpPr>
              <a:spLocks noChangeAspect="1" noChangeShapeType="1"/>
            </p:cNvSpPr>
            <p:nvPr/>
          </p:nvSpPr>
          <p:spPr bwMode="auto">
            <a:xfrm rot="10807117">
              <a:off x="4368" y="4032"/>
              <a:ext cx="141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457" name="Text Box 1409"/>
            <p:cNvSpPr txBox="1">
              <a:spLocks noChangeArrowheads="1"/>
            </p:cNvSpPr>
            <p:nvPr/>
          </p:nvSpPr>
          <p:spPr bwMode="auto">
            <a:xfrm rot="10800000">
              <a:off x="4320" y="3840"/>
              <a:ext cx="240" cy="1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>
                      <a:alpha val="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rIns="0"/>
            <a:lstStyle/>
            <a:p>
              <a:pPr algn="ctr" eaLnBrk="0" hangingPunct="0"/>
              <a:r>
                <a:rPr lang="en-US" altLang="en-US" sz="900" b="1">
                  <a:latin typeface="Calibri" panose="020F0502020204030204" pitchFamily="34" charset="0"/>
                  <a:cs typeface="Calibri" panose="020F0502020204030204" pitchFamily="34" charset="0"/>
                </a:rPr>
                <a:t>vi</a:t>
              </a:r>
            </a:p>
          </p:txBody>
        </p:sp>
        <p:grpSp>
          <p:nvGrpSpPr>
            <p:cNvPr id="3458" name="Group 1410"/>
            <p:cNvGrpSpPr>
              <a:grpSpLocks/>
            </p:cNvGrpSpPr>
            <p:nvPr/>
          </p:nvGrpSpPr>
          <p:grpSpPr bwMode="auto">
            <a:xfrm rot="4288470">
              <a:off x="4368" y="3744"/>
              <a:ext cx="144" cy="144"/>
              <a:chOff x="111842550" y="109270800"/>
              <a:chExt cx="228600" cy="228600"/>
            </a:xfrm>
          </p:grpSpPr>
          <p:sp>
            <p:nvSpPr>
              <p:cNvPr id="3459" name="Line 1411"/>
              <p:cNvSpPr>
                <a:spLocks noChangeShapeType="1"/>
              </p:cNvSpPr>
              <p:nvPr/>
            </p:nvSpPr>
            <p:spPr bwMode="auto">
              <a:xfrm>
                <a:off x="111899700" y="109270800"/>
                <a:ext cx="114300" cy="2286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460" name="Line 1412"/>
              <p:cNvSpPr>
                <a:spLocks noChangeShapeType="1"/>
              </p:cNvSpPr>
              <p:nvPr/>
            </p:nvSpPr>
            <p:spPr bwMode="auto">
              <a:xfrm flipV="1">
                <a:off x="111842550" y="109327950"/>
                <a:ext cx="228600" cy="1143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grpSp>
        <p:nvGrpSpPr>
          <p:cNvPr id="3461" name="Group 1413"/>
          <p:cNvGrpSpPr>
            <a:grpSpLocks/>
          </p:cNvGrpSpPr>
          <p:nvPr/>
        </p:nvGrpSpPr>
        <p:grpSpPr bwMode="auto">
          <a:xfrm rot="-3253848">
            <a:off x="1295400" y="3048000"/>
            <a:ext cx="381000" cy="533400"/>
            <a:chOff x="4320" y="3744"/>
            <a:chExt cx="240" cy="336"/>
          </a:xfrm>
        </p:grpSpPr>
        <p:sp>
          <p:nvSpPr>
            <p:cNvPr id="3462" name="Rectangle 1414"/>
            <p:cNvSpPr>
              <a:spLocks noChangeArrowheads="1"/>
            </p:cNvSpPr>
            <p:nvPr/>
          </p:nvSpPr>
          <p:spPr bwMode="auto">
            <a:xfrm rot="10800000">
              <a:off x="4320" y="3744"/>
              <a:ext cx="236" cy="336"/>
            </a:xfrm>
            <a:prstGeom prst="rect">
              <a:avLst/>
            </a:prstGeom>
            <a:noFill/>
            <a:ln w="9525" cap="rnd">
              <a:solidFill>
                <a:schemeClr val="tx1"/>
              </a:solidFill>
              <a:prstDash val="sysDot"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463" name="Line 1415"/>
            <p:cNvSpPr>
              <a:spLocks noChangeAspect="1" noChangeShapeType="1"/>
            </p:cNvSpPr>
            <p:nvPr/>
          </p:nvSpPr>
          <p:spPr bwMode="auto">
            <a:xfrm rot="10807117">
              <a:off x="4368" y="4032"/>
              <a:ext cx="141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464" name="Text Box 1416"/>
            <p:cNvSpPr txBox="1">
              <a:spLocks noChangeArrowheads="1"/>
            </p:cNvSpPr>
            <p:nvPr/>
          </p:nvSpPr>
          <p:spPr bwMode="auto">
            <a:xfrm rot="10800000">
              <a:off x="4320" y="3840"/>
              <a:ext cx="240" cy="1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>
                      <a:alpha val="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rIns="0"/>
            <a:lstStyle/>
            <a:p>
              <a:pPr algn="ctr" eaLnBrk="0" hangingPunct="0"/>
              <a:r>
                <a:rPr lang="en-US" altLang="en-US" sz="900" b="1">
                  <a:latin typeface="Calibri" panose="020F0502020204030204" pitchFamily="34" charset="0"/>
                  <a:cs typeface="Calibri" panose="020F0502020204030204" pitchFamily="34" charset="0"/>
                </a:rPr>
                <a:t>cb</a:t>
              </a:r>
            </a:p>
          </p:txBody>
        </p:sp>
        <p:grpSp>
          <p:nvGrpSpPr>
            <p:cNvPr id="3465" name="Group 1417"/>
            <p:cNvGrpSpPr>
              <a:grpSpLocks/>
            </p:cNvGrpSpPr>
            <p:nvPr/>
          </p:nvGrpSpPr>
          <p:grpSpPr bwMode="auto">
            <a:xfrm rot="4288470">
              <a:off x="4368" y="3744"/>
              <a:ext cx="144" cy="144"/>
              <a:chOff x="111842550" y="109270800"/>
              <a:chExt cx="228600" cy="228600"/>
            </a:xfrm>
          </p:grpSpPr>
          <p:sp>
            <p:nvSpPr>
              <p:cNvPr id="3466" name="Line 1418"/>
              <p:cNvSpPr>
                <a:spLocks noChangeShapeType="1"/>
              </p:cNvSpPr>
              <p:nvPr/>
            </p:nvSpPr>
            <p:spPr bwMode="auto">
              <a:xfrm>
                <a:off x="111899700" y="109270800"/>
                <a:ext cx="114300" cy="2286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467" name="Line 1419"/>
              <p:cNvSpPr>
                <a:spLocks noChangeShapeType="1"/>
              </p:cNvSpPr>
              <p:nvPr/>
            </p:nvSpPr>
            <p:spPr bwMode="auto">
              <a:xfrm flipV="1">
                <a:off x="111842550" y="109327950"/>
                <a:ext cx="228600" cy="1143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grpSp>
        <p:nvGrpSpPr>
          <p:cNvPr id="3468" name="Group 1420"/>
          <p:cNvGrpSpPr>
            <a:grpSpLocks/>
          </p:cNvGrpSpPr>
          <p:nvPr/>
        </p:nvGrpSpPr>
        <p:grpSpPr bwMode="auto">
          <a:xfrm rot="2281111">
            <a:off x="3962400" y="4953000"/>
            <a:ext cx="685800" cy="533400"/>
            <a:chOff x="3744" y="3744"/>
            <a:chExt cx="432" cy="336"/>
          </a:xfrm>
        </p:grpSpPr>
        <p:sp>
          <p:nvSpPr>
            <p:cNvPr id="3469" name="Rectangle 1421"/>
            <p:cNvSpPr>
              <a:spLocks noChangeArrowheads="1"/>
            </p:cNvSpPr>
            <p:nvPr/>
          </p:nvSpPr>
          <p:spPr bwMode="auto">
            <a:xfrm rot="-10774731">
              <a:off x="3744" y="3744"/>
              <a:ext cx="432" cy="336"/>
            </a:xfrm>
            <a:prstGeom prst="rect">
              <a:avLst/>
            </a:prstGeom>
            <a:noFill/>
            <a:ln w="9525" cap="rnd">
              <a:solidFill>
                <a:schemeClr val="tx1"/>
              </a:solidFill>
              <a:prstDash val="sysDot"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470" name="Line 1422"/>
            <p:cNvSpPr>
              <a:spLocks noChangeAspect="1" noChangeShapeType="1"/>
            </p:cNvSpPr>
            <p:nvPr/>
          </p:nvSpPr>
          <p:spPr bwMode="auto">
            <a:xfrm rot="-10767613">
              <a:off x="3880" y="4034"/>
              <a:ext cx="15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471" name="Text Box 1423"/>
            <p:cNvSpPr txBox="1">
              <a:spLocks noChangeAspect="1" noChangeArrowheads="1"/>
            </p:cNvSpPr>
            <p:nvPr/>
          </p:nvSpPr>
          <p:spPr bwMode="auto">
            <a:xfrm rot="-10774731">
              <a:off x="3744" y="3888"/>
              <a:ext cx="431" cy="1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>
                      <a:alpha val="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0" hangingPunct="0"/>
              <a:r>
                <a:rPr lang="en-US" altLang="en-US" sz="900" b="1">
                  <a:latin typeface="Calibri" panose="020F0502020204030204" pitchFamily="34" charset="0"/>
                  <a:cs typeface="Calibri" panose="020F0502020204030204" pitchFamily="34" charset="0"/>
                </a:rPr>
                <a:t>va</a:t>
              </a:r>
            </a:p>
          </p:txBody>
        </p:sp>
        <p:grpSp>
          <p:nvGrpSpPr>
            <p:cNvPr id="3472" name="Group 1424"/>
            <p:cNvGrpSpPr>
              <a:grpSpLocks/>
            </p:cNvGrpSpPr>
            <p:nvPr/>
          </p:nvGrpSpPr>
          <p:grpSpPr bwMode="auto">
            <a:xfrm rot="4225399">
              <a:off x="3744" y="3744"/>
              <a:ext cx="144" cy="144"/>
              <a:chOff x="111842550" y="109270800"/>
              <a:chExt cx="228600" cy="228600"/>
            </a:xfrm>
          </p:grpSpPr>
          <p:sp>
            <p:nvSpPr>
              <p:cNvPr id="3473" name="Line 1425"/>
              <p:cNvSpPr>
                <a:spLocks noChangeShapeType="1"/>
              </p:cNvSpPr>
              <p:nvPr/>
            </p:nvSpPr>
            <p:spPr bwMode="auto">
              <a:xfrm>
                <a:off x="111899700" y="109270800"/>
                <a:ext cx="114300" cy="2286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474" name="Line 1426"/>
              <p:cNvSpPr>
                <a:spLocks noChangeShapeType="1"/>
              </p:cNvSpPr>
              <p:nvPr/>
            </p:nvSpPr>
            <p:spPr bwMode="auto">
              <a:xfrm flipV="1">
                <a:off x="111842550" y="109327950"/>
                <a:ext cx="228600" cy="1143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3475" name="Group 1427"/>
            <p:cNvGrpSpPr>
              <a:grpSpLocks/>
            </p:cNvGrpSpPr>
            <p:nvPr/>
          </p:nvGrpSpPr>
          <p:grpSpPr bwMode="auto">
            <a:xfrm rot="4303484">
              <a:off x="4032" y="3744"/>
              <a:ext cx="144" cy="144"/>
              <a:chOff x="111842550" y="109270800"/>
              <a:chExt cx="228600" cy="228600"/>
            </a:xfrm>
          </p:grpSpPr>
          <p:sp>
            <p:nvSpPr>
              <p:cNvPr id="3476" name="Line 1428"/>
              <p:cNvSpPr>
                <a:spLocks noChangeShapeType="1"/>
              </p:cNvSpPr>
              <p:nvPr/>
            </p:nvSpPr>
            <p:spPr bwMode="auto">
              <a:xfrm>
                <a:off x="111899700" y="109270800"/>
                <a:ext cx="114300" cy="2286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477" name="Line 1429"/>
              <p:cNvSpPr>
                <a:spLocks noChangeShapeType="1"/>
              </p:cNvSpPr>
              <p:nvPr/>
            </p:nvSpPr>
            <p:spPr bwMode="auto">
              <a:xfrm flipV="1">
                <a:off x="111842550" y="109327950"/>
                <a:ext cx="228600" cy="1143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grpSp>
        <p:nvGrpSpPr>
          <p:cNvPr id="3478" name="Group 1430"/>
          <p:cNvGrpSpPr>
            <a:grpSpLocks/>
          </p:cNvGrpSpPr>
          <p:nvPr/>
        </p:nvGrpSpPr>
        <p:grpSpPr bwMode="auto">
          <a:xfrm rot="2999680">
            <a:off x="4572000" y="4724400"/>
            <a:ext cx="685800" cy="533400"/>
            <a:chOff x="3744" y="3744"/>
            <a:chExt cx="432" cy="336"/>
          </a:xfrm>
        </p:grpSpPr>
        <p:sp>
          <p:nvSpPr>
            <p:cNvPr id="3479" name="Rectangle 1431"/>
            <p:cNvSpPr>
              <a:spLocks noChangeArrowheads="1"/>
            </p:cNvSpPr>
            <p:nvPr/>
          </p:nvSpPr>
          <p:spPr bwMode="auto">
            <a:xfrm rot="-10774731">
              <a:off x="3744" y="3744"/>
              <a:ext cx="432" cy="336"/>
            </a:xfrm>
            <a:prstGeom prst="rect">
              <a:avLst/>
            </a:prstGeom>
            <a:noFill/>
            <a:ln w="9525" cap="rnd">
              <a:solidFill>
                <a:schemeClr val="tx1"/>
              </a:solidFill>
              <a:prstDash val="sysDot"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480" name="Line 1432"/>
            <p:cNvSpPr>
              <a:spLocks noChangeAspect="1" noChangeShapeType="1"/>
            </p:cNvSpPr>
            <p:nvPr/>
          </p:nvSpPr>
          <p:spPr bwMode="auto">
            <a:xfrm rot="-10767613">
              <a:off x="3880" y="4034"/>
              <a:ext cx="15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481" name="Text Box 1433"/>
            <p:cNvSpPr txBox="1">
              <a:spLocks noChangeAspect="1" noChangeArrowheads="1"/>
            </p:cNvSpPr>
            <p:nvPr/>
          </p:nvSpPr>
          <p:spPr bwMode="auto">
            <a:xfrm rot="-10774731">
              <a:off x="3744" y="3888"/>
              <a:ext cx="431" cy="1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>
                      <a:alpha val="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0" hangingPunct="0"/>
              <a:r>
                <a:rPr lang="en-US" altLang="en-US" sz="900" b="1">
                  <a:latin typeface="Calibri" panose="020F0502020204030204" pitchFamily="34" charset="0"/>
                  <a:cs typeface="Calibri" panose="020F0502020204030204" pitchFamily="34" charset="0"/>
                </a:rPr>
                <a:t>va</a:t>
              </a:r>
            </a:p>
          </p:txBody>
        </p:sp>
        <p:grpSp>
          <p:nvGrpSpPr>
            <p:cNvPr id="3482" name="Group 1434"/>
            <p:cNvGrpSpPr>
              <a:grpSpLocks/>
            </p:cNvGrpSpPr>
            <p:nvPr/>
          </p:nvGrpSpPr>
          <p:grpSpPr bwMode="auto">
            <a:xfrm rot="4225399">
              <a:off x="3744" y="3744"/>
              <a:ext cx="144" cy="144"/>
              <a:chOff x="111842550" y="109270800"/>
              <a:chExt cx="228600" cy="228600"/>
            </a:xfrm>
          </p:grpSpPr>
          <p:sp>
            <p:nvSpPr>
              <p:cNvPr id="3483" name="Line 1435"/>
              <p:cNvSpPr>
                <a:spLocks noChangeShapeType="1"/>
              </p:cNvSpPr>
              <p:nvPr/>
            </p:nvSpPr>
            <p:spPr bwMode="auto">
              <a:xfrm>
                <a:off x="111899700" y="109270800"/>
                <a:ext cx="114300" cy="2286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484" name="Line 1436"/>
              <p:cNvSpPr>
                <a:spLocks noChangeShapeType="1"/>
              </p:cNvSpPr>
              <p:nvPr/>
            </p:nvSpPr>
            <p:spPr bwMode="auto">
              <a:xfrm flipV="1">
                <a:off x="111842550" y="109327950"/>
                <a:ext cx="228600" cy="1143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3485" name="Group 1437"/>
            <p:cNvGrpSpPr>
              <a:grpSpLocks/>
            </p:cNvGrpSpPr>
            <p:nvPr/>
          </p:nvGrpSpPr>
          <p:grpSpPr bwMode="auto">
            <a:xfrm rot="4303484">
              <a:off x="4032" y="3744"/>
              <a:ext cx="144" cy="144"/>
              <a:chOff x="111842550" y="109270800"/>
              <a:chExt cx="228600" cy="228600"/>
            </a:xfrm>
          </p:grpSpPr>
          <p:sp>
            <p:nvSpPr>
              <p:cNvPr id="3486" name="Line 1438"/>
              <p:cNvSpPr>
                <a:spLocks noChangeShapeType="1"/>
              </p:cNvSpPr>
              <p:nvPr/>
            </p:nvSpPr>
            <p:spPr bwMode="auto">
              <a:xfrm>
                <a:off x="111899700" y="109270800"/>
                <a:ext cx="114300" cy="2286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487" name="Line 1439"/>
              <p:cNvSpPr>
                <a:spLocks noChangeShapeType="1"/>
              </p:cNvSpPr>
              <p:nvPr/>
            </p:nvSpPr>
            <p:spPr bwMode="auto">
              <a:xfrm flipV="1">
                <a:off x="111842550" y="109327950"/>
                <a:ext cx="228600" cy="1143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grpSp>
        <p:nvGrpSpPr>
          <p:cNvPr id="3488" name="Group 1440"/>
          <p:cNvGrpSpPr>
            <a:grpSpLocks/>
          </p:cNvGrpSpPr>
          <p:nvPr/>
        </p:nvGrpSpPr>
        <p:grpSpPr bwMode="auto">
          <a:xfrm rot="2281111">
            <a:off x="4038600" y="4267200"/>
            <a:ext cx="685800" cy="533400"/>
            <a:chOff x="3744" y="3744"/>
            <a:chExt cx="432" cy="336"/>
          </a:xfrm>
        </p:grpSpPr>
        <p:sp>
          <p:nvSpPr>
            <p:cNvPr id="3489" name="Rectangle 1441"/>
            <p:cNvSpPr>
              <a:spLocks noChangeArrowheads="1"/>
            </p:cNvSpPr>
            <p:nvPr/>
          </p:nvSpPr>
          <p:spPr bwMode="auto">
            <a:xfrm rot="-10774731">
              <a:off x="3744" y="3744"/>
              <a:ext cx="432" cy="336"/>
            </a:xfrm>
            <a:prstGeom prst="rect">
              <a:avLst/>
            </a:prstGeom>
            <a:noFill/>
            <a:ln w="9525" cap="rnd">
              <a:solidFill>
                <a:schemeClr val="tx1"/>
              </a:solidFill>
              <a:prstDash val="sysDot"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490" name="Line 1442"/>
            <p:cNvSpPr>
              <a:spLocks noChangeAspect="1" noChangeShapeType="1"/>
            </p:cNvSpPr>
            <p:nvPr/>
          </p:nvSpPr>
          <p:spPr bwMode="auto">
            <a:xfrm rot="-10767613">
              <a:off x="3880" y="4034"/>
              <a:ext cx="15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491" name="Text Box 1443"/>
            <p:cNvSpPr txBox="1">
              <a:spLocks noChangeAspect="1" noChangeArrowheads="1"/>
            </p:cNvSpPr>
            <p:nvPr/>
          </p:nvSpPr>
          <p:spPr bwMode="auto">
            <a:xfrm rot="-10774731">
              <a:off x="3744" y="3888"/>
              <a:ext cx="431" cy="1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>
                      <a:alpha val="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0" hangingPunct="0"/>
              <a:r>
                <a:rPr lang="en-US" altLang="en-US" sz="900" b="1">
                  <a:latin typeface="Calibri" panose="020F0502020204030204" pitchFamily="34" charset="0"/>
                  <a:cs typeface="Calibri" panose="020F0502020204030204" pitchFamily="34" charset="0"/>
                </a:rPr>
                <a:t>va</a:t>
              </a:r>
            </a:p>
          </p:txBody>
        </p:sp>
        <p:grpSp>
          <p:nvGrpSpPr>
            <p:cNvPr id="3492" name="Group 1444"/>
            <p:cNvGrpSpPr>
              <a:grpSpLocks/>
            </p:cNvGrpSpPr>
            <p:nvPr/>
          </p:nvGrpSpPr>
          <p:grpSpPr bwMode="auto">
            <a:xfrm rot="4225399">
              <a:off x="3744" y="3744"/>
              <a:ext cx="144" cy="144"/>
              <a:chOff x="111842550" y="109270800"/>
              <a:chExt cx="228600" cy="228600"/>
            </a:xfrm>
          </p:grpSpPr>
          <p:sp>
            <p:nvSpPr>
              <p:cNvPr id="3493" name="Line 1445"/>
              <p:cNvSpPr>
                <a:spLocks noChangeShapeType="1"/>
              </p:cNvSpPr>
              <p:nvPr/>
            </p:nvSpPr>
            <p:spPr bwMode="auto">
              <a:xfrm>
                <a:off x="111899700" y="109270800"/>
                <a:ext cx="114300" cy="2286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494" name="Line 1446"/>
              <p:cNvSpPr>
                <a:spLocks noChangeShapeType="1"/>
              </p:cNvSpPr>
              <p:nvPr/>
            </p:nvSpPr>
            <p:spPr bwMode="auto">
              <a:xfrm flipV="1">
                <a:off x="111842550" y="109327950"/>
                <a:ext cx="228600" cy="1143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3495" name="Group 1447"/>
            <p:cNvGrpSpPr>
              <a:grpSpLocks/>
            </p:cNvGrpSpPr>
            <p:nvPr/>
          </p:nvGrpSpPr>
          <p:grpSpPr bwMode="auto">
            <a:xfrm rot="4303484">
              <a:off x="4032" y="3744"/>
              <a:ext cx="144" cy="144"/>
              <a:chOff x="111842550" y="109270800"/>
              <a:chExt cx="228600" cy="228600"/>
            </a:xfrm>
          </p:grpSpPr>
          <p:sp>
            <p:nvSpPr>
              <p:cNvPr id="3496" name="Line 1448"/>
              <p:cNvSpPr>
                <a:spLocks noChangeShapeType="1"/>
              </p:cNvSpPr>
              <p:nvPr/>
            </p:nvSpPr>
            <p:spPr bwMode="auto">
              <a:xfrm>
                <a:off x="111899700" y="109270800"/>
                <a:ext cx="114300" cy="2286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497" name="Line 1449"/>
              <p:cNvSpPr>
                <a:spLocks noChangeShapeType="1"/>
              </p:cNvSpPr>
              <p:nvPr/>
            </p:nvSpPr>
            <p:spPr bwMode="auto">
              <a:xfrm flipV="1">
                <a:off x="111842550" y="109327950"/>
                <a:ext cx="228600" cy="1143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grpSp>
        <p:nvGrpSpPr>
          <p:cNvPr id="3498" name="Group 1450"/>
          <p:cNvGrpSpPr>
            <a:grpSpLocks/>
          </p:cNvGrpSpPr>
          <p:nvPr/>
        </p:nvGrpSpPr>
        <p:grpSpPr bwMode="auto">
          <a:xfrm rot="2835409">
            <a:off x="4648200" y="4038600"/>
            <a:ext cx="685800" cy="533400"/>
            <a:chOff x="3744" y="3744"/>
            <a:chExt cx="432" cy="336"/>
          </a:xfrm>
        </p:grpSpPr>
        <p:sp>
          <p:nvSpPr>
            <p:cNvPr id="3499" name="Rectangle 1451"/>
            <p:cNvSpPr>
              <a:spLocks noChangeArrowheads="1"/>
            </p:cNvSpPr>
            <p:nvPr/>
          </p:nvSpPr>
          <p:spPr bwMode="auto">
            <a:xfrm rot="-10774731">
              <a:off x="3744" y="3744"/>
              <a:ext cx="432" cy="336"/>
            </a:xfrm>
            <a:prstGeom prst="rect">
              <a:avLst/>
            </a:prstGeom>
            <a:noFill/>
            <a:ln w="9525" cap="rnd">
              <a:solidFill>
                <a:schemeClr val="tx1"/>
              </a:solidFill>
              <a:prstDash val="sysDot"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500" name="Line 1452"/>
            <p:cNvSpPr>
              <a:spLocks noChangeAspect="1" noChangeShapeType="1"/>
            </p:cNvSpPr>
            <p:nvPr/>
          </p:nvSpPr>
          <p:spPr bwMode="auto">
            <a:xfrm rot="-10767613">
              <a:off x="3880" y="4034"/>
              <a:ext cx="15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501" name="Text Box 1453"/>
            <p:cNvSpPr txBox="1">
              <a:spLocks noChangeAspect="1" noChangeArrowheads="1"/>
            </p:cNvSpPr>
            <p:nvPr/>
          </p:nvSpPr>
          <p:spPr bwMode="auto">
            <a:xfrm rot="-10774731">
              <a:off x="3744" y="3888"/>
              <a:ext cx="431" cy="1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>
                      <a:alpha val="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0" hangingPunct="0"/>
              <a:r>
                <a:rPr lang="en-US" altLang="en-US" sz="900" b="1">
                  <a:latin typeface="Calibri" panose="020F0502020204030204" pitchFamily="34" charset="0"/>
                  <a:cs typeface="Calibri" panose="020F0502020204030204" pitchFamily="34" charset="0"/>
                </a:rPr>
                <a:t>va</a:t>
              </a:r>
            </a:p>
          </p:txBody>
        </p:sp>
        <p:grpSp>
          <p:nvGrpSpPr>
            <p:cNvPr id="3502" name="Group 1454"/>
            <p:cNvGrpSpPr>
              <a:grpSpLocks/>
            </p:cNvGrpSpPr>
            <p:nvPr/>
          </p:nvGrpSpPr>
          <p:grpSpPr bwMode="auto">
            <a:xfrm rot="4225399">
              <a:off x="3744" y="3744"/>
              <a:ext cx="144" cy="144"/>
              <a:chOff x="111842550" y="109270800"/>
              <a:chExt cx="228600" cy="228600"/>
            </a:xfrm>
          </p:grpSpPr>
          <p:sp>
            <p:nvSpPr>
              <p:cNvPr id="3503" name="Line 1455"/>
              <p:cNvSpPr>
                <a:spLocks noChangeShapeType="1"/>
              </p:cNvSpPr>
              <p:nvPr/>
            </p:nvSpPr>
            <p:spPr bwMode="auto">
              <a:xfrm>
                <a:off x="111899700" y="109270800"/>
                <a:ext cx="114300" cy="2286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504" name="Line 1456"/>
              <p:cNvSpPr>
                <a:spLocks noChangeShapeType="1"/>
              </p:cNvSpPr>
              <p:nvPr/>
            </p:nvSpPr>
            <p:spPr bwMode="auto">
              <a:xfrm flipV="1">
                <a:off x="111842550" y="109327950"/>
                <a:ext cx="228600" cy="1143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3505" name="Group 1457"/>
            <p:cNvGrpSpPr>
              <a:grpSpLocks/>
            </p:cNvGrpSpPr>
            <p:nvPr/>
          </p:nvGrpSpPr>
          <p:grpSpPr bwMode="auto">
            <a:xfrm rot="4303484">
              <a:off x="4032" y="3744"/>
              <a:ext cx="144" cy="144"/>
              <a:chOff x="111842550" y="109270800"/>
              <a:chExt cx="228600" cy="228600"/>
            </a:xfrm>
          </p:grpSpPr>
          <p:sp>
            <p:nvSpPr>
              <p:cNvPr id="3506" name="Line 1458"/>
              <p:cNvSpPr>
                <a:spLocks noChangeShapeType="1"/>
              </p:cNvSpPr>
              <p:nvPr/>
            </p:nvSpPr>
            <p:spPr bwMode="auto">
              <a:xfrm>
                <a:off x="111899700" y="109270800"/>
                <a:ext cx="114300" cy="2286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507" name="Line 1459"/>
              <p:cNvSpPr>
                <a:spLocks noChangeShapeType="1"/>
              </p:cNvSpPr>
              <p:nvPr/>
            </p:nvSpPr>
            <p:spPr bwMode="auto">
              <a:xfrm flipV="1">
                <a:off x="111842550" y="109327950"/>
                <a:ext cx="228600" cy="1143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grpSp>
        <p:nvGrpSpPr>
          <p:cNvPr id="3508" name="Group 1460"/>
          <p:cNvGrpSpPr>
            <a:grpSpLocks/>
          </p:cNvGrpSpPr>
          <p:nvPr/>
        </p:nvGrpSpPr>
        <p:grpSpPr bwMode="auto">
          <a:xfrm rot="3251832">
            <a:off x="5105400" y="3733800"/>
            <a:ext cx="685800" cy="533400"/>
            <a:chOff x="3744" y="3744"/>
            <a:chExt cx="432" cy="336"/>
          </a:xfrm>
        </p:grpSpPr>
        <p:sp>
          <p:nvSpPr>
            <p:cNvPr id="3509" name="Rectangle 1461"/>
            <p:cNvSpPr>
              <a:spLocks noChangeArrowheads="1"/>
            </p:cNvSpPr>
            <p:nvPr/>
          </p:nvSpPr>
          <p:spPr bwMode="auto">
            <a:xfrm rot="-10774731">
              <a:off x="3744" y="3744"/>
              <a:ext cx="432" cy="336"/>
            </a:xfrm>
            <a:prstGeom prst="rect">
              <a:avLst/>
            </a:prstGeom>
            <a:noFill/>
            <a:ln w="9525" cap="rnd">
              <a:solidFill>
                <a:schemeClr val="tx1"/>
              </a:solidFill>
              <a:prstDash val="sysDot"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510" name="Line 1462"/>
            <p:cNvSpPr>
              <a:spLocks noChangeAspect="1" noChangeShapeType="1"/>
            </p:cNvSpPr>
            <p:nvPr/>
          </p:nvSpPr>
          <p:spPr bwMode="auto">
            <a:xfrm rot="-10767613">
              <a:off x="3880" y="4034"/>
              <a:ext cx="15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511" name="Text Box 1463"/>
            <p:cNvSpPr txBox="1">
              <a:spLocks noChangeAspect="1" noChangeArrowheads="1"/>
            </p:cNvSpPr>
            <p:nvPr/>
          </p:nvSpPr>
          <p:spPr bwMode="auto">
            <a:xfrm rot="-10774731">
              <a:off x="3744" y="3888"/>
              <a:ext cx="431" cy="1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>
                      <a:alpha val="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0" hangingPunct="0"/>
              <a:r>
                <a:rPr lang="en-US" altLang="en-US" sz="900" b="1">
                  <a:latin typeface="Calibri" panose="020F0502020204030204" pitchFamily="34" charset="0"/>
                  <a:cs typeface="Calibri" panose="020F0502020204030204" pitchFamily="34" charset="0"/>
                </a:rPr>
                <a:t>va</a:t>
              </a:r>
            </a:p>
          </p:txBody>
        </p:sp>
        <p:grpSp>
          <p:nvGrpSpPr>
            <p:cNvPr id="3512" name="Group 1464"/>
            <p:cNvGrpSpPr>
              <a:grpSpLocks/>
            </p:cNvGrpSpPr>
            <p:nvPr/>
          </p:nvGrpSpPr>
          <p:grpSpPr bwMode="auto">
            <a:xfrm rot="4225399">
              <a:off x="3744" y="3744"/>
              <a:ext cx="144" cy="144"/>
              <a:chOff x="111842550" y="109270800"/>
              <a:chExt cx="228600" cy="228600"/>
            </a:xfrm>
          </p:grpSpPr>
          <p:sp>
            <p:nvSpPr>
              <p:cNvPr id="3513" name="Line 1465"/>
              <p:cNvSpPr>
                <a:spLocks noChangeShapeType="1"/>
              </p:cNvSpPr>
              <p:nvPr/>
            </p:nvSpPr>
            <p:spPr bwMode="auto">
              <a:xfrm>
                <a:off x="111899700" y="109270800"/>
                <a:ext cx="114300" cy="2286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514" name="Line 1466"/>
              <p:cNvSpPr>
                <a:spLocks noChangeShapeType="1"/>
              </p:cNvSpPr>
              <p:nvPr/>
            </p:nvSpPr>
            <p:spPr bwMode="auto">
              <a:xfrm flipV="1">
                <a:off x="111842550" y="109327950"/>
                <a:ext cx="228600" cy="1143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3515" name="Group 1467"/>
            <p:cNvGrpSpPr>
              <a:grpSpLocks/>
            </p:cNvGrpSpPr>
            <p:nvPr/>
          </p:nvGrpSpPr>
          <p:grpSpPr bwMode="auto">
            <a:xfrm rot="4303484">
              <a:off x="4032" y="3744"/>
              <a:ext cx="144" cy="144"/>
              <a:chOff x="111842550" y="109270800"/>
              <a:chExt cx="228600" cy="228600"/>
            </a:xfrm>
          </p:grpSpPr>
          <p:sp>
            <p:nvSpPr>
              <p:cNvPr id="3516" name="Line 1468"/>
              <p:cNvSpPr>
                <a:spLocks noChangeShapeType="1"/>
              </p:cNvSpPr>
              <p:nvPr/>
            </p:nvSpPr>
            <p:spPr bwMode="auto">
              <a:xfrm>
                <a:off x="111899700" y="109270800"/>
                <a:ext cx="114300" cy="2286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517" name="Line 1469"/>
              <p:cNvSpPr>
                <a:spLocks noChangeShapeType="1"/>
              </p:cNvSpPr>
              <p:nvPr/>
            </p:nvSpPr>
            <p:spPr bwMode="auto">
              <a:xfrm flipV="1">
                <a:off x="111842550" y="109327950"/>
                <a:ext cx="228600" cy="1143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grpSp>
        <p:nvGrpSpPr>
          <p:cNvPr id="3518" name="Group 1470"/>
          <p:cNvGrpSpPr>
            <a:grpSpLocks/>
          </p:cNvGrpSpPr>
          <p:nvPr/>
        </p:nvGrpSpPr>
        <p:grpSpPr bwMode="auto">
          <a:xfrm rot="3577320">
            <a:off x="5562600" y="3429000"/>
            <a:ext cx="685800" cy="533400"/>
            <a:chOff x="3744" y="3744"/>
            <a:chExt cx="432" cy="336"/>
          </a:xfrm>
        </p:grpSpPr>
        <p:sp>
          <p:nvSpPr>
            <p:cNvPr id="3519" name="Rectangle 1471"/>
            <p:cNvSpPr>
              <a:spLocks noChangeArrowheads="1"/>
            </p:cNvSpPr>
            <p:nvPr/>
          </p:nvSpPr>
          <p:spPr bwMode="auto">
            <a:xfrm rot="-10774731">
              <a:off x="3744" y="3744"/>
              <a:ext cx="432" cy="336"/>
            </a:xfrm>
            <a:prstGeom prst="rect">
              <a:avLst/>
            </a:prstGeom>
            <a:noFill/>
            <a:ln w="9525" cap="rnd">
              <a:solidFill>
                <a:schemeClr val="tx1"/>
              </a:solidFill>
              <a:prstDash val="sysDot"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520" name="Line 1472"/>
            <p:cNvSpPr>
              <a:spLocks noChangeAspect="1" noChangeShapeType="1"/>
            </p:cNvSpPr>
            <p:nvPr/>
          </p:nvSpPr>
          <p:spPr bwMode="auto">
            <a:xfrm rot="-10767613">
              <a:off x="3880" y="4034"/>
              <a:ext cx="15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521" name="Text Box 1473"/>
            <p:cNvSpPr txBox="1">
              <a:spLocks noChangeAspect="1" noChangeArrowheads="1"/>
            </p:cNvSpPr>
            <p:nvPr/>
          </p:nvSpPr>
          <p:spPr bwMode="auto">
            <a:xfrm rot="-10774731">
              <a:off x="3744" y="3888"/>
              <a:ext cx="431" cy="1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>
                      <a:alpha val="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0" hangingPunct="0"/>
              <a:r>
                <a:rPr lang="en-US" altLang="en-US" sz="900" b="1">
                  <a:latin typeface="Calibri" panose="020F0502020204030204" pitchFamily="34" charset="0"/>
                  <a:cs typeface="Calibri" panose="020F0502020204030204" pitchFamily="34" charset="0"/>
                </a:rPr>
                <a:t>va</a:t>
              </a:r>
            </a:p>
          </p:txBody>
        </p:sp>
        <p:grpSp>
          <p:nvGrpSpPr>
            <p:cNvPr id="3522" name="Group 1474"/>
            <p:cNvGrpSpPr>
              <a:grpSpLocks/>
            </p:cNvGrpSpPr>
            <p:nvPr/>
          </p:nvGrpSpPr>
          <p:grpSpPr bwMode="auto">
            <a:xfrm rot="4225399">
              <a:off x="3744" y="3744"/>
              <a:ext cx="144" cy="144"/>
              <a:chOff x="111842550" y="109270800"/>
              <a:chExt cx="228600" cy="228600"/>
            </a:xfrm>
          </p:grpSpPr>
          <p:sp>
            <p:nvSpPr>
              <p:cNvPr id="3523" name="Line 1475"/>
              <p:cNvSpPr>
                <a:spLocks noChangeShapeType="1"/>
              </p:cNvSpPr>
              <p:nvPr/>
            </p:nvSpPr>
            <p:spPr bwMode="auto">
              <a:xfrm>
                <a:off x="111899700" y="109270800"/>
                <a:ext cx="114300" cy="2286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524" name="Line 1476"/>
              <p:cNvSpPr>
                <a:spLocks noChangeShapeType="1"/>
              </p:cNvSpPr>
              <p:nvPr/>
            </p:nvSpPr>
            <p:spPr bwMode="auto">
              <a:xfrm flipV="1">
                <a:off x="111842550" y="109327950"/>
                <a:ext cx="228600" cy="1143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3525" name="Group 1477"/>
            <p:cNvGrpSpPr>
              <a:grpSpLocks/>
            </p:cNvGrpSpPr>
            <p:nvPr/>
          </p:nvGrpSpPr>
          <p:grpSpPr bwMode="auto">
            <a:xfrm rot="4303484">
              <a:off x="4032" y="3744"/>
              <a:ext cx="144" cy="144"/>
              <a:chOff x="111842550" y="109270800"/>
              <a:chExt cx="228600" cy="228600"/>
            </a:xfrm>
          </p:grpSpPr>
          <p:sp>
            <p:nvSpPr>
              <p:cNvPr id="3526" name="Line 1478"/>
              <p:cNvSpPr>
                <a:spLocks noChangeShapeType="1"/>
              </p:cNvSpPr>
              <p:nvPr/>
            </p:nvSpPr>
            <p:spPr bwMode="auto">
              <a:xfrm>
                <a:off x="111899700" y="109270800"/>
                <a:ext cx="114300" cy="2286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527" name="Line 1479"/>
              <p:cNvSpPr>
                <a:spLocks noChangeShapeType="1"/>
              </p:cNvSpPr>
              <p:nvPr/>
            </p:nvSpPr>
            <p:spPr bwMode="auto">
              <a:xfrm flipV="1">
                <a:off x="111842550" y="109327950"/>
                <a:ext cx="228600" cy="1143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grpSp>
        <p:nvGrpSpPr>
          <p:cNvPr id="3528" name="Group 1480"/>
          <p:cNvGrpSpPr>
            <a:grpSpLocks/>
          </p:cNvGrpSpPr>
          <p:nvPr/>
        </p:nvGrpSpPr>
        <p:grpSpPr bwMode="auto">
          <a:xfrm rot="4008084">
            <a:off x="6172200" y="3048000"/>
            <a:ext cx="381000" cy="533400"/>
            <a:chOff x="4320" y="3744"/>
            <a:chExt cx="240" cy="336"/>
          </a:xfrm>
        </p:grpSpPr>
        <p:sp>
          <p:nvSpPr>
            <p:cNvPr id="3529" name="Rectangle 1481"/>
            <p:cNvSpPr>
              <a:spLocks noChangeArrowheads="1"/>
            </p:cNvSpPr>
            <p:nvPr/>
          </p:nvSpPr>
          <p:spPr bwMode="auto">
            <a:xfrm rot="10800000">
              <a:off x="4320" y="3744"/>
              <a:ext cx="236" cy="336"/>
            </a:xfrm>
            <a:prstGeom prst="rect">
              <a:avLst/>
            </a:prstGeom>
            <a:noFill/>
            <a:ln w="9525" cap="rnd">
              <a:solidFill>
                <a:schemeClr val="tx1"/>
              </a:solidFill>
              <a:prstDash val="sysDot"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530" name="Line 1482"/>
            <p:cNvSpPr>
              <a:spLocks noChangeAspect="1" noChangeShapeType="1"/>
            </p:cNvSpPr>
            <p:nvPr/>
          </p:nvSpPr>
          <p:spPr bwMode="auto">
            <a:xfrm rot="10807117">
              <a:off x="4368" y="4032"/>
              <a:ext cx="141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531" name="Text Box 1483"/>
            <p:cNvSpPr txBox="1">
              <a:spLocks noChangeArrowheads="1"/>
            </p:cNvSpPr>
            <p:nvPr/>
          </p:nvSpPr>
          <p:spPr bwMode="auto">
            <a:xfrm rot="10800000">
              <a:off x="4320" y="3840"/>
              <a:ext cx="240" cy="1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>
                      <a:alpha val="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rIns="0"/>
            <a:lstStyle/>
            <a:p>
              <a:pPr algn="ctr" eaLnBrk="0" hangingPunct="0"/>
              <a:r>
                <a:rPr lang="en-US" altLang="en-US" sz="900" b="1">
                  <a:latin typeface="Calibri" panose="020F0502020204030204" pitchFamily="34" charset="0"/>
                  <a:cs typeface="Calibri" panose="020F0502020204030204" pitchFamily="34" charset="0"/>
                </a:rPr>
                <a:t>va</a:t>
              </a:r>
            </a:p>
          </p:txBody>
        </p:sp>
        <p:grpSp>
          <p:nvGrpSpPr>
            <p:cNvPr id="3532" name="Group 1484"/>
            <p:cNvGrpSpPr>
              <a:grpSpLocks/>
            </p:cNvGrpSpPr>
            <p:nvPr/>
          </p:nvGrpSpPr>
          <p:grpSpPr bwMode="auto">
            <a:xfrm rot="4288470">
              <a:off x="4368" y="3744"/>
              <a:ext cx="144" cy="144"/>
              <a:chOff x="111842550" y="109270800"/>
              <a:chExt cx="228600" cy="228600"/>
            </a:xfrm>
          </p:grpSpPr>
          <p:sp>
            <p:nvSpPr>
              <p:cNvPr id="3533" name="Line 1485"/>
              <p:cNvSpPr>
                <a:spLocks noChangeShapeType="1"/>
              </p:cNvSpPr>
              <p:nvPr/>
            </p:nvSpPr>
            <p:spPr bwMode="auto">
              <a:xfrm>
                <a:off x="111899700" y="109270800"/>
                <a:ext cx="114300" cy="2286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534" name="Line 1486"/>
              <p:cNvSpPr>
                <a:spLocks noChangeShapeType="1"/>
              </p:cNvSpPr>
              <p:nvPr/>
            </p:nvSpPr>
            <p:spPr bwMode="auto">
              <a:xfrm flipV="1">
                <a:off x="111842550" y="109327950"/>
                <a:ext cx="228600" cy="1143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grpSp>
        <p:nvGrpSpPr>
          <p:cNvPr id="3535" name="Group 1487"/>
          <p:cNvGrpSpPr>
            <a:grpSpLocks/>
          </p:cNvGrpSpPr>
          <p:nvPr/>
        </p:nvGrpSpPr>
        <p:grpSpPr bwMode="auto">
          <a:xfrm>
            <a:off x="3352800" y="2133600"/>
            <a:ext cx="381000" cy="533400"/>
            <a:chOff x="4320" y="3744"/>
            <a:chExt cx="240" cy="336"/>
          </a:xfrm>
        </p:grpSpPr>
        <p:sp>
          <p:nvSpPr>
            <p:cNvPr id="3536" name="Rectangle 1488"/>
            <p:cNvSpPr>
              <a:spLocks noChangeArrowheads="1"/>
            </p:cNvSpPr>
            <p:nvPr/>
          </p:nvSpPr>
          <p:spPr bwMode="auto">
            <a:xfrm rot="10800000">
              <a:off x="4320" y="3744"/>
              <a:ext cx="236" cy="336"/>
            </a:xfrm>
            <a:prstGeom prst="rect">
              <a:avLst/>
            </a:prstGeom>
            <a:noFill/>
            <a:ln w="9525" cap="rnd">
              <a:solidFill>
                <a:schemeClr val="tx1"/>
              </a:solidFill>
              <a:prstDash val="sysDot"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537" name="Line 1489"/>
            <p:cNvSpPr>
              <a:spLocks noChangeAspect="1" noChangeShapeType="1"/>
            </p:cNvSpPr>
            <p:nvPr/>
          </p:nvSpPr>
          <p:spPr bwMode="auto">
            <a:xfrm rot="10807117">
              <a:off x="4368" y="4032"/>
              <a:ext cx="141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538" name="Text Box 1490"/>
            <p:cNvSpPr txBox="1">
              <a:spLocks noChangeArrowheads="1"/>
            </p:cNvSpPr>
            <p:nvPr/>
          </p:nvSpPr>
          <p:spPr bwMode="auto">
            <a:xfrm rot="10800000">
              <a:off x="4320" y="3840"/>
              <a:ext cx="240" cy="1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>
                      <a:alpha val="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 lIns="0" rIns="0"/>
            <a:lstStyle/>
            <a:p>
              <a:pPr algn="ctr" eaLnBrk="0" hangingPunct="0"/>
              <a:endParaRPr lang="en-US" altLang="en-US" sz="900" b="1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3539" name="Group 1491"/>
            <p:cNvGrpSpPr>
              <a:grpSpLocks/>
            </p:cNvGrpSpPr>
            <p:nvPr/>
          </p:nvGrpSpPr>
          <p:grpSpPr bwMode="auto">
            <a:xfrm rot="4288470">
              <a:off x="4368" y="3744"/>
              <a:ext cx="144" cy="144"/>
              <a:chOff x="111842550" y="109270800"/>
              <a:chExt cx="228600" cy="228600"/>
            </a:xfrm>
          </p:grpSpPr>
          <p:sp>
            <p:nvSpPr>
              <p:cNvPr id="3540" name="Line 1492"/>
              <p:cNvSpPr>
                <a:spLocks noChangeShapeType="1"/>
              </p:cNvSpPr>
              <p:nvPr/>
            </p:nvSpPr>
            <p:spPr bwMode="auto">
              <a:xfrm>
                <a:off x="111899700" y="109270800"/>
                <a:ext cx="114300" cy="2286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541" name="Line 1493"/>
              <p:cNvSpPr>
                <a:spLocks noChangeShapeType="1"/>
              </p:cNvSpPr>
              <p:nvPr/>
            </p:nvSpPr>
            <p:spPr bwMode="auto">
              <a:xfrm flipV="1">
                <a:off x="111842550" y="109327950"/>
                <a:ext cx="228600" cy="1143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grpSp>
        <p:nvGrpSpPr>
          <p:cNvPr id="3542" name="Group 1494"/>
          <p:cNvGrpSpPr>
            <a:grpSpLocks/>
          </p:cNvGrpSpPr>
          <p:nvPr/>
        </p:nvGrpSpPr>
        <p:grpSpPr bwMode="auto">
          <a:xfrm>
            <a:off x="3733800" y="2133600"/>
            <a:ext cx="381000" cy="533400"/>
            <a:chOff x="4320" y="3744"/>
            <a:chExt cx="240" cy="336"/>
          </a:xfrm>
        </p:grpSpPr>
        <p:sp>
          <p:nvSpPr>
            <p:cNvPr id="3543" name="Rectangle 1495"/>
            <p:cNvSpPr>
              <a:spLocks noChangeArrowheads="1"/>
            </p:cNvSpPr>
            <p:nvPr/>
          </p:nvSpPr>
          <p:spPr bwMode="auto">
            <a:xfrm rot="10800000">
              <a:off x="4320" y="3744"/>
              <a:ext cx="236" cy="336"/>
            </a:xfrm>
            <a:prstGeom prst="rect">
              <a:avLst/>
            </a:prstGeom>
            <a:noFill/>
            <a:ln w="9525" cap="rnd">
              <a:solidFill>
                <a:schemeClr val="tx1"/>
              </a:solidFill>
              <a:prstDash val="sysDot"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544" name="Line 1496"/>
            <p:cNvSpPr>
              <a:spLocks noChangeAspect="1" noChangeShapeType="1"/>
            </p:cNvSpPr>
            <p:nvPr/>
          </p:nvSpPr>
          <p:spPr bwMode="auto">
            <a:xfrm rot="10807117">
              <a:off x="4368" y="4032"/>
              <a:ext cx="141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545" name="Text Box 1497"/>
            <p:cNvSpPr txBox="1">
              <a:spLocks noChangeArrowheads="1"/>
            </p:cNvSpPr>
            <p:nvPr/>
          </p:nvSpPr>
          <p:spPr bwMode="auto">
            <a:xfrm rot="10800000">
              <a:off x="4320" y="3840"/>
              <a:ext cx="240" cy="1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>
                      <a:alpha val="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 lIns="0" rIns="0"/>
            <a:lstStyle/>
            <a:p>
              <a:pPr algn="ctr" eaLnBrk="0" hangingPunct="0"/>
              <a:endParaRPr lang="en-US" altLang="en-US" sz="900" b="1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3546" name="Group 1498"/>
            <p:cNvGrpSpPr>
              <a:grpSpLocks/>
            </p:cNvGrpSpPr>
            <p:nvPr/>
          </p:nvGrpSpPr>
          <p:grpSpPr bwMode="auto">
            <a:xfrm rot="4288470">
              <a:off x="4368" y="3744"/>
              <a:ext cx="144" cy="144"/>
              <a:chOff x="111842550" y="109270800"/>
              <a:chExt cx="228600" cy="228600"/>
            </a:xfrm>
          </p:grpSpPr>
          <p:sp>
            <p:nvSpPr>
              <p:cNvPr id="3547" name="Line 1499"/>
              <p:cNvSpPr>
                <a:spLocks noChangeShapeType="1"/>
              </p:cNvSpPr>
              <p:nvPr/>
            </p:nvSpPr>
            <p:spPr bwMode="auto">
              <a:xfrm>
                <a:off x="111899700" y="109270800"/>
                <a:ext cx="114300" cy="2286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548" name="Line 1500"/>
              <p:cNvSpPr>
                <a:spLocks noChangeShapeType="1"/>
              </p:cNvSpPr>
              <p:nvPr/>
            </p:nvSpPr>
            <p:spPr bwMode="auto">
              <a:xfrm flipV="1">
                <a:off x="111842550" y="109327950"/>
                <a:ext cx="228600" cy="1143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grpSp>
        <p:nvGrpSpPr>
          <p:cNvPr id="3549" name="Group 1501"/>
          <p:cNvGrpSpPr>
            <a:grpSpLocks/>
          </p:cNvGrpSpPr>
          <p:nvPr/>
        </p:nvGrpSpPr>
        <p:grpSpPr bwMode="auto">
          <a:xfrm>
            <a:off x="4114800" y="2133600"/>
            <a:ext cx="381000" cy="533400"/>
            <a:chOff x="4320" y="3744"/>
            <a:chExt cx="240" cy="336"/>
          </a:xfrm>
        </p:grpSpPr>
        <p:sp>
          <p:nvSpPr>
            <p:cNvPr id="3550" name="Rectangle 1502"/>
            <p:cNvSpPr>
              <a:spLocks noChangeArrowheads="1"/>
            </p:cNvSpPr>
            <p:nvPr/>
          </p:nvSpPr>
          <p:spPr bwMode="auto">
            <a:xfrm rot="10800000">
              <a:off x="4320" y="3744"/>
              <a:ext cx="236" cy="336"/>
            </a:xfrm>
            <a:prstGeom prst="rect">
              <a:avLst/>
            </a:prstGeom>
            <a:noFill/>
            <a:ln w="9525" cap="rnd">
              <a:solidFill>
                <a:schemeClr val="tx1"/>
              </a:solidFill>
              <a:prstDash val="sysDot"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551" name="Line 1503"/>
            <p:cNvSpPr>
              <a:spLocks noChangeAspect="1" noChangeShapeType="1"/>
            </p:cNvSpPr>
            <p:nvPr/>
          </p:nvSpPr>
          <p:spPr bwMode="auto">
            <a:xfrm rot="10807117">
              <a:off x="4368" y="4032"/>
              <a:ext cx="141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552" name="Text Box 1504"/>
            <p:cNvSpPr txBox="1">
              <a:spLocks noChangeArrowheads="1"/>
            </p:cNvSpPr>
            <p:nvPr/>
          </p:nvSpPr>
          <p:spPr bwMode="auto">
            <a:xfrm rot="10800000">
              <a:off x="4320" y="3840"/>
              <a:ext cx="240" cy="1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>
                      <a:alpha val="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 lIns="0" rIns="0"/>
            <a:lstStyle/>
            <a:p>
              <a:pPr algn="ctr" eaLnBrk="0" hangingPunct="0"/>
              <a:endParaRPr lang="en-US" altLang="en-US" sz="900" b="1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3553" name="Group 1505"/>
            <p:cNvGrpSpPr>
              <a:grpSpLocks/>
            </p:cNvGrpSpPr>
            <p:nvPr/>
          </p:nvGrpSpPr>
          <p:grpSpPr bwMode="auto">
            <a:xfrm rot="4288470">
              <a:off x="4368" y="3744"/>
              <a:ext cx="144" cy="144"/>
              <a:chOff x="111842550" y="109270800"/>
              <a:chExt cx="228600" cy="228600"/>
            </a:xfrm>
          </p:grpSpPr>
          <p:sp>
            <p:nvSpPr>
              <p:cNvPr id="3554" name="Line 1506"/>
              <p:cNvSpPr>
                <a:spLocks noChangeShapeType="1"/>
              </p:cNvSpPr>
              <p:nvPr/>
            </p:nvSpPr>
            <p:spPr bwMode="auto">
              <a:xfrm>
                <a:off x="111899700" y="109270800"/>
                <a:ext cx="114300" cy="2286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555" name="Line 1507"/>
              <p:cNvSpPr>
                <a:spLocks noChangeShapeType="1"/>
              </p:cNvSpPr>
              <p:nvPr/>
            </p:nvSpPr>
            <p:spPr bwMode="auto">
              <a:xfrm flipV="1">
                <a:off x="111842550" y="109327950"/>
                <a:ext cx="228600" cy="1143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grpSp>
        <p:nvGrpSpPr>
          <p:cNvPr id="3556" name="Group 1508"/>
          <p:cNvGrpSpPr>
            <a:grpSpLocks/>
          </p:cNvGrpSpPr>
          <p:nvPr/>
        </p:nvGrpSpPr>
        <p:grpSpPr bwMode="auto">
          <a:xfrm>
            <a:off x="2971800" y="2133600"/>
            <a:ext cx="381000" cy="533400"/>
            <a:chOff x="4320" y="3744"/>
            <a:chExt cx="240" cy="336"/>
          </a:xfrm>
        </p:grpSpPr>
        <p:sp>
          <p:nvSpPr>
            <p:cNvPr id="3557" name="Rectangle 1509"/>
            <p:cNvSpPr>
              <a:spLocks noChangeArrowheads="1"/>
            </p:cNvSpPr>
            <p:nvPr/>
          </p:nvSpPr>
          <p:spPr bwMode="auto">
            <a:xfrm rot="10800000">
              <a:off x="4320" y="3744"/>
              <a:ext cx="236" cy="336"/>
            </a:xfrm>
            <a:prstGeom prst="rect">
              <a:avLst/>
            </a:prstGeom>
            <a:noFill/>
            <a:ln w="9525" cap="rnd">
              <a:solidFill>
                <a:schemeClr val="tx1"/>
              </a:solidFill>
              <a:prstDash val="sysDot"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558" name="Line 1510"/>
            <p:cNvSpPr>
              <a:spLocks noChangeAspect="1" noChangeShapeType="1"/>
            </p:cNvSpPr>
            <p:nvPr/>
          </p:nvSpPr>
          <p:spPr bwMode="auto">
            <a:xfrm rot="10807117">
              <a:off x="4368" y="4032"/>
              <a:ext cx="141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559" name="Text Box 1511"/>
            <p:cNvSpPr txBox="1">
              <a:spLocks noChangeArrowheads="1"/>
            </p:cNvSpPr>
            <p:nvPr/>
          </p:nvSpPr>
          <p:spPr bwMode="auto">
            <a:xfrm rot="10800000">
              <a:off x="4320" y="3840"/>
              <a:ext cx="240" cy="1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>
                      <a:alpha val="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 lIns="0" rIns="0"/>
            <a:lstStyle/>
            <a:p>
              <a:pPr algn="ctr" eaLnBrk="0" hangingPunct="0"/>
              <a:endParaRPr lang="en-US" altLang="en-US" sz="900" b="1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3560" name="Group 1512"/>
            <p:cNvGrpSpPr>
              <a:grpSpLocks/>
            </p:cNvGrpSpPr>
            <p:nvPr/>
          </p:nvGrpSpPr>
          <p:grpSpPr bwMode="auto">
            <a:xfrm rot="4288470">
              <a:off x="4368" y="3744"/>
              <a:ext cx="144" cy="144"/>
              <a:chOff x="111842550" y="109270800"/>
              <a:chExt cx="228600" cy="228600"/>
            </a:xfrm>
          </p:grpSpPr>
          <p:sp>
            <p:nvSpPr>
              <p:cNvPr id="3561" name="Line 1513"/>
              <p:cNvSpPr>
                <a:spLocks noChangeShapeType="1"/>
              </p:cNvSpPr>
              <p:nvPr/>
            </p:nvSpPr>
            <p:spPr bwMode="auto">
              <a:xfrm>
                <a:off x="111899700" y="109270800"/>
                <a:ext cx="114300" cy="2286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562" name="Line 1514"/>
              <p:cNvSpPr>
                <a:spLocks noChangeShapeType="1"/>
              </p:cNvSpPr>
              <p:nvPr/>
            </p:nvSpPr>
            <p:spPr bwMode="auto">
              <a:xfrm flipV="1">
                <a:off x="111842550" y="109327950"/>
                <a:ext cx="228600" cy="1143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grpSp>
        <p:nvGrpSpPr>
          <p:cNvPr id="3563" name="Group 1515"/>
          <p:cNvGrpSpPr>
            <a:grpSpLocks/>
          </p:cNvGrpSpPr>
          <p:nvPr/>
        </p:nvGrpSpPr>
        <p:grpSpPr bwMode="auto">
          <a:xfrm>
            <a:off x="2590800" y="2133600"/>
            <a:ext cx="381000" cy="533400"/>
            <a:chOff x="4320" y="3744"/>
            <a:chExt cx="240" cy="336"/>
          </a:xfrm>
        </p:grpSpPr>
        <p:sp>
          <p:nvSpPr>
            <p:cNvPr id="3564" name="Rectangle 1516"/>
            <p:cNvSpPr>
              <a:spLocks noChangeArrowheads="1"/>
            </p:cNvSpPr>
            <p:nvPr/>
          </p:nvSpPr>
          <p:spPr bwMode="auto">
            <a:xfrm rot="10800000">
              <a:off x="4320" y="3744"/>
              <a:ext cx="236" cy="336"/>
            </a:xfrm>
            <a:prstGeom prst="rect">
              <a:avLst/>
            </a:prstGeom>
            <a:noFill/>
            <a:ln w="9525" cap="rnd">
              <a:solidFill>
                <a:schemeClr val="tx1"/>
              </a:solidFill>
              <a:prstDash val="sysDot"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565" name="Line 1517"/>
            <p:cNvSpPr>
              <a:spLocks noChangeAspect="1" noChangeShapeType="1"/>
            </p:cNvSpPr>
            <p:nvPr/>
          </p:nvSpPr>
          <p:spPr bwMode="auto">
            <a:xfrm rot="10807117">
              <a:off x="4368" y="4032"/>
              <a:ext cx="141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566" name="Text Box 1518"/>
            <p:cNvSpPr txBox="1">
              <a:spLocks noChangeArrowheads="1"/>
            </p:cNvSpPr>
            <p:nvPr/>
          </p:nvSpPr>
          <p:spPr bwMode="auto">
            <a:xfrm rot="10800000">
              <a:off x="4320" y="3840"/>
              <a:ext cx="240" cy="1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>
                      <a:alpha val="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 lIns="0" rIns="0"/>
            <a:lstStyle/>
            <a:p>
              <a:pPr algn="ctr" eaLnBrk="0" hangingPunct="0"/>
              <a:endParaRPr lang="en-US" altLang="en-US" sz="900" b="1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3567" name="Group 1519"/>
            <p:cNvGrpSpPr>
              <a:grpSpLocks/>
            </p:cNvGrpSpPr>
            <p:nvPr/>
          </p:nvGrpSpPr>
          <p:grpSpPr bwMode="auto">
            <a:xfrm rot="4288470">
              <a:off x="4368" y="3744"/>
              <a:ext cx="144" cy="144"/>
              <a:chOff x="111842550" y="109270800"/>
              <a:chExt cx="228600" cy="228600"/>
            </a:xfrm>
          </p:grpSpPr>
          <p:sp>
            <p:nvSpPr>
              <p:cNvPr id="3568" name="Line 1520"/>
              <p:cNvSpPr>
                <a:spLocks noChangeShapeType="1"/>
              </p:cNvSpPr>
              <p:nvPr/>
            </p:nvSpPr>
            <p:spPr bwMode="auto">
              <a:xfrm>
                <a:off x="111899700" y="109270800"/>
                <a:ext cx="114300" cy="2286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569" name="Line 1521"/>
              <p:cNvSpPr>
                <a:spLocks noChangeShapeType="1"/>
              </p:cNvSpPr>
              <p:nvPr/>
            </p:nvSpPr>
            <p:spPr bwMode="auto">
              <a:xfrm flipV="1">
                <a:off x="111842550" y="109327950"/>
                <a:ext cx="228600" cy="1143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grpSp>
        <p:nvGrpSpPr>
          <p:cNvPr id="3570" name="Group 1522"/>
          <p:cNvGrpSpPr>
            <a:grpSpLocks/>
          </p:cNvGrpSpPr>
          <p:nvPr/>
        </p:nvGrpSpPr>
        <p:grpSpPr bwMode="auto">
          <a:xfrm>
            <a:off x="3886200" y="3200400"/>
            <a:ext cx="381000" cy="533400"/>
            <a:chOff x="4320" y="3744"/>
            <a:chExt cx="240" cy="336"/>
          </a:xfrm>
        </p:grpSpPr>
        <p:sp>
          <p:nvSpPr>
            <p:cNvPr id="3571" name="Rectangle 1523"/>
            <p:cNvSpPr>
              <a:spLocks noChangeArrowheads="1"/>
            </p:cNvSpPr>
            <p:nvPr/>
          </p:nvSpPr>
          <p:spPr bwMode="auto">
            <a:xfrm rot="10800000">
              <a:off x="4320" y="3744"/>
              <a:ext cx="236" cy="336"/>
            </a:xfrm>
            <a:prstGeom prst="rect">
              <a:avLst/>
            </a:prstGeom>
            <a:noFill/>
            <a:ln w="9525" cap="rnd">
              <a:solidFill>
                <a:schemeClr val="tx1"/>
              </a:solidFill>
              <a:prstDash val="sysDot"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572" name="Line 1524"/>
            <p:cNvSpPr>
              <a:spLocks noChangeAspect="1" noChangeShapeType="1"/>
            </p:cNvSpPr>
            <p:nvPr/>
          </p:nvSpPr>
          <p:spPr bwMode="auto">
            <a:xfrm rot="10807117">
              <a:off x="4368" y="4032"/>
              <a:ext cx="141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573" name="Text Box 1525"/>
            <p:cNvSpPr txBox="1">
              <a:spLocks noChangeArrowheads="1"/>
            </p:cNvSpPr>
            <p:nvPr/>
          </p:nvSpPr>
          <p:spPr bwMode="auto">
            <a:xfrm rot="10800000">
              <a:off x="4320" y="3840"/>
              <a:ext cx="240" cy="1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>
                      <a:alpha val="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 lIns="0" rIns="0"/>
            <a:lstStyle/>
            <a:p>
              <a:pPr algn="ctr" eaLnBrk="0" hangingPunct="0"/>
              <a:endParaRPr lang="en-US" altLang="en-US" sz="900" b="1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3574" name="Group 1526"/>
            <p:cNvGrpSpPr>
              <a:grpSpLocks/>
            </p:cNvGrpSpPr>
            <p:nvPr/>
          </p:nvGrpSpPr>
          <p:grpSpPr bwMode="auto">
            <a:xfrm rot="4288470">
              <a:off x="4368" y="3744"/>
              <a:ext cx="144" cy="144"/>
              <a:chOff x="111842550" y="109270800"/>
              <a:chExt cx="228600" cy="228600"/>
            </a:xfrm>
          </p:grpSpPr>
          <p:sp>
            <p:nvSpPr>
              <p:cNvPr id="3575" name="Line 1527"/>
              <p:cNvSpPr>
                <a:spLocks noChangeShapeType="1"/>
              </p:cNvSpPr>
              <p:nvPr/>
            </p:nvSpPr>
            <p:spPr bwMode="auto">
              <a:xfrm>
                <a:off x="111899700" y="109270800"/>
                <a:ext cx="114300" cy="2286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576" name="Line 1528"/>
              <p:cNvSpPr>
                <a:spLocks noChangeShapeType="1"/>
              </p:cNvSpPr>
              <p:nvPr/>
            </p:nvSpPr>
            <p:spPr bwMode="auto">
              <a:xfrm flipV="1">
                <a:off x="111842550" y="109327950"/>
                <a:ext cx="228600" cy="1143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grpSp>
        <p:nvGrpSpPr>
          <p:cNvPr id="3577" name="Group 1529"/>
          <p:cNvGrpSpPr>
            <a:grpSpLocks/>
          </p:cNvGrpSpPr>
          <p:nvPr/>
        </p:nvGrpSpPr>
        <p:grpSpPr bwMode="auto">
          <a:xfrm>
            <a:off x="3505200" y="3200400"/>
            <a:ext cx="381000" cy="533400"/>
            <a:chOff x="4320" y="3744"/>
            <a:chExt cx="240" cy="336"/>
          </a:xfrm>
        </p:grpSpPr>
        <p:sp>
          <p:nvSpPr>
            <p:cNvPr id="3578" name="Rectangle 1530"/>
            <p:cNvSpPr>
              <a:spLocks noChangeArrowheads="1"/>
            </p:cNvSpPr>
            <p:nvPr/>
          </p:nvSpPr>
          <p:spPr bwMode="auto">
            <a:xfrm rot="10800000">
              <a:off x="4320" y="3744"/>
              <a:ext cx="236" cy="336"/>
            </a:xfrm>
            <a:prstGeom prst="rect">
              <a:avLst/>
            </a:prstGeom>
            <a:noFill/>
            <a:ln w="9525" cap="rnd">
              <a:solidFill>
                <a:schemeClr val="tx1"/>
              </a:solidFill>
              <a:prstDash val="sysDot"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579" name="Line 1531"/>
            <p:cNvSpPr>
              <a:spLocks noChangeAspect="1" noChangeShapeType="1"/>
            </p:cNvSpPr>
            <p:nvPr/>
          </p:nvSpPr>
          <p:spPr bwMode="auto">
            <a:xfrm rot="10807117">
              <a:off x="4368" y="4032"/>
              <a:ext cx="141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580" name="Text Box 1532"/>
            <p:cNvSpPr txBox="1">
              <a:spLocks noChangeArrowheads="1"/>
            </p:cNvSpPr>
            <p:nvPr/>
          </p:nvSpPr>
          <p:spPr bwMode="auto">
            <a:xfrm rot="10800000">
              <a:off x="4320" y="3840"/>
              <a:ext cx="240" cy="1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>
                      <a:alpha val="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 lIns="0" rIns="0"/>
            <a:lstStyle/>
            <a:p>
              <a:pPr algn="ctr" eaLnBrk="0" hangingPunct="0"/>
              <a:endParaRPr lang="en-US" altLang="en-US" sz="900" b="1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3581" name="Group 1533"/>
            <p:cNvGrpSpPr>
              <a:grpSpLocks/>
            </p:cNvGrpSpPr>
            <p:nvPr/>
          </p:nvGrpSpPr>
          <p:grpSpPr bwMode="auto">
            <a:xfrm rot="4288470">
              <a:off x="4368" y="3744"/>
              <a:ext cx="144" cy="144"/>
              <a:chOff x="111842550" y="109270800"/>
              <a:chExt cx="228600" cy="228600"/>
            </a:xfrm>
          </p:grpSpPr>
          <p:sp>
            <p:nvSpPr>
              <p:cNvPr id="3582" name="Line 1534"/>
              <p:cNvSpPr>
                <a:spLocks noChangeShapeType="1"/>
              </p:cNvSpPr>
              <p:nvPr/>
            </p:nvSpPr>
            <p:spPr bwMode="auto">
              <a:xfrm>
                <a:off x="111899700" y="109270800"/>
                <a:ext cx="114300" cy="2286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583" name="Line 1535"/>
              <p:cNvSpPr>
                <a:spLocks noChangeShapeType="1"/>
              </p:cNvSpPr>
              <p:nvPr/>
            </p:nvSpPr>
            <p:spPr bwMode="auto">
              <a:xfrm flipV="1">
                <a:off x="111842550" y="109327950"/>
                <a:ext cx="228600" cy="1143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grpSp>
        <p:nvGrpSpPr>
          <p:cNvPr id="3584" name="Group 1536"/>
          <p:cNvGrpSpPr>
            <a:grpSpLocks/>
          </p:cNvGrpSpPr>
          <p:nvPr/>
        </p:nvGrpSpPr>
        <p:grpSpPr bwMode="auto">
          <a:xfrm>
            <a:off x="4267200" y="3200400"/>
            <a:ext cx="381000" cy="533400"/>
            <a:chOff x="4320" y="3744"/>
            <a:chExt cx="240" cy="336"/>
          </a:xfrm>
        </p:grpSpPr>
        <p:sp>
          <p:nvSpPr>
            <p:cNvPr id="3585" name="Rectangle 1537"/>
            <p:cNvSpPr>
              <a:spLocks noChangeArrowheads="1"/>
            </p:cNvSpPr>
            <p:nvPr/>
          </p:nvSpPr>
          <p:spPr bwMode="auto">
            <a:xfrm rot="10800000">
              <a:off x="4320" y="3744"/>
              <a:ext cx="236" cy="336"/>
            </a:xfrm>
            <a:prstGeom prst="rect">
              <a:avLst/>
            </a:prstGeom>
            <a:noFill/>
            <a:ln w="9525" cap="rnd">
              <a:solidFill>
                <a:schemeClr val="tx1"/>
              </a:solidFill>
              <a:prstDash val="sysDot"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586" name="Line 1538"/>
            <p:cNvSpPr>
              <a:spLocks noChangeAspect="1" noChangeShapeType="1"/>
            </p:cNvSpPr>
            <p:nvPr/>
          </p:nvSpPr>
          <p:spPr bwMode="auto">
            <a:xfrm rot="10807117">
              <a:off x="4368" y="4032"/>
              <a:ext cx="141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587" name="Text Box 1539"/>
            <p:cNvSpPr txBox="1">
              <a:spLocks noChangeArrowheads="1"/>
            </p:cNvSpPr>
            <p:nvPr/>
          </p:nvSpPr>
          <p:spPr bwMode="auto">
            <a:xfrm rot="10800000">
              <a:off x="4320" y="3840"/>
              <a:ext cx="240" cy="1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>
                      <a:alpha val="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 lIns="0" rIns="0"/>
            <a:lstStyle/>
            <a:p>
              <a:pPr algn="ctr" eaLnBrk="0" hangingPunct="0"/>
              <a:endParaRPr lang="en-US" altLang="en-US" sz="900" b="1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3588" name="Group 1540"/>
            <p:cNvGrpSpPr>
              <a:grpSpLocks/>
            </p:cNvGrpSpPr>
            <p:nvPr/>
          </p:nvGrpSpPr>
          <p:grpSpPr bwMode="auto">
            <a:xfrm rot="4288470">
              <a:off x="4368" y="3744"/>
              <a:ext cx="144" cy="144"/>
              <a:chOff x="111842550" y="109270800"/>
              <a:chExt cx="228600" cy="228600"/>
            </a:xfrm>
          </p:grpSpPr>
          <p:sp>
            <p:nvSpPr>
              <p:cNvPr id="3589" name="Line 1541"/>
              <p:cNvSpPr>
                <a:spLocks noChangeShapeType="1"/>
              </p:cNvSpPr>
              <p:nvPr/>
            </p:nvSpPr>
            <p:spPr bwMode="auto">
              <a:xfrm>
                <a:off x="111899700" y="109270800"/>
                <a:ext cx="114300" cy="2286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590" name="Line 1542"/>
              <p:cNvSpPr>
                <a:spLocks noChangeShapeType="1"/>
              </p:cNvSpPr>
              <p:nvPr/>
            </p:nvSpPr>
            <p:spPr bwMode="auto">
              <a:xfrm flipV="1">
                <a:off x="111842550" y="109327950"/>
                <a:ext cx="228600" cy="1143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grpSp>
        <p:nvGrpSpPr>
          <p:cNvPr id="3591" name="Group 1543"/>
          <p:cNvGrpSpPr>
            <a:grpSpLocks/>
          </p:cNvGrpSpPr>
          <p:nvPr/>
        </p:nvGrpSpPr>
        <p:grpSpPr bwMode="auto">
          <a:xfrm>
            <a:off x="4648200" y="3200400"/>
            <a:ext cx="381000" cy="533400"/>
            <a:chOff x="4320" y="3744"/>
            <a:chExt cx="240" cy="336"/>
          </a:xfrm>
        </p:grpSpPr>
        <p:sp>
          <p:nvSpPr>
            <p:cNvPr id="3592" name="Rectangle 1544"/>
            <p:cNvSpPr>
              <a:spLocks noChangeArrowheads="1"/>
            </p:cNvSpPr>
            <p:nvPr/>
          </p:nvSpPr>
          <p:spPr bwMode="auto">
            <a:xfrm rot="10800000">
              <a:off x="4320" y="3744"/>
              <a:ext cx="236" cy="336"/>
            </a:xfrm>
            <a:prstGeom prst="rect">
              <a:avLst/>
            </a:prstGeom>
            <a:noFill/>
            <a:ln w="9525" cap="rnd">
              <a:solidFill>
                <a:schemeClr val="tx1"/>
              </a:solidFill>
              <a:prstDash val="sysDot"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593" name="Line 1545"/>
            <p:cNvSpPr>
              <a:spLocks noChangeAspect="1" noChangeShapeType="1"/>
            </p:cNvSpPr>
            <p:nvPr/>
          </p:nvSpPr>
          <p:spPr bwMode="auto">
            <a:xfrm rot="10807117">
              <a:off x="4368" y="4032"/>
              <a:ext cx="141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594" name="Text Box 1546"/>
            <p:cNvSpPr txBox="1">
              <a:spLocks noChangeArrowheads="1"/>
            </p:cNvSpPr>
            <p:nvPr/>
          </p:nvSpPr>
          <p:spPr bwMode="auto">
            <a:xfrm rot="10800000">
              <a:off x="4320" y="3840"/>
              <a:ext cx="240" cy="1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>
                      <a:alpha val="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 lIns="0" rIns="0"/>
            <a:lstStyle/>
            <a:p>
              <a:pPr algn="ctr" eaLnBrk="0" hangingPunct="0"/>
              <a:endParaRPr lang="en-US" altLang="en-US" sz="900" b="1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3595" name="Group 1547"/>
            <p:cNvGrpSpPr>
              <a:grpSpLocks/>
            </p:cNvGrpSpPr>
            <p:nvPr/>
          </p:nvGrpSpPr>
          <p:grpSpPr bwMode="auto">
            <a:xfrm rot="4288470">
              <a:off x="4368" y="3744"/>
              <a:ext cx="144" cy="144"/>
              <a:chOff x="111842550" y="109270800"/>
              <a:chExt cx="228600" cy="228600"/>
            </a:xfrm>
          </p:grpSpPr>
          <p:sp>
            <p:nvSpPr>
              <p:cNvPr id="3596" name="Line 1548"/>
              <p:cNvSpPr>
                <a:spLocks noChangeShapeType="1"/>
              </p:cNvSpPr>
              <p:nvPr/>
            </p:nvSpPr>
            <p:spPr bwMode="auto">
              <a:xfrm>
                <a:off x="111899700" y="109270800"/>
                <a:ext cx="114300" cy="2286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597" name="Line 1549"/>
              <p:cNvSpPr>
                <a:spLocks noChangeShapeType="1"/>
              </p:cNvSpPr>
              <p:nvPr/>
            </p:nvSpPr>
            <p:spPr bwMode="auto">
              <a:xfrm flipV="1">
                <a:off x="111842550" y="109327950"/>
                <a:ext cx="228600" cy="1143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grpSp>
        <p:nvGrpSpPr>
          <p:cNvPr id="3598" name="Group 1550"/>
          <p:cNvGrpSpPr>
            <a:grpSpLocks/>
          </p:cNvGrpSpPr>
          <p:nvPr/>
        </p:nvGrpSpPr>
        <p:grpSpPr bwMode="auto">
          <a:xfrm>
            <a:off x="5029200" y="3200400"/>
            <a:ext cx="381000" cy="533400"/>
            <a:chOff x="4320" y="3744"/>
            <a:chExt cx="240" cy="336"/>
          </a:xfrm>
        </p:grpSpPr>
        <p:sp>
          <p:nvSpPr>
            <p:cNvPr id="3599" name="Rectangle 1551"/>
            <p:cNvSpPr>
              <a:spLocks noChangeArrowheads="1"/>
            </p:cNvSpPr>
            <p:nvPr/>
          </p:nvSpPr>
          <p:spPr bwMode="auto">
            <a:xfrm rot="10800000">
              <a:off x="4320" y="3744"/>
              <a:ext cx="236" cy="336"/>
            </a:xfrm>
            <a:prstGeom prst="rect">
              <a:avLst/>
            </a:prstGeom>
            <a:noFill/>
            <a:ln w="9525" cap="rnd">
              <a:solidFill>
                <a:schemeClr val="tx1"/>
              </a:solidFill>
              <a:prstDash val="sysDot"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600" name="Line 1552"/>
            <p:cNvSpPr>
              <a:spLocks noChangeAspect="1" noChangeShapeType="1"/>
            </p:cNvSpPr>
            <p:nvPr/>
          </p:nvSpPr>
          <p:spPr bwMode="auto">
            <a:xfrm rot="10807117">
              <a:off x="4368" y="4032"/>
              <a:ext cx="141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601" name="Text Box 1553"/>
            <p:cNvSpPr txBox="1">
              <a:spLocks noChangeArrowheads="1"/>
            </p:cNvSpPr>
            <p:nvPr/>
          </p:nvSpPr>
          <p:spPr bwMode="auto">
            <a:xfrm rot="10800000">
              <a:off x="4320" y="3840"/>
              <a:ext cx="240" cy="1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>
                      <a:alpha val="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 lIns="0" rIns="0"/>
            <a:lstStyle/>
            <a:p>
              <a:pPr algn="ctr" eaLnBrk="0" hangingPunct="0"/>
              <a:endParaRPr lang="en-US" altLang="en-US" sz="900" b="1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3602" name="Group 1554"/>
            <p:cNvGrpSpPr>
              <a:grpSpLocks/>
            </p:cNvGrpSpPr>
            <p:nvPr/>
          </p:nvGrpSpPr>
          <p:grpSpPr bwMode="auto">
            <a:xfrm rot="4288470">
              <a:off x="4368" y="3744"/>
              <a:ext cx="144" cy="144"/>
              <a:chOff x="111842550" y="109270800"/>
              <a:chExt cx="228600" cy="228600"/>
            </a:xfrm>
          </p:grpSpPr>
          <p:sp>
            <p:nvSpPr>
              <p:cNvPr id="3603" name="Line 1555"/>
              <p:cNvSpPr>
                <a:spLocks noChangeShapeType="1"/>
              </p:cNvSpPr>
              <p:nvPr/>
            </p:nvSpPr>
            <p:spPr bwMode="auto">
              <a:xfrm>
                <a:off x="111899700" y="109270800"/>
                <a:ext cx="114300" cy="2286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604" name="Line 1556"/>
              <p:cNvSpPr>
                <a:spLocks noChangeShapeType="1"/>
              </p:cNvSpPr>
              <p:nvPr/>
            </p:nvSpPr>
            <p:spPr bwMode="auto">
              <a:xfrm flipV="1">
                <a:off x="111842550" y="109327950"/>
                <a:ext cx="228600" cy="1143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grpSp>
        <p:nvGrpSpPr>
          <p:cNvPr id="3605" name="Group 1557"/>
          <p:cNvGrpSpPr>
            <a:grpSpLocks/>
          </p:cNvGrpSpPr>
          <p:nvPr/>
        </p:nvGrpSpPr>
        <p:grpSpPr bwMode="auto">
          <a:xfrm>
            <a:off x="3124200" y="3200400"/>
            <a:ext cx="381000" cy="533400"/>
            <a:chOff x="4320" y="3744"/>
            <a:chExt cx="240" cy="336"/>
          </a:xfrm>
        </p:grpSpPr>
        <p:sp>
          <p:nvSpPr>
            <p:cNvPr id="3606" name="Rectangle 1558"/>
            <p:cNvSpPr>
              <a:spLocks noChangeArrowheads="1"/>
            </p:cNvSpPr>
            <p:nvPr/>
          </p:nvSpPr>
          <p:spPr bwMode="auto">
            <a:xfrm rot="10800000">
              <a:off x="4320" y="3744"/>
              <a:ext cx="236" cy="336"/>
            </a:xfrm>
            <a:prstGeom prst="rect">
              <a:avLst/>
            </a:prstGeom>
            <a:noFill/>
            <a:ln w="9525" cap="rnd">
              <a:solidFill>
                <a:schemeClr val="tx1"/>
              </a:solidFill>
              <a:prstDash val="sysDot"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607" name="Line 1559"/>
            <p:cNvSpPr>
              <a:spLocks noChangeAspect="1" noChangeShapeType="1"/>
            </p:cNvSpPr>
            <p:nvPr/>
          </p:nvSpPr>
          <p:spPr bwMode="auto">
            <a:xfrm rot="10807117">
              <a:off x="4368" y="4032"/>
              <a:ext cx="141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608" name="Text Box 1560"/>
            <p:cNvSpPr txBox="1">
              <a:spLocks noChangeArrowheads="1"/>
            </p:cNvSpPr>
            <p:nvPr/>
          </p:nvSpPr>
          <p:spPr bwMode="auto">
            <a:xfrm rot="10800000">
              <a:off x="4320" y="3840"/>
              <a:ext cx="240" cy="1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>
                      <a:alpha val="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 lIns="0" rIns="0"/>
            <a:lstStyle/>
            <a:p>
              <a:pPr algn="ctr" eaLnBrk="0" hangingPunct="0"/>
              <a:endParaRPr lang="en-US" altLang="en-US" sz="900" b="1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3609" name="Group 1561"/>
            <p:cNvGrpSpPr>
              <a:grpSpLocks/>
            </p:cNvGrpSpPr>
            <p:nvPr/>
          </p:nvGrpSpPr>
          <p:grpSpPr bwMode="auto">
            <a:xfrm rot="4288470">
              <a:off x="4368" y="3744"/>
              <a:ext cx="144" cy="144"/>
              <a:chOff x="111842550" y="109270800"/>
              <a:chExt cx="228600" cy="228600"/>
            </a:xfrm>
          </p:grpSpPr>
          <p:sp>
            <p:nvSpPr>
              <p:cNvPr id="3610" name="Line 1562"/>
              <p:cNvSpPr>
                <a:spLocks noChangeShapeType="1"/>
              </p:cNvSpPr>
              <p:nvPr/>
            </p:nvSpPr>
            <p:spPr bwMode="auto">
              <a:xfrm>
                <a:off x="111899700" y="109270800"/>
                <a:ext cx="114300" cy="2286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611" name="Line 1563"/>
              <p:cNvSpPr>
                <a:spLocks noChangeShapeType="1"/>
              </p:cNvSpPr>
              <p:nvPr/>
            </p:nvSpPr>
            <p:spPr bwMode="auto">
              <a:xfrm flipV="1">
                <a:off x="111842550" y="109327950"/>
                <a:ext cx="228600" cy="1143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grpSp>
        <p:nvGrpSpPr>
          <p:cNvPr id="3612" name="Group 1564"/>
          <p:cNvGrpSpPr>
            <a:grpSpLocks/>
          </p:cNvGrpSpPr>
          <p:nvPr/>
        </p:nvGrpSpPr>
        <p:grpSpPr bwMode="auto">
          <a:xfrm>
            <a:off x="2743200" y="3200400"/>
            <a:ext cx="381000" cy="533400"/>
            <a:chOff x="4320" y="3744"/>
            <a:chExt cx="240" cy="336"/>
          </a:xfrm>
        </p:grpSpPr>
        <p:sp>
          <p:nvSpPr>
            <p:cNvPr id="3613" name="Rectangle 1565"/>
            <p:cNvSpPr>
              <a:spLocks noChangeArrowheads="1"/>
            </p:cNvSpPr>
            <p:nvPr/>
          </p:nvSpPr>
          <p:spPr bwMode="auto">
            <a:xfrm rot="10800000">
              <a:off x="4320" y="3744"/>
              <a:ext cx="236" cy="336"/>
            </a:xfrm>
            <a:prstGeom prst="rect">
              <a:avLst/>
            </a:prstGeom>
            <a:noFill/>
            <a:ln w="9525" cap="rnd">
              <a:solidFill>
                <a:schemeClr val="tx1"/>
              </a:solidFill>
              <a:prstDash val="sysDot"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614" name="Line 1566"/>
            <p:cNvSpPr>
              <a:spLocks noChangeAspect="1" noChangeShapeType="1"/>
            </p:cNvSpPr>
            <p:nvPr/>
          </p:nvSpPr>
          <p:spPr bwMode="auto">
            <a:xfrm rot="10807117">
              <a:off x="4368" y="4032"/>
              <a:ext cx="141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615" name="Text Box 1567"/>
            <p:cNvSpPr txBox="1">
              <a:spLocks noChangeArrowheads="1"/>
            </p:cNvSpPr>
            <p:nvPr/>
          </p:nvSpPr>
          <p:spPr bwMode="auto">
            <a:xfrm rot="10800000">
              <a:off x="4320" y="3840"/>
              <a:ext cx="240" cy="1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>
                      <a:alpha val="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 lIns="0" rIns="0"/>
            <a:lstStyle/>
            <a:p>
              <a:pPr algn="ctr" eaLnBrk="0" hangingPunct="0"/>
              <a:endParaRPr lang="en-US" altLang="en-US" sz="900" b="1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3616" name="Group 1568"/>
            <p:cNvGrpSpPr>
              <a:grpSpLocks/>
            </p:cNvGrpSpPr>
            <p:nvPr/>
          </p:nvGrpSpPr>
          <p:grpSpPr bwMode="auto">
            <a:xfrm rot="4288470">
              <a:off x="4368" y="3744"/>
              <a:ext cx="144" cy="144"/>
              <a:chOff x="111842550" y="109270800"/>
              <a:chExt cx="228600" cy="228600"/>
            </a:xfrm>
          </p:grpSpPr>
          <p:sp>
            <p:nvSpPr>
              <p:cNvPr id="3617" name="Line 1569"/>
              <p:cNvSpPr>
                <a:spLocks noChangeShapeType="1"/>
              </p:cNvSpPr>
              <p:nvPr/>
            </p:nvSpPr>
            <p:spPr bwMode="auto">
              <a:xfrm>
                <a:off x="111899700" y="109270800"/>
                <a:ext cx="114300" cy="2286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618" name="Line 1570"/>
              <p:cNvSpPr>
                <a:spLocks noChangeShapeType="1"/>
              </p:cNvSpPr>
              <p:nvPr/>
            </p:nvSpPr>
            <p:spPr bwMode="auto">
              <a:xfrm flipV="1">
                <a:off x="111842550" y="109327950"/>
                <a:ext cx="228600" cy="1143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grpSp>
        <p:nvGrpSpPr>
          <p:cNvPr id="3619" name="Group 1571"/>
          <p:cNvGrpSpPr>
            <a:grpSpLocks/>
          </p:cNvGrpSpPr>
          <p:nvPr/>
        </p:nvGrpSpPr>
        <p:grpSpPr bwMode="auto">
          <a:xfrm>
            <a:off x="2362200" y="3200400"/>
            <a:ext cx="381000" cy="533400"/>
            <a:chOff x="4320" y="3744"/>
            <a:chExt cx="240" cy="336"/>
          </a:xfrm>
        </p:grpSpPr>
        <p:sp>
          <p:nvSpPr>
            <p:cNvPr id="3620" name="Rectangle 1572"/>
            <p:cNvSpPr>
              <a:spLocks noChangeArrowheads="1"/>
            </p:cNvSpPr>
            <p:nvPr/>
          </p:nvSpPr>
          <p:spPr bwMode="auto">
            <a:xfrm rot="10800000">
              <a:off x="4320" y="3744"/>
              <a:ext cx="236" cy="336"/>
            </a:xfrm>
            <a:prstGeom prst="rect">
              <a:avLst/>
            </a:prstGeom>
            <a:noFill/>
            <a:ln w="9525" cap="rnd">
              <a:solidFill>
                <a:schemeClr val="tx1"/>
              </a:solidFill>
              <a:prstDash val="sysDot"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621" name="Line 1573"/>
            <p:cNvSpPr>
              <a:spLocks noChangeAspect="1" noChangeShapeType="1"/>
            </p:cNvSpPr>
            <p:nvPr/>
          </p:nvSpPr>
          <p:spPr bwMode="auto">
            <a:xfrm rot="10807117">
              <a:off x="4368" y="4032"/>
              <a:ext cx="141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622" name="Text Box 1574"/>
            <p:cNvSpPr txBox="1">
              <a:spLocks noChangeArrowheads="1"/>
            </p:cNvSpPr>
            <p:nvPr/>
          </p:nvSpPr>
          <p:spPr bwMode="auto">
            <a:xfrm rot="10800000">
              <a:off x="4320" y="3840"/>
              <a:ext cx="240" cy="1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>
                      <a:alpha val="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 lIns="0" rIns="0"/>
            <a:lstStyle/>
            <a:p>
              <a:pPr algn="ctr" eaLnBrk="0" hangingPunct="0"/>
              <a:endParaRPr lang="en-US" altLang="en-US" sz="900" b="1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3623" name="Group 1575"/>
            <p:cNvGrpSpPr>
              <a:grpSpLocks/>
            </p:cNvGrpSpPr>
            <p:nvPr/>
          </p:nvGrpSpPr>
          <p:grpSpPr bwMode="auto">
            <a:xfrm rot="4288470">
              <a:off x="4368" y="3744"/>
              <a:ext cx="144" cy="144"/>
              <a:chOff x="111842550" y="109270800"/>
              <a:chExt cx="228600" cy="228600"/>
            </a:xfrm>
          </p:grpSpPr>
          <p:sp>
            <p:nvSpPr>
              <p:cNvPr id="3624" name="Line 1576"/>
              <p:cNvSpPr>
                <a:spLocks noChangeShapeType="1"/>
              </p:cNvSpPr>
              <p:nvPr/>
            </p:nvSpPr>
            <p:spPr bwMode="auto">
              <a:xfrm>
                <a:off x="111899700" y="109270800"/>
                <a:ext cx="114300" cy="2286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625" name="Line 1577"/>
              <p:cNvSpPr>
                <a:spLocks noChangeShapeType="1"/>
              </p:cNvSpPr>
              <p:nvPr/>
            </p:nvSpPr>
            <p:spPr bwMode="auto">
              <a:xfrm flipV="1">
                <a:off x="111842550" y="109327950"/>
                <a:ext cx="228600" cy="1143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grpSp>
        <p:nvGrpSpPr>
          <p:cNvPr id="3626" name="Group 1578"/>
          <p:cNvGrpSpPr>
            <a:grpSpLocks/>
          </p:cNvGrpSpPr>
          <p:nvPr/>
        </p:nvGrpSpPr>
        <p:grpSpPr bwMode="auto">
          <a:xfrm>
            <a:off x="3886200" y="2667000"/>
            <a:ext cx="381000" cy="533400"/>
            <a:chOff x="4320" y="3744"/>
            <a:chExt cx="240" cy="336"/>
          </a:xfrm>
        </p:grpSpPr>
        <p:sp>
          <p:nvSpPr>
            <p:cNvPr id="3627" name="Rectangle 1579"/>
            <p:cNvSpPr>
              <a:spLocks noChangeArrowheads="1"/>
            </p:cNvSpPr>
            <p:nvPr/>
          </p:nvSpPr>
          <p:spPr bwMode="auto">
            <a:xfrm rot="10800000">
              <a:off x="4320" y="3744"/>
              <a:ext cx="236" cy="336"/>
            </a:xfrm>
            <a:prstGeom prst="rect">
              <a:avLst/>
            </a:prstGeom>
            <a:noFill/>
            <a:ln w="9525" cap="rnd">
              <a:solidFill>
                <a:schemeClr val="tx1"/>
              </a:solidFill>
              <a:prstDash val="sysDot"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628" name="Line 1580"/>
            <p:cNvSpPr>
              <a:spLocks noChangeAspect="1" noChangeShapeType="1"/>
            </p:cNvSpPr>
            <p:nvPr/>
          </p:nvSpPr>
          <p:spPr bwMode="auto">
            <a:xfrm rot="10807117">
              <a:off x="4368" y="4032"/>
              <a:ext cx="141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629" name="Text Box 1581"/>
            <p:cNvSpPr txBox="1">
              <a:spLocks noChangeArrowheads="1"/>
            </p:cNvSpPr>
            <p:nvPr/>
          </p:nvSpPr>
          <p:spPr bwMode="auto">
            <a:xfrm rot="10800000">
              <a:off x="4320" y="3840"/>
              <a:ext cx="240" cy="1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>
                      <a:alpha val="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 lIns="0" rIns="0"/>
            <a:lstStyle/>
            <a:p>
              <a:pPr algn="ctr" eaLnBrk="0" hangingPunct="0"/>
              <a:endParaRPr lang="en-US" altLang="en-US" sz="900" b="1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3630" name="Group 1582"/>
            <p:cNvGrpSpPr>
              <a:grpSpLocks/>
            </p:cNvGrpSpPr>
            <p:nvPr/>
          </p:nvGrpSpPr>
          <p:grpSpPr bwMode="auto">
            <a:xfrm rot="4288470">
              <a:off x="4368" y="3744"/>
              <a:ext cx="144" cy="144"/>
              <a:chOff x="111842550" y="109270800"/>
              <a:chExt cx="228600" cy="228600"/>
            </a:xfrm>
          </p:grpSpPr>
          <p:sp>
            <p:nvSpPr>
              <p:cNvPr id="3631" name="Line 1583"/>
              <p:cNvSpPr>
                <a:spLocks noChangeShapeType="1"/>
              </p:cNvSpPr>
              <p:nvPr/>
            </p:nvSpPr>
            <p:spPr bwMode="auto">
              <a:xfrm>
                <a:off x="111899700" y="109270800"/>
                <a:ext cx="114300" cy="2286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632" name="Line 1584"/>
              <p:cNvSpPr>
                <a:spLocks noChangeShapeType="1"/>
              </p:cNvSpPr>
              <p:nvPr/>
            </p:nvSpPr>
            <p:spPr bwMode="auto">
              <a:xfrm flipV="1">
                <a:off x="111842550" y="109327950"/>
                <a:ext cx="228600" cy="1143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grpSp>
        <p:nvGrpSpPr>
          <p:cNvPr id="3633" name="Group 1585"/>
          <p:cNvGrpSpPr>
            <a:grpSpLocks/>
          </p:cNvGrpSpPr>
          <p:nvPr/>
        </p:nvGrpSpPr>
        <p:grpSpPr bwMode="auto">
          <a:xfrm>
            <a:off x="4267200" y="2667000"/>
            <a:ext cx="381000" cy="533400"/>
            <a:chOff x="4320" y="3744"/>
            <a:chExt cx="240" cy="336"/>
          </a:xfrm>
        </p:grpSpPr>
        <p:sp>
          <p:nvSpPr>
            <p:cNvPr id="3634" name="Rectangle 1586"/>
            <p:cNvSpPr>
              <a:spLocks noChangeArrowheads="1"/>
            </p:cNvSpPr>
            <p:nvPr/>
          </p:nvSpPr>
          <p:spPr bwMode="auto">
            <a:xfrm rot="10800000">
              <a:off x="4320" y="3744"/>
              <a:ext cx="236" cy="336"/>
            </a:xfrm>
            <a:prstGeom prst="rect">
              <a:avLst/>
            </a:prstGeom>
            <a:noFill/>
            <a:ln w="9525" cap="rnd">
              <a:solidFill>
                <a:schemeClr val="tx1"/>
              </a:solidFill>
              <a:prstDash val="sysDot"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635" name="Line 1587"/>
            <p:cNvSpPr>
              <a:spLocks noChangeAspect="1" noChangeShapeType="1"/>
            </p:cNvSpPr>
            <p:nvPr/>
          </p:nvSpPr>
          <p:spPr bwMode="auto">
            <a:xfrm rot="10807117">
              <a:off x="4368" y="4032"/>
              <a:ext cx="141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636" name="Text Box 1588"/>
            <p:cNvSpPr txBox="1">
              <a:spLocks noChangeArrowheads="1"/>
            </p:cNvSpPr>
            <p:nvPr/>
          </p:nvSpPr>
          <p:spPr bwMode="auto">
            <a:xfrm rot="10800000">
              <a:off x="4320" y="3840"/>
              <a:ext cx="240" cy="1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>
                      <a:alpha val="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 lIns="0" rIns="0"/>
            <a:lstStyle/>
            <a:p>
              <a:pPr algn="ctr" eaLnBrk="0" hangingPunct="0"/>
              <a:endParaRPr lang="en-US" altLang="en-US" sz="900" b="1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3637" name="Group 1589"/>
            <p:cNvGrpSpPr>
              <a:grpSpLocks/>
            </p:cNvGrpSpPr>
            <p:nvPr/>
          </p:nvGrpSpPr>
          <p:grpSpPr bwMode="auto">
            <a:xfrm rot="4288470">
              <a:off x="4368" y="3744"/>
              <a:ext cx="144" cy="144"/>
              <a:chOff x="111842550" y="109270800"/>
              <a:chExt cx="228600" cy="228600"/>
            </a:xfrm>
          </p:grpSpPr>
          <p:sp>
            <p:nvSpPr>
              <p:cNvPr id="3638" name="Line 1590"/>
              <p:cNvSpPr>
                <a:spLocks noChangeShapeType="1"/>
              </p:cNvSpPr>
              <p:nvPr/>
            </p:nvSpPr>
            <p:spPr bwMode="auto">
              <a:xfrm>
                <a:off x="111899700" y="109270800"/>
                <a:ext cx="114300" cy="2286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639" name="Line 1591"/>
              <p:cNvSpPr>
                <a:spLocks noChangeShapeType="1"/>
              </p:cNvSpPr>
              <p:nvPr/>
            </p:nvSpPr>
            <p:spPr bwMode="auto">
              <a:xfrm flipV="1">
                <a:off x="111842550" y="109327950"/>
                <a:ext cx="228600" cy="1143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grpSp>
        <p:nvGrpSpPr>
          <p:cNvPr id="3640" name="Group 1592"/>
          <p:cNvGrpSpPr>
            <a:grpSpLocks/>
          </p:cNvGrpSpPr>
          <p:nvPr/>
        </p:nvGrpSpPr>
        <p:grpSpPr bwMode="auto">
          <a:xfrm>
            <a:off x="4648200" y="2667000"/>
            <a:ext cx="381000" cy="533400"/>
            <a:chOff x="4320" y="3744"/>
            <a:chExt cx="240" cy="336"/>
          </a:xfrm>
        </p:grpSpPr>
        <p:sp>
          <p:nvSpPr>
            <p:cNvPr id="3641" name="Rectangle 1593"/>
            <p:cNvSpPr>
              <a:spLocks noChangeArrowheads="1"/>
            </p:cNvSpPr>
            <p:nvPr/>
          </p:nvSpPr>
          <p:spPr bwMode="auto">
            <a:xfrm rot="10800000">
              <a:off x="4320" y="3744"/>
              <a:ext cx="236" cy="336"/>
            </a:xfrm>
            <a:prstGeom prst="rect">
              <a:avLst/>
            </a:prstGeom>
            <a:noFill/>
            <a:ln w="9525" cap="rnd">
              <a:solidFill>
                <a:schemeClr val="tx1"/>
              </a:solidFill>
              <a:prstDash val="sysDot"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642" name="Line 1594"/>
            <p:cNvSpPr>
              <a:spLocks noChangeAspect="1" noChangeShapeType="1"/>
            </p:cNvSpPr>
            <p:nvPr/>
          </p:nvSpPr>
          <p:spPr bwMode="auto">
            <a:xfrm rot="10807117">
              <a:off x="4368" y="4032"/>
              <a:ext cx="141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643" name="Text Box 1595"/>
            <p:cNvSpPr txBox="1">
              <a:spLocks noChangeArrowheads="1"/>
            </p:cNvSpPr>
            <p:nvPr/>
          </p:nvSpPr>
          <p:spPr bwMode="auto">
            <a:xfrm rot="10800000">
              <a:off x="4320" y="3840"/>
              <a:ext cx="240" cy="1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>
                      <a:alpha val="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 lIns="0" rIns="0"/>
            <a:lstStyle/>
            <a:p>
              <a:pPr algn="ctr" eaLnBrk="0" hangingPunct="0"/>
              <a:endParaRPr lang="en-US" altLang="en-US" sz="900" b="1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3644" name="Group 1596"/>
            <p:cNvGrpSpPr>
              <a:grpSpLocks/>
            </p:cNvGrpSpPr>
            <p:nvPr/>
          </p:nvGrpSpPr>
          <p:grpSpPr bwMode="auto">
            <a:xfrm rot="4288470">
              <a:off x="4368" y="3744"/>
              <a:ext cx="144" cy="144"/>
              <a:chOff x="111842550" y="109270800"/>
              <a:chExt cx="228600" cy="228600"/>
            </a:xfrm>
          </p:grpSpPr>
          <p:sp>
            <p:nvSpPr>
              <p:cNvPr id="3645" name="Line 1597"/>
              <p:cNvSpPr>
                <a:spLocks noChangeShapeType="1"/>
              </p:cNvSpPr>
              <p:nvPr/>
            </p:nvSpPr>
            <p:spPr bwMode="auto">
              <a:xfrm>
                <a:off x="111899700" y="109270800"/>
                <a:ext cx="114300" cy="2286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646" name="Line 1598"/>
              <p:cNvSpPr>
                <a:spLocks noChangeShapeType="1"/>
              </p:cNvSpPr>
              <p:nvPr/>
            </p:nvSpPr>
            <p:spPr bwMode="auto">
              <a:xfrm flipV="1">
                <a:off x="111842550" y="109327950"/>
                <a:ext cx="228600" cy="1143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grpSp>
        <p:nvGrpSpPr>
          <p:cNvPr id="3647" name="Group 1599"/>
          <p:cNvGrpSpPr>
            <a:grpSpLocks/>
          </p:cNvGrpSpPr>
          <p:nvPr/>
        </p:nvGrpSpPr>
        <p:grpSpPr bwMode="auto">
          <a:xfrm>
            <a:off x="5029200" y="2667000"/>
            <a:ext cx="381000" cy="533400"/>
            <a:chOff x="4320" y="3744"/>
            <a:chExt cx="240" cy="336"/>
          </a:xfrm>
        </p:grpSpPr>
        <p:sp>
          <p:nvSpPr>
            <p:cNvPr id="3648" name="Rectangle 1600"/>
            <p:cNvSpPr>
              <a:spLocks noChangeArrowheads="1"/>
            </p:cNvSpPr>
            <p:nvPr/>
          </p:nvSpPr>
          <p:spPr bwMode="auto">
            <a:xfrm rot="10800000">
              <a:off x="4320" y="3744"/>
              <a:ext cx="236" cy="336"/>
            </a:xfrm>
            <a:prstGeom prst="rect">
              <a:avLst/>
            </a:prstGeom>
            <a:noFill/>
            <a:ln w="9525" cap="rnd">
              <a:solidFill>
                <a:schemeClr val="tx1"/>
              </a:solidFill>
              <a:prstDash val="sysDot"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649" name="Line 1601"/>
            <p:cNvSpPr>
              <a:spLocks noChangeAspect="1" noChangeShapeType="1"/>
            </p:cNvSpPr>
            <p:nvPr/>
          </p:nvSpPr>
          <p:spPr bwMode="auto">
            <a:xfrm rot="10807117">
              <a:off x="4368" y="4032"/>
              <a:ext cx="141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650" name="Text Box 1602"/>
            <p:cNvSpPr txBox="1">
              <a:spLocks noChangeArrowheads="1"/>
            </p:cNvSpPr>
            <p:nvPr/>
          </p:nvSpPr>
          <p:spPr bwMode="auto">
            <a:xfrm rot="10800000">
              <a:off x="4320" y="3840"/>
              <a:ext cx="240" cy="1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>
                      <a:alpha val="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 lIns="0" rIns="0"/>
            <a:lstStyle/>
            <a:p>
              <a:pPr algn="ctr" eaLnBrk="0" hangingPunct="0"/>
              <a:endParaRPr lang="en-US" altLang="en-US" sz="900" b="1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3651" name="Group 1603"/>
            <p:cNvGrpSpPr>
              <a:grpSpLocks/>
            </p:cNvGrpSpPr>
            <p:nvPr/>
          </p:nvGrpSpPr>
          <p:grpSpPr bwMode="auto">
            <a:xfrm rot="4288470">
              <a:off x="4368" y="3744"/>
              <a:ext cx="144" cy="144"/>
              <a:chOff x="111842550" y="109270800"/>
              <a:chExt cx="228600" cy="228600"/>
            </a:xfrm>
          </p:grpSpPr>
          <p:sp>
            <p:nvSpPr>
              <p:cNvPr id="3652" name="Line 1604"/>
              <p:cNvSpPr>
                <a:spLocks noChangeShapeType="1"/>
              </p:cNvSpPr>
              <p:nvPr/>
            </p:nvSpPr>
            <p:spPr bwMode="auto">
              <a:xfrm>
                <a:off x="111899700" y="109270800"/>
                <a:ext cx="114300" cy="2286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653" name="Line 1605"/>
              <p:cNvSpPr>
                <a:spLocks noChangeShapeType="1"/>
              </p:cNvSpPr>
              <p:nvPr/>
            </p:nvSpPr>
            <p:spPr bwMode="auto">
              <a:xfrm flipV="1">
                <a:off x="111842550" y="109327950"/>
                <a:ext cx="228600" cy="1143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grpSp>
        <p:nvGrpSpPr>
          <p:cNvPr id="3654" name="Group 1606"/>
          <p:cNvGrpSpPr>
            <a:grpSpLocks/>
          </p:cNvGrpSpPr>
          <p:nvPr/>
        </p:nvGrpSpPr>
        <p:grpSpPr bwMode="auto">
          <a:xfrm>
            <a:off x="5410200" y="2667000"/>
            <a:ext cx="381000" cy="533400"/>
            <a:chOff x="4320" y="3744"/>
            <a:chExt cx="240" cy="336"/>
          </a:xfrm>
        </p:grpSpPr>
        <p:sp>
          <p:nvSpPr>
            <p:cNvPr id="3655" name="Rectangle 1607"/>
            <p:cNvSpPr>
              <a:spLocks noChangeArrowheads="1"/>
            </p:cNvSpPr>
            <p:nvPr/>
          </p:nvSpPr>
          <p:spPr bwMode="auto">
            <a:xfrm rot="10800000">
              <a:off x="4320" y="3744"/>
              <a:ext cx="236" cy="336"/>
            </a:xfrm>
            <a:prstGeom prst="rect">
              <a:avLst/>
            </a:prstGeom>
            <a:noFill/>
            <a:ln w="9525" cap="rnd">
              <a:solidFill>
                <a:schemeClr val="tx1"/>
              </a:solidFill>
              <a:prstDash val="sysDot"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656" name="Line 1608"/>
            <p:cNvSpPr>
              <a:spLocks noChangeAspect="1" noChangeShapeType="1"/>
            </p:cNvSpPr>
            <p:nvPr/>
          </p:nvSpPr>
          <p:spPr bwMode="auto">
            <a:xfrm rot="10807117">
              <a:off x="4368" y="4032"/>
              <a:ext cx="141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657" name="Text Box 1609"/>
            <p:cNvSpPr txBox="1">
              <a:spLocks noChangeArrowheads="1"/>
            </p:cNvSpPr>
            <p:nvPr/>
          </p:nvSpPr>
          <p:spPr bwMode="auto">
            <a:xfrm rot="10800000">
              <a:off x="4320" y="3840"/>
              <a:ext cx="240" cy="1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>
                      <a:alpha val="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 lIns="0" rIns="0"/>
            <a:lstStyle/>
            <a:p>
              <a:pPr algn="ctr" eaLnBrk="0" hangingPunct="0"/>
              <a:endParaRPr lang="en-US" altLang="en-US" sz="900" b="1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3658" name="Group 1610"/>
            <p:cNvGrpSpPr>
              <a:grpSpLocks/>
            </p:cNvGrpSpPr>
            <p:nvPr/>
          </p:nvGrpSpPr>
          <p:grpSpPr bwMode="auto">
            <a:xfrm rot="4288470">
              <a:off x="4368" y="3744"/>
              <a:ext cx="144" cy="144"/>
              <a:chOff x="111842550" y="109270800"/>
              <a:chExt cx="228600" cy="228600"/>
            </a:xfrm>
          </p:grpSpPr>
          <p:sp>
            <p:nvSpPr>
              <p:cNvPr id="3659" name="Line 1611"/>
              <p:cNvSpPr>
                <a:spLocks noChangeShapeType="1"/>
              </p:cNvSpPr>
              <p:nvPr/>
            </p:nvSpPr>
            <p:spPr bwMode="auto">
              <a:xfrm>
                <a:off x="111899700" y="109270800"/>
                <a:ext cx="114300" cy="2286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660" name="Line 1612"/>
              <p:cNvSpPr>
                <a:spLocks noChangeShapeType="1"/>
              </p:cNvSpPr>
              <p:nvPr/>
            </p:nvSpPr>
            <p:spPr bwMode="auto">
              <a:xfrm flipV="1">
                <a:off x="111842550" y="109327950"/>
                <a:ext cx="228600" cy="1143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grpSp>
        <p:nvGrpSpPr>
          <p:cNvPr id="3661" name="Group 1613"/>
          <p:cNvGrpSpPr>
            <a:grpSpLocks/>
          </p:cNvGrpSpPr>
          <p:nvPr/>
        </p:nvGrpSpPr>
        <p:grpSpPr bwMode="auto">
          <a:xfrm>
            <a:off x="3505200" y="2667000"/>
            <a:ext cx="381000" cy="533400"/>
            <a:chOff x="4320" y="3744"/>
            <a:chExt cx="240" cy="336"/>
          </a:xfrm>
        </p:grpSpPr>
        <p:sp>
          <p:nvSpPr>
            <p:cNvPr id="3662" name="Rectangle 1614"/>
            <p:cNvSpPr>
              <a:spLocks noChangeArrowheads="1"/>
            </p:cNvSpPr>
            <p:nvPr/>
          </p:nvSpPr>
          <p:spPr bwMode="auto">
            <a:xfrm rot="10800000">
              <a:off x="4320" y="3744"/>
              <a:ext cx="236" cy="336"/>
            </a:xfrm>
            <a:prstGeom prst="rect">
              <a:avLst/>
            </a:prstGeom>
            <a:noFill/>
            <a:ln w="9525" cap="rnd">
              <a:solidFill>
                <a:schemeClr val="tx1"/>
              </a:solidFill>
              <a:prstDash val="sysDot"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663" name="Line 1615"/>
            <p:cNvSpPr>
              <a:spLocks noChangeAspect="1" noChangeShapeType="1"/>
            </p:cNvSpPr>
            <p:nvPr/>
          </p:nvSpPr>
          <p:spPr bwMode="auto">
            <a:xfrm rot="10807117">
              <a:off x="4368" y="4032"/>
              <a:ext cx="141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664" name="Text Box 1616"/>
            <p:cNvSpPr txBox="1">
              <a:spLocks noChangeArrowheads="1"/>
            </p:cNvSpPr>
            <p:nvPr/>
          </p:nvSpPr>
          <p:spPr bwMode="auto">
            <a:xfrm rot="10800000">
              <a:off x="4320" y="3840"/>
              <a:ext cx="240" cy="1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>
                      <a:alpha val="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 lIns="0" rIns="0"/>
            <a:lstStyle/>
            <a:p>
              <a:pPr algn="ctr" eaLnBrk="0" hangingPunct="0"/>
              <a:endParaRPr lang="en-US" altLang="en-US" sz="900" b="1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3665" name="Group 1617"/>
            <p:cNvGrpSpPr>
              <a:grpSpLocks/>
            </p:cNvGrpSpPr>
            <p:nvPr/>
          </p:nvGrpSpPr>
          <p:grpSpPr bwMode="auto">
            <a:xfrm rot="4288470">
              <a:off x="4368" y="3744"/>
              <a:ext cx="144" cy="144"/>
              <a:chOff x="111842550" y="109270800"/>
              <a:chExt cx="228600" cy="228600"/>
            </a:xfrm>
          </p:grpSpPr>
          <p:sp>
            <p:nvSpPr>
              <p:cNvPr id="3666" name="Line 1618"/>
              <p:cNvSpPr>
                <a:spLocks noChangeShapeType="1"/>
              </p:cNvSpPr>
              <p:nvPr/>
            </p:nvSpPr>
            <p:spPr bwMode="auto">
              <a:xfrm>
                <a:off x="111899700" y="109270800"/>
                <a:ext cx="114300" cy="2286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667" name="Line 1619"/>
              <p:cNvSpPr>
                <a:spLocks noChangeShapeType="1"/>
              </p:cNvSpPr>
              <p:nvPr/>
            </p:nvSpPr>
            <p:spPr bwMode="auto">
              <a:xfrm flipV="1">
                <a:off x="111842550" y="109327950"/>
                <a:ext cx="228600" cy="1143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grpSp>
        <p:nvGrpSpPr>
          <p:cNvPr id="3668" name="Group 1620"/>
          <p:cNvGrpSpPr>
            <a:grpSpLocks/>
          </p:cNvGrpSpPr>
          <p:nvPr/>
        </p:nvGrpSpPr>
        <p:grpSpPr bwMode="auto">
          <a:xfrm>
            <a:off x="3124200" y="2667000"/>
            <a:ext cx="381000" cy="533400"/>
            <a:chOff x="4320" y="3744"/>
            <a:chExt cx="240" cy="336"/>
          </a:xfrm>
        </p:grpSpPr>
        <p:sp>
          <p:nvSpPr>
            <p:cNvPr id="3669" name="Rectangle 1621"/>
            <p:cNvSpPr>
              <a:spLocks noChangeArrowheads="1"/>
            </p:cNvSpPr>
            <p:nvPr/>
          </p:nvSpPr>
          <p:spPr bwMode="auto">
            <a:xfrm rot="10800000">
              <a:off x="4320" y="3744"/>
              <a:ext cx="236" cy="336"/>
            </a:xfrm>
            <a:prstGeom prst="rect">
              <a:avLst/>
            </a:prstGeom>
            <a:noFill/>
            <a:ln w="9525" cap="rnd">
              <a:solidFill>
                <a:schemeClr val="tx1"/>
              </a:solidFill>
              <a:prstDash val="sysDot"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670" name="Line 1622"/>
            <p:cNvSpPr>
              <a:spLocks noChangeAspect="1" noChangeShapeType="1"/>
            </p:cNvSpPr>
            <p:nvPr/>
          </p:nvSpPr>
          <p:spPr bwMode="auto">
            <a:xfrm rot="10807117">
              <a:off x="4368" y="4032"/>
              <a:ext cx="141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671" name="Text Box 1623"/>
            <p:cNvSpPr txBox="1">
              <a:spLocks noChangeArrowheads="1"/>
            </p:cNvSpPr>
            <p:nvPr/>
          </p:nvSpPr>
          <p:spPr bwMode="auto">
            <a:xfrm rot="10800000">
              <a:off x="4320" y="3840"/>
              <a:ext cx="240" cy="1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>
                      <a:alpha val="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 lIns="0" rIns="0"/>
            <a:lstStyle/>
            <a:p>
              <a:pPr algn="ctr" eaLnBrk="0" hangingPunct="0"/>
              <a:endParaRPr lang="en-US" altLang="en-US" sz="900" b="1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3672" name="Group 1624"/>
            <p:cNvGrpSpPr>
              <a:grpSpLocks/>
            </p:cNvGrpSpPr>
            <p:nvPr/>
          </p:nvGrpSpPr>
          <p:grpSpPr bwMode="auto">
            <a:xfrm rot="4288470">
              <a:off x="4368" y="3744"/>
              <a:ext cx="144" cy="144"/>
              <a:chOff x="111842550" y="109270800"/>
              <a:chExt cx="228600" cy="228600"/>
            </a:xfrm>
          </p:grpSpPr>
          <p:sp>
            <p:nvSpPr>
              <p:cNvPr id="3673" name="Line 1625"/>
              <p:cNvSpPr>
                <a:spLocks noChangeShapeType="1"/>
              </p:cNvSpPr>
              <p:nvPr/>
            </p:nvSpPr>
            <p:spPr bwMode="auto">
              <a:xfrm>
                <a:off x="111899700" y="109270800"/>
                <a:ext cx="114300" cy="2286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674" name="Line 1626"/>
              <p:cNvSpPr>
                <a:spLocks noChangeShapeType="1"/>
              </p:cNvSpPr>
              <p:nvPr/>
            </p:nvSpPr>
            <p:spPr bwMode="auto">
              <a:xfrm flipV="1">
                <a:off x="111842550" y="109327950"/>
                <a:ext cx="228600" cy="1143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grpSp>
        <p:nvGrpSpPr>
          <p:cNvPr id="3675" name="Group 1627"/>
          <p:cNvGrpSpPr>
            <a:grpSpLocks/>
          </p:cNvGrpSpPr>
          <p:nvPr/>
        </p:nvGrpSpPr>
        <p:grpSpPr bwMode="auto">
          <a:xfrm>
            <a:off x="2743200" y="2667000"/>
            <a:ext cx="381000" cy="533400"/>
            <a:chOff x="4320" y="3744"/>
            <a:chExt cx="240" cy="336"/>
          </a:xfrm>
        </p:grpSpPr>
        <p:sp>
          <p:nvSpPr>
            <p:cNvPr id="3676" name="Rectangle 1628"/>
            <p:cNvSpPr>
              <a:spLocks noChangeArrowheads="1"/>
            </p:cNvSpPr>
            <p:nvPr/>
          </p:nvSpPr>
          <p:spPr bwMode="auto">
            <a:xfrm rot="10800000">
              <a:off x="4320" y="3744"/>
              <a:ext cx="236" cy="336"/>
            </a:xfrm>
            <a:prstGeom prst="rect">
              <a:avLst/>
            </a:prstGeom>
            <a:noFill/>
            <a:ln w="9525" cap="rnd">
              <a:solidFill>
                <a:schemeClr val="tx1"/>
              </a:solidFill>
              <a:prstDash val="sysDot"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677" name="Line 1629"/>
            <p:cNvSpPr>
              <a:spLocks noChangeAspect="1" noChangeShapeType="1"/>
            </p:cNvSpPr>
            <p:nvPr/>
          </p:nvSpPr>
          <p:spPr bwMode="auto">
            <a:xfrm rot="10807117">
              <a:off x="4368" y="4032"/>
              <a:ext cx="141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678" name="Text Box 1630"/>
            <p:cNvSpPr txBox="1">
              <a:spLocks noChangeArrowheads="1"/>
            </p:cNvSpPr>
            <p:nvPr/>
          </p:nvSpPr>
          <p:spPr bwMode="auto">
            <a:xfrm rot="10800000">
              <a:off x="4320" y="3840"/>
              <a:ext cx="240" cy="1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>
                      <a:alpha val="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 lIns="0" rIns="0"/>
            <a:lstStyle/>
            <a:p>
              <a:pPr algn="ctr" eaLnBrk="0" hangingPunct="0"/>
              <a:endParaRPr lang="en-US" altLang="en-US" sz="900" b="1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3679" name="Group 1631"/>
            <p:cNvGrpSpPr>
              <a:grpSpLocks/>
            </p:cNvGrpSpPr>
            <p:nvPr/>
          </p:nvGrpSpPr>
          <p:grpSpPr bwMode="auto">
            <a:xfrm rot="4288470">
              <a:off x="4368" y="3744"/>
              <a:ext cx="144" cy="144"/>
              <a:chOff x="111842550" y="109270800"/>
              <a:chExt cx="228600" cy="228600"/>
            </a:xfrm>
          </p:grpSpPr>
          <p:sp>
            <p:nvSpPr>
              <p:cNvPr id="3680" name="Line 1632"/>
              <p:cNvSpPr>
                <a:spLocks noChangeShapeType="1"/>
              </p:cNvSpPr>
              <p:nvPr/>
            </p:nvSpPr>
            <p:spPr bwMode="auto">
              <a:xfrm>
                <a:off x="111899700" y="109270800"/>
                <a:ext cx="114300" cy="2286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681" name="Line 1633"/>
              <p:cNvSpPr>
                <a:spLocks noChangeShapeType="1"/>
              </p:cNvSpPr>
              <p:nvPr/>
            </p:nvSpPr>
            <p:spPr bwMode="auto">
              <a:xfrm flipV="1">
                <a:off x="111842550" y="109327950"/>
                <a:ext cx="228600" cy="1143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grpSp>
        <p:nvGrpSpPr>
          <p:cNvPr id="3682" name="Group 1634"/>
          <p:cNvGrpSpPr>
            <a:grpSpLocks/>
          </p:cNvGrpSpPr>
          <p:nvPr/>
        </p:nvGrpSpPr>
        <p:grpSpPr bwMode="auto">
          <a:xfrm>
            <a:off x="2362200" y="2667000"/>
            <a:ext cx="381000" cy="533400"/>
            <a:chOff x="4320" y="3744"/>
            <a:chExt cx="240" cy="336"/>
          </a:xfrm>
        </p:grpSpPr>
        <p:sp>
          <p:nvSpPr>
            <p:cNvPr id="3683" name="Rectangle 1635"/>
            <p:cNvSpPr>
              <a:spLocks noChangeArrowheads="1"/>
            </p:cNvSpPr>
            <p:nvPr/>
          </p:nvSpPr>
          <p:spPr bwMode="auto">
            <a:xfrm rot="10800000">
              <a:off x="4320" y="3744"/>
              <a:ext cx="236" cy="336"/>
            </a:xfrm>
            <a:prstGeom prst="rect">
              <a:avLst/>
            </a:prstGeom>
            <a:noFill/>
            <a:ln w="9525" cap="rnd">
              <a:solidFill>
                <a:schemeClr val="tx1"/>
              </a:solidFill>
              <a:prstDash val="sysDot"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684" name="Line 1636"/>
            <p:cNvSpPr>
              <a:spLocks noChangeAspect="1" noChangeShapeType="1"/>
            </p:cNvSpPr>
            <p:nvPr/>
          </p:nvSpPr>
          <p:spPr bwMode="auto">
            <a:xfrm rot="10807117">
              <a:off x="4368" y="4032"/>
              <a:ext cx="141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685" name="Text Box 1637"/>
            <p:cNvSpPr txBox="1">
              <a:spLocks noChangeArrowheads="1"/>
            </p:cNvSpPr>
            <p:nvPr/>
          </p:nvSpPr>
          <p:spPr bwMode="auto">
            <a:xfrm rot="10800000">
              <a:off x="4320" y="3840"/>
              <a:ext cx="240" cy="1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>
                      <a:alpha val="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 lIns="0" rIns="0"/>
            <a:lstStyle/>
            <a:p>
              <a:pPr algn="ctr" eaLnBrk="0" hangingPunct="0"/>
              <a:endParaRPr lang="en-US" altLang="en-US" sz="900" b="1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3686" name="Group 1638"/>
            <p:cNvGrpSpPr>
              <a:grpSpLocks/>
            </p:cNvGrpSpPr>
            <p:nvPr/>
          </p:nvGrpSpPr>
          <p:grpSpPr bwMode="auto">
            <a:xfrm rot="4288470">
              <a:off x="4368" y="3744"/>
              <a:ext cx="144" cy="144"/>
              <a:chOff x="111842550" y="109270800"/>
              <a:chExt cx="228600" cy="228600"/>
            </a:xfrm>
          </p:grpSpPr>
          <p:sp>
            <p:nvSpPr>
              <p:cNvPr id="3687" name="Line 1639"/>
              <p:cNvSpPr>
                <a:spLocks noChangeShapeType="1"/>
              </p:cNvSpPr>
              <p:nvPr/>
            </p:nvSpPr>
            <p:spPr bwMode="auto">
              <a:xfrm>
                <a:off x="111899700" y="109270800"/>
                <a:ext cx="114300" cy="2286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688" name="Line 1640"/>
              <p:cNvSpPr>
                <a:spLocks noChangeShapeType="1"/>
              </p:cNvSpPr>
              <p:nvPr/>
            </p:nvSpPr>
            <p:spPr bwMode="auto">
              <a:xfrm flipV="1">
                <a:off x="111842550" y="109327950"/>
                <a:ext cx="228600" cy="1143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grpSp>
        <p:nvGrpSpPr>
          <p:cNvPr id="3689" name="Group 1641"/>
          <p:cNvGrpSpPr>
            <a:grpSpLocks/>
          </p:cNvGrpSpPr>
          <p:nvPr/>
        </p:nvGrpSpPr>
        <p:grpSpPr bwMode="auto">
          <a:xfrm>
            <a:off x="1981200" y="2667000"/>
            <a:ext cx="381000" cy="533400"/>
            <a:chOff x="4320" y="3744"/>
            <a:chExt cx="240" cy="336"/>
          </a:xfrm>
        </p:grpSpPr>
        <p:sp>
          <p:nvSpPr>
            <p:cNvPr id="3690" name="Rectangle 1642"/>
            <p:cNvSpPr>
              <a:spLocks noChangeArrowheads="1"/>
            </p:cNvSpPr>
            <p:nvPr/>
          </p:nvSpPr>
          <p:spPr bwMode="auto">
            <a:xfrm rot="10800000">
              <a:off x="4320" y="3744"/>
              <a:ext cx="236" cy="336"/>
            </a:xfrm>
            <a:prstGeom prst="rect">
              <a:avLst/>
            </a:prstGeom>
            <a:noFill/>
            <a:ln w="9525" cap="rnd">
              <a:solidFill>
                <a:schemeClr val="tx1"/>
              </a:solidFill>
              <a:prstDash val="sysDot"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691" name="Line 1643"/>
            <p:cNvSpPr>
              <a:spLocks noChangeAspect="1" noChangeShapeType="1"/>
            </p:cNvSpPr>
            <p:nvPr/>
          </p:nvSpPr>
          <p:spPr bwMode="auto">
            <a:xfrm rot="10807117">
              <a:off x="4368" y="4032"/>
              <a:ext cx="141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692" name="Text Box 1644"/>
            <p:cNvSpPr txBox="1">
              <a:spLocks noChangeArrowheads="1"/>
            </p:cNvSpPr>
            <p:nvPr/>
          </p:nvSpPr>
          <p:spPr bwMode="auto">
            <a:xfrm rot="10800000">
              <a:off x="4320" y="3840"/>
              <a:ext cx="240" cy="1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>
                      <a:alpha val="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 lIns="0" rIns="0"/>
            <a:lstStyle/>
            <a:p>
              <a:pPr algn="ctr" eaLnBrk="0" hangingPunct="0"/>
              <a:endParaRPr lang="en-US" altLang="en-US" sz="900" b="1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3693" name="Group 1645"/>
            <p:cNvGrpSpPr>
              <a:grpSpLocks/>
            </p:cNvGrpSpPr>
            <p:nvPr/>
          </p:nvGrpSpPr>
          <p:grpSpPr bwMode="auto">
            <a:xfrm rot="4288470">
              <a:off x="4368" y="3744"/>
              <a:ext cx="144" cy="144"/>
              <a:chOff x="111842550" y="109270800"/>
              <a:chExt cx="228600" cy="228600"/>
            </a:xfrm>
          </p:grpSpPr>
          <p:sp>
            <p:nvSpPr>
              <p:cNvPr id="3694" name="Line 1646"/>
              <p:cNvSpPr>
                <a:spLocks noChangeShapeType="1"/>
              </p:cNvSpPr>
              <p:nvPr/>
            </p:nvSpPr>
            <p:spPr bwMode="auto">
              <a:xfrm>
                <a:off x="111899700" y="109270800"/>
                <a:ext cx="114300" cy="2286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695" name="Line 1647"/>
              <p:cNvSpPr>
                <a:spLocks noChangeShapeType="1"/>
              </p:cNvSpPr>
              <p:nvPr/>
            </p:nvSpPr>
            <p:spPr bwMode="auto">
              <a:xfrm flipV="1">
                <a:off x="111842550" y="109327950"/>
                <a:ext cx="228600" cy="1143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grpSp>
        <p:nvGrpSpPr>
          <p:cNvPr id="3726" name="Group 1678"/>
          <p:cNvGrpSpPr>
            <a:grpSpLocks/>
          </p:cNvGrpSpPr>
          <p:nvPr/>
        </p:nvGrpSpPr>
        <p:grpSpPr bwMode="auto">
          <a:xfrm rot="1008425">
            <a:off x="5320240" y="2035406"/>
            <a:ext cx="381000" cy="533400"/>
            <a:chOff x="4320" y="3744"/>
            <a:chExt cx="240" cy="336"/>
          </a:xfrm>
        </p:grpSpPr>
        <p:sp>
          <p:nvSpPr>
            <p:cNvPr id="3727" name="Rectangle 1679"/>
            <p:cNvSpPr>
              <a:spLocks noChangeArrowheads="1"/>
            </p:cNvSpPr>
            <p:nvPr/>
          </p:nvSpPr>
          <p:spPr bwMode="auto">
            <a:xfrm rot="10800000">
              <a:off x="4320" y="3744"/>
              <a:ext cx="236" cy="336"/>
            </a:xfrm>
            <a:prstGeom prst="rect">
              <a:avLst/>
            </a:prstGeom>
            <a:noFill/>
            <a:ln w="9525" cap="rnd">
              <a:solidFill>
                <a:schemeClr val="tx1"/>
              </a:solidFill>
              <a:prstDash val="sysDot"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728" name="Line 1680"/>
            <p:cNvSpPr>
              <a:spLocks noChangeAspect="1" noChangeShapeType="1"/>
            </p:cNvSpPr>
            <p:nvPr/>
          </p:nvSpPr>
          <p:spPr bwMode="auto">
            <a:xfrm rot="10807117">
              <a:off x="4368" y="4032"/>
              <a:ext cx="141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729" name="Text Box 1681"/>
            <p:cNvSpPr txBox="1">
              <a:spLocks noChangeArrowheads="1"/>
            </p:cNvSpPr>
            <p:nvPr/>
          </p:nvSpPr>
          <p:spPr bwMode="auto">
            <a:xfrm rot="10800000">
              <a:off x="4320" y="3840"/>
              <a:ext cx="240" cy="1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>
                      <a:alpha val="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 lIns="0" rIns="0"/>
            <a:lstStyle/>
            <a:p>
              <a:pPr algn="ctr" eaLnBrk="0" hangingPunct="0"/>
              <a:endParaRPr lang="en-US" altLang="en-US" sz="900" b="1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3730" name="Group 1682"/>
            <p:cNvGrpSpPr>
              <a:grpSpLocks/>
            </p:cNvGrpSpPr>
            <p:nvPr/>
          </p:nvGrpSpPr>
          <p:grpSpPr bwMode="auto">
            <a:xfrm rot="4288470">
              <a:off x="4368" y="3744"/>
              <a:ext cx="144" cy="144"/>
              <a:chOff x="111842550" y="109270800"/>
              <a:chExt cx="228600" cy="228600"/>
            </a:xfrm>
          </p:grpSpPr>
          <p:sp>
            <p:nvSpPr>
              <p:cNvPr id="3731" name="Line 1683"/>
              <p:cNvSpPr>
                <a:spLocks noChangeShapeType="1"/>
              </p:cNvSpPr>
              <p:nvPr/>
            </p:nvSpPr>
            <p:spPr bwMode="auto">
              <a:xfrm>
                <a:off x="111899700" y="109270800"/>
                <a:ext cx="114300" cy="2286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732" name="Line 1684"/>
              <p:cNvSpPr>
                <a:spLocks noChangeShapeType="1"/>
              </p:cNvSpPr>
              <p:nvPr/>
            </p:nvSpPr>
            <p:spPr bwMode="auto">
              <a:xfrm flipV="1">
                <a:off x="111842550" y="109327950"/>
                <a:ext cx="228600" cy="1143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grpSp>
        <p:nvGrpSpPr>
          <p:cNvPr id="3733" name="Group 1685"/>
          <p:cNvGrpSpPr>
            <a:grpSpLocks/>
          </p:cNvGrpSpPr>
          <p:nvPr/>
        </p:nvGrpSpPr>
        <p:grpSpPr bwMode="auto">
          <a:xfrm rot="973831">
            <a:off x="4949625" y="1926506"/>
            <a:ext cx="381000" cy="533400"/>
            <a:chOff x="4320" y="3744"/>
            <a:chExt cx="240" cy="336"/>
          </a:xfrm>
        </p:grpSpPr>
        <p:sp>
          <p:nvSpPr>
            <p:cNvPr id="3734" name="Rectangle 1686"/>
            <p:cNvSpPr>
              <a:spLocks noChangeArrowheads="1"/>
            </p:cNvSpPr>
            <p:nvPr/>
          </p:nvSpPr>
          <p:spPr bwMode="auto">
            <a:xfrm rot="10800000">
              <a:off x="4320" y="3744"/>
              <a:ext cx="236" cy="336"/>
            </a:xfrm>
            <a:prstGeom prst="rect">
              <a:avLst/>
            </a:prstGeom>
            <a:noFill/>
            <a:ln w="9525" cap="rnd">
              <a:solidFill>
                <a:schemeClr val="tx1"/>
              </a:solidFill>
              <a:prstDash val="sysDot"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735" name="Line 1687"/>
            <p:cNvSpPr>
              <a:spLocks noChangeAspect="1" noChangeShapeType="1"/>
            </p:cNvSpPr>
            <p:nvPr/>
          </p:nvSpPr>
          <p:spPr bwMode="auto">
            <a:xfrm rot="10807117">
              <a:off x="4368" y="4032"/>
              <a:ext cx="141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736" name="Text Box 1688"/>
            <p:cNvSpPr txBox="1">
              <a:spLocks noChangeArrowheads="1"/>
            </p:cNvSpPr>
            <p:nvPr/>
          </p:nvSpPr>
          <p:spPr bwMode="auto">
            <a:xfrm rot="10800000">
              <a:off x="4320" y="3840"/>
              <a:ext cx="240" cy="1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>
                      <a:alpha val="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 lIns="0" rIns="0"/>
            <a:lstStyle/>
            <a:p>
              <a:pPr algn="ctr" eaLnBrk="0" hangingPunct="0"/>
              <a:endParaRPr lang="en-US" altLang="en-US" sz="900" b="1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3737" name="Group 1689"/>
            <p:cNvGrpSpPr>
              <a:grpSpLocks/>
            </p:cNvGrpSpPr>
            <p:nvPr/>
          </p:nvGrpSpPr>
          <p:grpSpPr bwMode="auto">
            <a:xfrm rot="4288470">
              <a:off x="4368" y="3744"/>
              <a:ext cx="144" cy="144"/>
              <a:chOff x="111842550" y="109270800"/>
              <a:chExt cx="228600" cy="228600"/>
            </a:xfrm>
          </p:grpSpPr>
          <p:sp>
            <p:nvSpPr>
              <p:cNvPr id="3738" name="Line 1690"/>
              <p:cNvSpPr>
                <a:spLocks noChangeShapeType="1"/>
              </p:cNvSpPr>
              <p:nvPr/>
            </p:nvSpPr>
            <p:spPr bwMode="auto">
              <a:xfrm>
                <a:off x="111899700" y="109270800"/>
                <a:ext cx="114300" cy="2286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739" name="Line 1691"/>
              <p:cNvSpPr>
                <a:spLocks noChangeShapeType="1"/>
              </p:cNvSpPr>
              <p:nvPr/>
            </p:nvSpPr>
            <p:spPr bwMode="auto">
              <a:xfrm flipV="1">
                <a:off x="111842550" y="109327950"/>
                <a:ext cx="228600" cy="1143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grpSp>
        <p:nvGrpSpPr>
          <p:cNvPr id="3740" name="Group 1692"/>
          <p:cNvGrpSpPr>
            <a:grpSpLocks/>
          </p:cNvGrpSpPr>
          <p:nvPr/>
        </p:nvGrpSpPr>
        <p:grpSpPr bwMode="auto">
          <a:xfrm rot="911715">
            <a:off x="4587005" y="1824297"/>
            <a:ext cx="381000" cy="533400"/>
            <a:chOff x="4320" y="3744"/>
            <a:chExt cx="240" cy="336"/>
          </a:xfrm>
        </p:grpSpPr>
        <p:sp>
          <p:nvSpPr>
            <p:cNvPr id="3741" name="Rectangle 1693"/>
            <p:cNvSpPr>
              <a:spLocks noChangeArrowheads="1"/>
            </p:cNvSpPr>
            <p:nvPr/>
          </p:nvSpPr>
          <p:spPr bwMode="auto">
            <a:xfrm rot="10800000">
              <a:off x="4320" y="3744"/>
              <a:ext cx="236" cy="336"/>
            </a:xfrm>
            <a:prstGeom prst="rect">
              <a:avLst/>
            </a:prstGeom>
            <a:noFill/>
            <a:ln w="9525" cap="rnd">
              <a:solidFill>
                <a:schemeClr val="tx1"/>
              </a:solidFill>
              <a:prstDash val="sysDot"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742" name="Line 1694"/>
            <p:cNvSpPr>
              <a:spLocks noChangeAspect="1" noChangeShapeType="1"/>
            </p:cNvSpPr>
            <p:nvPr/>
          </p:nvSpPr>
          <p:spPr bwMode="auto">
            <a:xfrm rot="10807117">
              <a:off x="4368" y="4032"/>
              <a:ext cx="141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743" name="Text Box 1695"/>
            <p:cNvSpPr txBox="1">
              <a:spLocks noChangeArrowheads="1"/>
            </p:cNvSpPr>
            <p:nvPr/>
          </p:nvSpPr>
          <p:spPr bwMode="auto">
            <a:xfrm rot="10800000">
              <a:off x="4320" y="3840"/>
              <a:ext cx="240" cy="1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>
                      <a:alpha val="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 lIns="0" rIns="0"/>
            <a:lstStyle/>
            <a:p>
              <a:pPr algn="ctr" eaLnBrk="0" hangingPunct="0"/>
              <a:endParaRPr lang="en-US" altLang="en-US" sz="900" b="1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3744" name="Group 1696"/>
            <p:cNvGrpSpPr>
              <a:grpSpLocks/>
            </p:cNvGrpSpPr>
            <p:nvPr/>
          </p:nvGrpSpPr>
          <p:grpSpPr bwMode="auto">
            <a:xfrm rot="4288470">
              <a:off x="4368" y="3744"/>
              <a:ext cx="144" cy="144"/>
              <a:chOff x="111842550" y="109270800"/>
              <a:chExt cx="228600" cy="228600"/>
            </a:xfrm>
          </p:grpSpPr>
          <p:sp>
            <p:nvSpPr>
              <p:cNvPr id="3745" name="Line 1697"/>
              <p:cNvSpPr>
                <a:spLocks noChangeShapeType="1"/>
              </p:cNvSpPr>
              <p:nvPr/>
            </p:nvSpPr>
            <p:spPr bwMode="auto">
              <a:xfrm>
                <a:off x="111899700" y="109270800"/>
                <a:ext cx="114300" cy="2286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746" name="Line 1698"/>
              <p:cNvSpPr>
                <a:spLocks noChangeShapeType="1"/>
              </p:cNvSpPr>
              <p:nvPr/>
            </p:nvSpPr>
            <p:spPr bwMode="auto">
              <a:xfrm flipV="1">
                <a:off x="111842550" y="109327950"/>
                <a:ext cx="228600" cy="1143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grpSp>
        <p:nvGrpSpPr>
          <p:cNvPr id="3747" name="Group 1699"/>
          <p:cNvGrpSpPr>
            <a:grpSpLocks/>
          </p:cNvGrpSpPr>
          <p:nvPr/>
        </p:nvGrpSpPr>
        <p:grpSpPr bwMode="auto">
          <a:xfrm rot="958905">
            <a:off x="5832559" y="1632246"/>
            <a:ext cx="381000" cy="533400"/>
            <a:chOff x="4320" y="3744"/>
            <a:chExt cx="240" cy="336"/>
          </a:xfrm>
        </p:grpSpPr>
        <p:sp>
          <p:nvSpPr>
            <p:cNvPr id="3748" name="Rectangle 1700"/>
            <p:cNvSpPr>
              <a:spLocks noChangeArrowheads="1"/>
            </p:cNvSpPr>
            <p:nvPr/>
          </p:nvSpPr>
          <p:spPr bwMode="auto">
            <a:xfrm rot="10800000">
              <a:off x="4320" y="3744"/>
              <a:ext cx="236" cy="336"/>
            </a:xfrm>
            <a:prstGeom prst="rect">
              <a:avLst/>
            </a:prstGeom>
            <a:noFill/>
            <a:ln w="9525" cap="rnd">
              <a:solidFill>
                <a:schemeClr val="tx1"/>
              </a:solidFill>
              <a:prstDash val="sysDot"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749" name="Line 1701"/>
            <p:cNvSpPr>
              <a:spLocks noChangeAspect="1" noChangeShapeType="1"/>
            </p:cNvSpPr>
            <p:nvPr/>
          </p:nvSpPr>
          <p:spPr bwMode="auto">
            <a:xfrm rot="10807117">
              <a:off x="4368" y="4032"/>
              <a:ext cx="141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750" name="Text Box 1702"/>
            <p:cNvSpPr txBox="1">
              <a:spLocks noChangeArrowheads="1"/>
            </p:cNvSpPr>
            <p:nvPr/>
          </p:nvSpPr>
          <p:spPr bwMode="auto">
            <a:xfrm rot="10800000">
              <a:off x="4320" y="3840"/>
              <a:ext cx="240" cy="1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>
                      <a:alpha val="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 lIns="0" rIns="0"/>
            <a:lstStyle/>
            <a:p>
              <a:pPr algn="ctr" eaLnBrk="0" hangingPunct="0"/>
              <a:endParaRPr lang="en-US" altLang="en-US" sz="900" b="1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3751" name="Group 1703"/>
            <p:cNvGrpSpPr>
              <a:grpSpLocks/>
            </p:cNvGrpSpPr>
            <p:nvPr/>
          </p:nvGrpSpPr>
          <p:grpSpPr bwMode="auto">
            <a:xfrm rot="4288470">
              <a:off x="4368" y="3744"/>
              <a:ext cx="144" cy="144"/>
              <a:chOff x="111842550" y="109270800"/>
              <a:chExt cx="228600" cy="228600"/>
            </a:xfrm>
          </p:grpSpPr>
          <p:sp>
            <p:nvSpPr>
              <p:cNvPr id="3752" name="Line 1704"/>
              <p:cNvSpPr>
                <a:spLocks noChangeShapeType="1"/>
              </p:cNvSpPr>
              <p:nvPr/>
            </p:nvSpPr>
            <p:spPr bwMode="auto">
              <a:xfrm>
                <a:off x="111899700" y="109270800"/>
                <a:ext cx="114300" cy="2286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753" name="Line 1705"/>
              <p:cNvSpPr>
                <a:spLocks noChangeShapeType="1"/>
              </p:cNvSpPr>
              <p:nvPr/>
            </p:nvSpPr>
            <p:spPr bwMode="auto">
              <a:xfrm flipV="1">
                <a:off x="111842550" y="109327950"/>
                <a:ext cx="228600" cy="1143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grpSp>
        <p:nvGrpSpPr>
          <p:cNvPr id="3754" name="Group 1706"/>
          <p:cNvGrpSpPr>
            <a:grpSpLocks/>
          </p:cNvGrpSpPr>
          <p:nvPr/>
        </p:nvGrpSpPr>
        <p:grpSpPr bwMode="auto">
          <a:xfrm rot="962705">
            <a:off x="5469430" y="1517181"/>
            <a:ext cx="381000" cy="533400"/>
            <a:chOff x="4320" y="3744"/>
            <a:chExt cx="240" cy="336"/>
          </a:xfrm>
        </p:grpSpPr>
        <p:sp>
          <p:nvSpPr>
            <p:cNvPr id="3755" name="Rectangle 1707"/>
            <p:cNvSpPr>
              <a:spLocks noChangeArrowheads="1"/>
            </p:cNvSpPr>
            <p:nvPr/>
          </p:nvSpPr>
          <p:spPr bwMode="auto">
            <a:xfrm rot="10800000">
              <a:off x="4320" y="3744"/>
              <a:ext cx="236" cy="336"/>
            </a:xfrm>
            <a:prstGeom prst="rect">
              <a:avLst/>
            </a:prstGeom>
            <a:noFill/>
            <a:ln w="9525" cap="rnd">
              <a:solidFill>
                <a:schemeClr val="tx1"/>
              </a:solidFill>
              <a:prstDash val="sysDot"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756" name="Line 1708"/>
            <p:cNvSpPr>
              <a:spLocks noChangeAspect="1" noChangeShapeType="1"/>
            </p:cNvSpPr>
            <p:nvPr/>
          </p:nvSpPr>
          <p:spPr bwMode="auto">
            <a:xfrm rot="10807117">
              <a:off x="4368" y="4032"/>
              <a:ext cx="141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757" name="Text Box 1709"/>
            <p:cNvSpPr txBox="1">
              <a:spLocks noChangeArrowheads="1"/>
            </p:cNvSpPr>
            <p:nvPr/>
          </p:nvSpPr>
          <p:spPr bwMode="auto">
            <a:xfrm rot="10800000">
              <a:off x="4320" y="3840"/>
              <a:ext cx="240" cy="1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>
                      <a:alpha val="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 lIns="0" rIns="0"/>
            <a:lstStyle/>
            <a:p>
              <a:pPr algn="ctr" eaLnBrk="0" hangingPunct="0"/>
              <a:endParaRPr lang="en-US" altLang="en-US" sz="900" b="1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3758" name="Group 1710"/>
            <p:cNvGrpSpPr>
              <a:grpSpLocks/>
            </p:cNvGrpSpPr>
            <p:nvPr/>
          </p:nvGrpSpPr>
          <p:grpSpPr bwMode="auto">
            <a:xfrm rot="4288470">
              <a:off x="4368" y="3744"/>
              <a:ext cx="144" cy="144"/>
              <a:chOff x="111842550" y="109270800"/>
              <a:chExt cx="228600" cy="228600"/>
            </a:xfrm>
          </p:grpSpPr>
          <p:sp>
            <p:nvSpPr>
              <p:cNvPr id="3759" name="Line 1711"/>
              <p:cNvSpPr>
                <a:spLocks noChangeShapeType="1"/>
              </p:cNvSpPr>
              <p:nvPr/>
            </p:nvSpPr>
            <p:spPr bwMode="auto">
              <a:xfrm>
                <a:off x="111899700" y="109270800"/>
                <a:ext cx="114300" cy="2286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760" name="Line 1712"/>
              <p:cNvSpPr>
                <a:spLocks noChangeShapeType="1"/>
              </p:cNvSpPr>
              <p:nvPr/>
            </p:nvSpPr>
            <p:spPr bwMode="auto">
              <a:xfrm flipV="1">
                <a:off x="111842550" y="109327950"/>
                <a:ext cx="228600" cy="1143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grpSp>
        <p:nvGrpSpPr>
          <p:cNvPr id="3761" name="Group 1713"/>
          <p:cNvGrpSpPr>
            <a:grpSpLocks/>
          </p:cNvGrpSpPr>
          <p:nvPr/>
        </p:nvGrpSpPr>
        <p:grpSpPr bwMode="auto">
          <a:xfrm rot="967026">
            <a:off x="5099639" y="1415740"/>
            <a:ext cx="381000" cy="533400"/>
            <a:chOff x="4320" y="3744"/>
            <a:chExt cx="240" cy="336"/>
          </a:xfrm>
        </p:grpSpPr>
        <p:sp>
          <p:nvSpPr>
            <p:cNvPr id="3762" name="Rectangle 1714"/>
            <p:cNvSpPr>
              <a:spLocks noChangeArrowheads="1"/>
            </p:cNvSpPr>
            <p:nvPr/>
          </p:nvSpPr>
          <p:spPr bwMode="auto">
            <a:xfrm rot="10800000">
              <a:off x="4320" y="3744"/>
              <a:ext cx="236" cy="336"/>
            </a:xfrm>
            <a:prstGeom prst="rect">
              <a:avLst/>
            </a:prstGeom>
            <a:noFill/>
            <a:ln w="9525" cap="rnd">
              <a:solidFill>
                <a:schemeClr val="tx1"/>
              </a:solidFill>
              <a:prstDash val="sysDot"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763" name="Line 1715"/>
            <p:cNvSpPr>
              <a:spLocks noChangeAspect="1" noChangeShapeType="1"/>
            </p:cNvSpPr>
            <p:nvPr/>
          </p:nvSpPr>
          <p:spPr bwMode="auto">
            <a:xfrm rot="10807117">
              <a:off x="4368" y="4032"/>
              <a:ext cx="141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764" name="Text Box 1716"/>
            <p:cNvSpPr txBox="1">
              <a:spLocks noChangeArrowheads="1"/>
            </p:cNvSpPr>
            <p:nvPr/>
          </p:nvSpPr>
          <p:spPr bwMode="auto">
            <a:xfrm rot="10800000">
              <a:off x="4320" y="3840"/>
              <a:ext cx="240" cy="1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>
                      <a:alpha val="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 lIns="0" rIns="0"/>
            <a:lstStyle/>
            <a:p>
              <a:pPr algn="ctr" eaLnBrk="0" hangingPunct="0"/>
              <a:endParaRPr lang="en-US" altLang="en-US" sz="900" b="1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3765" name="Group 1717"/>
            <p:cNvGrpSpPr>
              <a:grpSpLocks/>
            </p:cNvGrpSpPr>
            <p:nvPr/>
          </p:nvGrpSpPr>
          <p:grpSpPr bwMode="auto">
            <a:xfrm rot="4288470">
              <a:off x="4368" y="3744"/>
              <a:ext cx="144" cy="144"/>
              <a:chOff x="111842550" y="109270800"/>
              <a:chExt cx="228600" cy="228600"/>
            </a:xfrm>
          </p:grpSpPr>
          <p:sp>
            <p:nvSpPr>
              <p:cNvPr id="3766" name="Line 1718"/>
              <p:cNvSpPr>
                <a:spLocks noChangeShapeType="1"/>
              </p:cNvSpPr>
              <p:nvPr/>
            </p:nvSpPr>
            <p:spPr bwMode="auto">
              <a:xfrm>
                <a:off x="111899700" y="109270800"/>
                <a:ext cx="114300" cy="2286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767" name="Line 1719"/>
              <p:cNvSpPr>
                <a:spLocks noChangeShapeType="1"/>
              </p:cNvSpPr>
              <p:nvPr/>
            </p:nvSpPr>
            <p:spPr bwMode="auto">
              <a:xfrm flipV="1">
                <a:off x="111842550" y="109327950"/>
                <a:ext cx="228600" cy="1143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grpSp>
        <p:nvGrpSpPr>
          <p:cNvPr id="3768" name="Group 1720"/>
          <p:cNvGrpSpPr>
            <a:grpSpLocks/>
          </p:cNvGrpSpPr>
          <p:nvPr/>
        </p:nvGrpSpPr>
        <p:grpSpPr bwMode="auto">
          <a:xfrm rot="943295">
            <a:off x="4736190" y="1313042"/>
            <a:ext cx="381000" cy="533400"/>
            <a:chOff x="4320" y="3744"/>
            <a:chExt cx="240" cy="336"/>
          </a:xfrm>
        </p:grpSpPr>
        <p:sp>
          <p:nvSpPr>
            <p:cNvPr id="3769" name="Rectangle 1721"/>
            <p:cNvSpPr>
              <a:spLocks noChangeArrowheads="1"/>
            </p:cNvSpPr>
            <p:nvPr/>
          </p:nvSpPr>
          <p:spPr bwMode="auto">
            <a:xfrm rot="10800000">
              <a:off x="4320" y="3744"/>
              <a:ext cx="236" cy="336"/>
            </a:xfrm>
            <a:prstGeom prst="rect">
              <a:avLst/>
            </a:prstGeom>
            <a:noFill/>
            <a:ln w="9525" cap="rnd">
              <a:solidFill>
                <a:schemeClr val="tx1"/>
              </a:solidFill>
              <a:prstDash val="sysDot"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770" name="Line 1722"/>
            <p:cNvSpPr>
              <a:spLocks noChangeAspect="1" noChangeShapeType="1"/>
            </p:cNvSpPr>
            <p:nvPr/>
          </p:nvSpPr>
          <p:spPr bwMode="auto">
            <a:xfrm rot="10807117">
              <a:off x="4368" y="4032"/>
              <a:ext cx="141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771" name="Text Box 1723"/>
            <p:cNvSpPr txBox="1">
              <a:spLocks noChangeArrowheads="1"/>
            </p:cNvSpPr>
            <p:nvPr/>
          </p:nvSpPr>
          <p:spPr bwMode="auto">
            <a:xfrm rot="10800000">
              <a:off x="4320" y="3840"/>
              <a:ext cx="240" cy="1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>
                      <a:alpha val="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 lIns="0" rIns="0"/>
            <a:lstStyle/>
            <a:p>
              <a:pPr algn="ctr" eaLnBrk="0" hangingPunct="0"/>
              <a:endParaRPr lang="en-US" altLang="en-US" sz="900" b="1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3772" name="Group 1724"/>
            <p:cNvGrpSpPr>
              <a:grpSpLocks/>
            </p:cNvGrpSpPr>
            <p:nvPr/>
          </p:nvGrpSpPr>
          <p:grpSpPr bwMode="auto">
            <a:xfrm rot="4288470">
              <a:off x="4368" y="3744"/>
              <a:ext cx="144" cy="144"/>
              <a:chOff x="111842550" y="109270800"/>
              <a:chExt cx="228600" cy="228600"/>
            </a:xfrm>
          </p:grpSpPr>
          <p:sp>
            <p:nvSpPr>
              <p:cNvPr id="3773" name="Line 1725"/>
              <p:cNvSpPr>
                <a:spLocks noChangeShapeType="1"/>
              </p:cNvSpPr>
              <p:nvPr/>
            </p:nvSpPr>
            <p:spPr bwMode="auto">
              <a:xfrm>
                <a:off x="111899700" y="109270800"/>
                <a:ext cx="114300" cy="2286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774" name="Line 1726"/>
              <p:cNvSpPr>
                <a:spLocks noChangeShapeType="1"/>
              </p:cNvSpPr>
              <p:nvPr/>
            </p:nvSpPr>
            <p:spPr bwMode="auto">
              <a:xfrm flipV="1">
                <a:off x="111842550" y="109327950"/>
                <a:ext cx="228600" cy="1143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grpSp>
        <p:nvGrpSpPr>
          <p:cNvPr id="3775" name="Group 1727"/>
          <p:cNvGrpSpPr>
            <a:grpSpLocks/>
          </p:cNvGrpSpPr>
          <p:nvPr/>
        </p:nvGrpSpPr>
        <p:grpSpPr bwMode="auto">
          <a:xfrm rot="966412">
            <a:off x="4381389" y="1213178"/>
            <a:ext cx="381000" cy="533400"/>
            <a:chOff x="4320" y="3744"/>
            <a:chExt cx="240" cy="336"/>
          </a:xfrm>
        </p:grpSpPr>
        <p:sp>
          <p:nvSpPr>
            <p:cNvPr id="3776" name="Rectangle 1728"/>
            <p:cNvSpPr>
              <a:spLocks noChangeArrowheads="1"/>
            </p:cNvSpPr>
            <p:nvPr/>
          </p:nvSpPr>
          <p:spPr bwMode="auto">
            <a:xfrm rot="10800000">
              <a:off x="4320" y="3744"/>
              <a:ext cx="236" cy="336"/>
            </a:xfrm>
            <a:prstGeom prst="rect">
              <a:avLst/>
            </a:prstGeom>
            <a:noFill/>
            <a:ln w="9525" cap="rnd">
              <a:solidFill>
                <a:schemeClr val="tx1"/>
              </a:solidFill>
              <a:prstDash val="sysDot"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777" name="Line 1729"/>
            <p:cNvSpPr>
              <a:spLocks noChangeAspect="1" noChangeShapeType="1"/>
            </p:cNvSpPr>
            <p:nvPr/>
          </p:nvSpPr>
          <p:spPr bwMode="auto">
            <a:xfrm rot="10807117">
              <a:off x="4368" y="4032"/>
              <a:ext cx="141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778" name="Text Box 1730"/>
            <p:cNvSpPr txBox="1">
              <a:spLocks noChangeArrowheads="1"/>
            </p:cNvSpPr>
            <p:nvPr/>
          </p:nvSpPr>
          <p:spPr bwMode="auto">
            <a:xfrm rot="10800000">
              <a:off x="4320" y="3840"/>
              <a:ext cx="240" cy="1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>
                      <a:alpha val="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 lIns="0" rIns="0"/>
            <a:lstStyle/>
            <a:p>
              <a:pPr algn="ctr" eaLnBrk="0" hangingPunct="0"/>
              <a:endParaRPr lang="en-US" altLang="en-US" sz="900" b="1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3779" name="Group 1731"/>
            <p:cNvGrpSpPr>
              <a:grpSpLocks/>
            </p:cNvGrpSpPr>
            <p:nvPr/>
          </p:nvGrpSpPr>
          <p:grpSpPr bwMode="auto">
            <a:xfrm rot="4288470">
              <a:off x="4368" y="3744"/>
              <a:ext cx="144" cy="144"/>
              <a:chOff x="111842550" y="109270800"/>
              <a:chExt cx="228600" cy="228600"/>
            </a:xfrm>
          </p:grpSpPr>
          <p:sp>
            <p:nvSpPr>
              <p:cNvPr id="3780" name="Line 1732"/>
              <p:cNvSpPr>
                <a:spLocks noChangeShapeType="1"/>
              </p:cNvSpPr>
              <p:nvPr/>
            </p:nvSpPr>
            <p:spPr bwMode="auto">
              <a:xfrm>
                <a:off x="111899700" y="109270800"/>
                <a:ext cx="114300" cy="2286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781" name="Line 1733"/>
              <p:cNvSpPr>
                <a:spLocks noChangeShapeType="1"/>
              </p:cNvSpPr>
              <p:nvPr/>
            </p:nvSpPr>
            <p:spPr bwMode="auto">
              <a:xfrm flipV="1">
                <a:off x="111842550" y="109327950"/>
                <a:ext cx="228600" cy="1143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grpSp>
        <p:nvGrpSpPr>
          <p:cNvPr id="703" name="Group 149"/>
          <p:cNvGrpSpPr>
            <a:grpSpLocks/>
          </p:cNvGrpSpPr>
          <p:nvPr/>
        </p:nvGrpSpPr>
        <p:grpSpPr bwMode="auto">
          <a:xfrm rot="1998731">
            <a:off x="4984868" y="761854"/>
            <a:ext cx="1784350" cy="893762"/>
            <a:chOff x="3503" y="1341"/>
            <a:chExt cx="1124" cy="563"/>
          </a:xfrm>
        </p:grpSpPr>
        <p:grpSp>
          <p:nvGrpSpPr>
            <p:cNvPr id="704" name="Group 144"/>
            <p:cNvGrpSpPr>
              <a:grpSpLocks/>
            </p:cNvGrpSpPr>
            <p:nvPr/>
          </p:nvGrpSpPr>
          <p:grpSpPr bwMode="auto">
            <a:xfrm>
              <a:off x="3503" y="1341"/>
              <a:ext cx="1124" cy="563"/>
              <a:chOff x="3503" y="1341"/>
              <a:chExt cx="1124" cy="563"/>
            </a:xfrm>
          </p:grpSpPr>
          <p:sp>
            <p:nvSpPr>
              <p:cNvPr id="706" name="Freeform 139"/>
              <p:cNvSpPr>
                <a:spLocks/>
              </p:cNvSpPr>
              <p:nvPr/>
            </p:nvSpPr>
            <p:spPr bwMode="auto">
              <a:xfrm rot="21438019">
                <a:off x="3611" y="1341"/>
                <a:ext cx="1016" cy="563"/>
              </a:xfrm>
              <a:custGeom>
                <a:avLst/>
                <a:gdLst>
                  <a:gd name="T0" fmla="*/ 0 w 1613691"/>
                  <a:gd name="T1" fmla="*/ 0 h 894394"/>
                  <a:gd name="T2" fmla="*/ 0 w 1613691"/>
                  <a:gd name="T3" fmla="*/ 0 h 894394"/>
                  <a:gd name="T4" fmla="*/ 0 w 1613691"/>
                  <a:gd name="T5" fmla="*/ 0 h 894394"/>
                  <a:gd name="T6" fmla="*/ 0 w 1613691"/>
                  <a:gd name="T7" fmla="*/ 0 h 894394"/>
                  <a:gd name="T8" fmla="*/ 0 w 1613691"/>
                  <a:gd name="T9" fmla="*/ 0 h 894394"/>
                  <a:gd name="T10" fmla="*/ 0 w 1613691"/>
                  <a:gd name="T11" fmla="*/ 0 h 894394"/>
                  <a:gd name="T12" fmla="*/ 0 w 1613691"/>
                  <a:gd name="T13" fmla="*/ 0 h 894394"/>
                  <a:gd name="T14" fmla="*/ 0 w 1613691"/>
                  <a:gd name="T15" fmla="*/ 0 h 894394"/>
                  <a:gd name="T16" fmla="*/ 0 w 1613691"/>
                  <a:gd name="T17" fmla="*/ 0 h 894394"/>
                  <a:gd name="T18" fmla="*/ 0 w 1613691"/>
                  <a:gd name="T19" fmla="*/ 0 h 894394"/>
                  <a:gd name="T20" fmla="*/ 0 w 1613691"/>
                  <a:gd name="T21" fmla="*/ 0 h 894394"/>
                  <a:gd name="T22" fmla="*/ 0 w 1613691"/>
                  <a:gd name="T23" fmla="*/ 0 h 894394"/>
                  <a:gd name="T24" fmla="*/ 0 w 1613691"/>
                  <a:gd name="T25" fmla="*/ 0 h 894394"/>
                  <a:gd name="T26" fmla="*/ 0 w 1613691"/>
                  <a:gd name="T27" fmla="*/ 0 h 894394"/>
                  <a:gd name="T28" fmla="*/ 0 w 1613691"/>
                  <a:gd name="T29" fmla="*/ 0 h 894394"/>
                  <a:gd name="T30" fmla="*/ 0 w 1613691"/>
                  <a:gd name="T31" fmla="*/ 0 h 894394"/>
                  <a:gd name="T32" fmla="*/ 0 w 1613691"/>
                  <a:gd name="T33" fmla="*/ 0 h 894394"/>
                  <a:gd name="T34" fmla="*/ 0 w 1613691"/>
                  <a:gd name="T35" fmla="*/ 0 h 894394"/>
                  <a:gd name="T36" fmla="*/ 0 w 1613691"/>
                  <a:gd name="T37" fmla="*/ 0 h 894394"/>
                  <a:gd name="T38" fmla="*/ 0 w 1613691"/>
                  <a:gd name="T39" fmla="*/ 0 h 894394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1613691" h="894394">
                    <a:moveTo>
                      <a:pt x="0" y="0"/>
                    </a:moveTo>
                    <a:lnTo>
                      <a:pt x="0" y="857250"/>
                    </a:lnTo>
                    <a:cubicBezTo>
                      <a:pt x="136525" y="854075"/>
                      <a:pt x="281235" y="894394"/>
                      <a:pt x="409575" y="847725"/>
                    </a:cubicBezTo>
                    <a:cubicBezTo>
                      <a:pt x="454432" y="831413"/>
                      <a:pt x="413829" y="752289"/>
                      <a:pt x="419100" y="704850"/>
                    </a:cubicBezTo>
                    <a:cubicBezTo>
                      <a:pt x="422781" y="671724"/>
                      <a:pt x="431062" y="674650"/>
                      <a:pt x="457200" y="657225"/>
                    </a:cubicBezTo>
                    <a:cubicBezTo>
                      <a:pt x="463550" y="647700"/>
                      <a:pt x="466542" y="634717"/>
                      <a:pt x="476250" y="628650"/>
                    </a:cubicBezTo>
                    <a:cubicBezTo>
                      <a:pt x="493278" y="618007"/>
                      <a:pt x="514350" y="615950"/>
                      <a:pt x="533400" y="609600"/>
                    </a:cubicBezTo>
                    <a:cubicBezTo>
                      <a:pt x="571500" y="596900"/>
                      <a:pt x="609600" y="584200"/>
                      <a:pt x="647700" y="571500"/>
                    </a:cubicBezTo>
                    <a:cubicBezTo>
                      <a:pt x="894708" y="489164"/>
                      <a:pt x="1168400" y="565150"/>
                      <a:pt x="1428750" y="561975"/>
                    </a:cubicBezTo>
                    <a:cubicBezTo>
                      <a:pt x="1444625" y="558800"/>
                      <a:pt x="1461216" y="558134"/>
                      <a:pt x="1476375" y="552450"/>
                    </a:cubicBezTo>
                    <a:cubicBezTo>
                      <a:pt x="1487094" y="548430"/>
                      <a:pt x="1494711" y="538520"/>
                      <a:pt x="1504950" y="533400"/>
                    </a:cubicBezTo>
                    <a:cubicBezTo>
                      <a:pt x="1513930" y="528910"/>
                      <a:pt x="1524000" y="527050"/>
                      <a:pt x="1533525" y="523875"/>
                    </a:cubicBezTo>
                    <a:cubicBezTo>
                      <a:pt x="1539875" y="514350"/>
                      <a:pt x="1545246" y="504094"/>
                      <a:pt x="1552575" y="495300"/>
                    </a:cubicBezTo>
                    <a:cubicBezTo>
                      <a:pt x="1613691" y="421961"/>
                      <a:pt x="1552902" y="509096"/>
                      <a:pt x="1600200" y="438150"/>
                    </a:cubicBezTo>
                    <a:cubicBezTo>
                      <a:pt x="1597025" y="346075"/>
                      <a:pt x="1596248" y="253886"/>
                      <a:pt x="1590675" y="161925"/>
                    </a:cubicBezTo>
                    <a:cubicBezTo>
                      <a:pt x="1590463" y="158432"/>
                      <a:pt x="1576279" y="102231"/>
                      <a:pt x="1571625" y="95250"/>
                    </a:cubicBezTo>
                    <a:cubicBezTo>
                      <a:pt x="1564153" y="84042"/>
                      <a:pt x="1553398" y="75299"/>
                      <a:pt x="1543050" y="66675"/>
                    </a:cubicBezTo>
                    <a:cubicBezTo>
                      <a:pt x="1519825" y="47321"/>
                      <a:pt x="1486642" y="32240"/>
                      <a:pt x="1457325" y="28575"/>
                    </a:cubicBezTo>
                    <a:cubicBezTo>
                      <a:pt x="1431925" y="25400"/>
                      <a:pt x="1381125" y="19050"/>
                      <a:pt x="1381125" y="1905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07" name="Rectangle 140"/>
              <p:cNvSpPr>
                <a:spLocks noChangeArrowheads="1"/>
              </p:cNvSpPr>
              <p:nvPr/>
            </p:nvSpPr>
            <p:spPr bwMode="auto">
              <a:xfrm rot="-161981">
                <a:off x="3503" y="1548"/>
                <a:ext cx="72" cy="144"/>
              </a:xfrm>
              <a:prstGeom prst="rect">
                <a:avLst/>
              </a:prstGeom>
              <a:solidFill>
                <a:srgbClr val="000000"/>
              </a:solidFill>
              <a:ln w="9525" algn="in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40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705" name="Text Box 148"/>
            <p:cNvSpPr txBox="1">
              <a:spLocks noChangeArrowheads="1"/>
            </p:cNvSpPr>
            <p:nvPr/>
          </p:nvSpPr>
          <p:spPr bwMode="auto">
            <a:xfrm rot="21402645">
              <a:off x="3840" y="1352"/>
              <a:ext cx="624" cy="3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 b="1" dirty="0" smtClean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German</a:t>
              </a:r>
            </a:p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 b="1" dirty="0" smtClean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Steinway</a:t>
              </a:r>
              <a:endParaRPr lang="en-US" altLang="en-US" sz="1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708" name="Text Box 689"/>
          <p:cNvSpPr txBox="1">
            <a:spLocks noChangeArrowheads="1"/>
          </p:cNvSpPr>
          <p:nvPr/>
        </p:nvSpPr>
        <p:spPr bwMode="auto">
          <a:xfrm>
            <a:off x="0" y="0"/>
            <a:ext cx="171874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Name of Piece</a:t>
            </a:r>
          </a:p>
        </p:txBody>
      </p:sp>
      <p:sp>
        <p:nvSpPr>
          <p:cNvPr id="709" name="Text Box 332"/>
          <p:cNvSpPr txBox="1">
            <a:spLocks noChangeArrowheads="1"/>
          </p:cNvSpPr>
          <p:nvPr/>
        </p:nvSpPr>
        <p:spPr bwMode="auto">
          <a:xfrm>
            <a:off x="7162800" y="400050"/>
            <a:ext cx="1981200" cy="6305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lIns="36576" tIns="36576" rIns="36576" bIns="36576"/>
          <a:lstStyle/>
          <a:p>
            <a:pPr algn="ctr"/>
            <a:r>
              <a:rPr lang="en-US" altLang="en-US" sz="1400" b="1" u="sng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Program Information</a:t>
            </a:r>
          </a:p>
          <a:p>
            <a:pPr algn="ctr"/>
            <a:r>
              <a:rPr lang="en-US" altLang="en-US" sz="12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Performer(s):</a:t>
            </a:r>
          </a:p>
          <a:p>
            <a:pPr algn="ctr"/>
            <a:r>
              <a:rPr lang="en-US" altLang="en-US" sz="12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Date/Time:</a:t>
            </a:r>
          </a:p>
          <a:p>
            <a:pPr algn="ctr"/>
            <a:endParaRPr lang="en-US" altLang="en-US" sz="1200" b="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altLang="en-US" sz="10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Concert </a:t>
            </a:r>
            <a:r>
              <a:rPr lang="en-US" altLang="en-US" sz="1000" b="1" dirty="0" err="1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Order+times+late</a:t>
            </a:r>
            <a:r>
              <a:rPr lang="en-US" altLang="en-US" sz="10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seating:</a:t>
            </a:r>
            <a:endParaRPr lang="en-US" altLang="en-US" sz="1000" b="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altLang="en-US" sz="1000" b="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altLang="en-US" sz="1000" b="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altLang="en-US" sz="1000" b="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altLang="en-US" sz="10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Percussion/Equipment:</a:t>
            </a:r>
            <a:endParaRPr lang="en-US" altLang="en-US" sz="1000" b="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altLang="en-US" sz="1000" b="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altLang="en-US" sz="1000" b="1" dirty="0" smtClean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altLang="en-US" sz="1000" b="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altLang="en-US" sz="10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Additional </a:t>
            </a:r>
            <a:r>
              <a:rPr lang="en-US" altLang="en-US" sz="10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Notes:</a:t>
            </a:r>
          </a:p>
          <a:p>
            <a:endParaRPr lang="en-US" altLang="en-US" sz="1000" b="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altLang="en-US" sz="1000" b="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altLang="en-US" sz="1000" b="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altLang="en-US" sz="1000" b="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716" name="Group 715"/>
          <p:cNvGrpSpPr/>
          <p:nvPr/>
        </p:nvGrpSpPr>
        <p:grpSpPr>
          <a:xfrm rot="19494434">
            <a:off x="1698702" y="1889890"/>
            <a:ext cx="785225" cy="621701"/>
            <a:chOff x="2906548" y="3191765"/>
            <a:chExt cx="785225" cy="621701"/>
          </a:xfrm>
        </p:grpSpPr>
        <p:grpSp>
          <p:nvGrpSpPr>
            <p:cNvPr id="717" name="Group 294"/>
            <p:cNvGrpSpPr>
              <a:grpSpLocks/>
            </p:cNvGrpSpPr>
            <p:nvPr/>
          </p:nvGrpSpPr>
          <p:grpSpPr bwMode="auto">
            <a:xfrm>
              <a:off x="2906548" y="3191765"/>
              <a:ext cx="785225" cy="621701"/>
              <a:chOff x="3744" y="3744"/>
              <a:chExt cx="432" cy="336"/>
            </a:xfrm>
            <a:noFill/>
          </p:grpSpPr>
          <p:sp>
            <p:nvSpPr>
              <p:cNvPr id="720" name="Rectangle 295"/>
              <p:cNvSpPr>
                <a:spLocks noChangeArrowheads="1"/>
              </p:cNvSpPr>
              <p:nvPr/>
            </p:nvSpPr>
            <p:spPr bwMode="auto">
              <a:xfrm rot="-10774731">
                <a:off x="3744" y="3744"/>
                <a:ext cx="432" cy="336"/>
              </a:xfrm>
              <a:prstGeom prst="rect">
                <a:avLst/>
              </a:prstGeom>
              <a:grpFill/>
              <a:ln w="952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721" name="Line 296"/>
              <p:cNvSpPr>
                <a:spLocks noChangeAspect="1" noChangeShapeType="1"/>
              </p:cNvSpPr>
              <p:nvPr/>
            </p:nvSpPr>
            <p:spPr bwMode="auto">
              <a:xfrm rot="-10767613">
                <a:off x="3880" y="4034"/>
                <a:ext cx="152" cy="0"/>
              </a:xfrm>
              <a:prstGeom prst="line">
                <a:avLst/>
              </a:pr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2" name="Text Box 297"/>
              <p:cNvSpPr txBox="1">
                <a:spLocks noChangeAspect="1" noChangeArrowheads="1"/>
              </p:cNvSpPr>
              <p:nvPr/>
            </p:nvSpPr>
            <p:spPr bwMode="auto">
              <a:xfrm rot="-10774731">
                <a:off x="3744" y="3888"/>
                <a:ext cx="431" cy="132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en-US" altLang="en-US" sz="9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Bass</a:t>
                </a:r>
                <a:endParaRPr lang="en-US" altLang="en-US" sz="9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718" name="Oval 136"/>
            <p:cNvSpPr>
              <a:spLocks noChangeAspect="1" noChangeArrowheads="1"/>
            </p:cNvSpPr>
            <p:nvPr/>
          </p:nvSpPr>
          <p:spPr bwMode="auto">
            <a:xfrm rot="10807117">
              <a:off x="3418055" y="3252122"/>
              <a:ext cx="187061" cy="174171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19" name="Oval 136"/>
            <p:cNvSpPr>
              <a:spLocks noChangeAspect="1" noChangeArrowheads="1"/>
            </p:cNvSpPr>
            <p:nvPr/>
          </p:nvSpPr>
          <p:spPr bwMode="auto">
            <a:xfrm rot="10807117">
              <a:off x="2972024" y="3252122"/>
              <a:ext cx="187061" cy="174171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723" name="Group 722"/>
          <p:cNvGrpSpPr/>
          <p:nvPr/>
        </p:nvGrpSpPr>
        <p:grpSpPr>
          <a:xfrm rot="19494434">
            <a:off x="1016065" y="2385428"/>
            <a:ext cx="785225" cy="621701"/>
            <a:chOff x="2906548" y="3191765"/>
            <a:chExt cx="785225" cy="621701"/>
          </a:xfrm>
        </p:grpSpPr>
        <p:grpSp>
          <p:nvGrpSpPr>
            <p:cNvPr id="724" name="Group 294"/>
            <p:cNvGrpSpPr>
              <a:grpSpLocks/>
            </p:cNvGrpSpPr>
            <p:nvPr/>
          </p:nvGrpSpPr>
          <p:grpSpPr bwMode="auto">
            <a:xfrm>
              <a:off x="2906548" y="3191765"/>
              <a:ext cx="785225" cy="621701"/>
              <a:chOff x="3744" y="3744"/>
              <a:chExt cx="432" cy="336"/>
            </a:xfrm>
            <a:noFill/>
          </p:grpSpPr>
          <p:sp>
            <p:nvSpPr>
              <p:cNvPr id="727" name="Rectangle 295"/>
              <p:cNvSpPr>
                <a:spLocks noChangeArrowheads="1"/>
              </p:cNvSpPr>
              <p:nvPr/>
            </p:nvSpPr>
            <p:spPr bwMode="auto">
              <a:xfrm rot="-10774731">
                <a:off x="3744" y="3744"/>
                <a:ext cx="432" cy="336"/>
              </a:xfrm>
              <a:prstGeom prst="rect">
                <a:avLst/>
              </a:prstGeom>
              <a:grpFill/>
              <a:ln w="952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728" name="Line 296"/>
              <p:cNvSpPr>
                <a:spLocks noChangeAspect="1" noChangeShapeType="1"/>
              </p:cNvSpPr>
              <p:nvPr/>
            </p:nvSpPr>
            <p:spPr bwMode="auto">
              <a:xfrm rot="-10767613">
                <a:off x="3880" y="4034"/>
                <a:ext cx="152" cy="0"/>
              </a:xfrm>
              <a:prstGeom prst="line">
                <a:avLst/>
              </a:pr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9" name="Text Box 297"/>
              <p:cNvSpPr txBox="1">
                <a:spLocks noChangeAspect="1" noChangeArrowheads="1"/>
              </p:cNvSpPr>
              <p:nvPr/>
            </p:nvSpPr>
            <p:spPr bwMode="auto">
              <a:xfrm rot="-10774731">
                <a:off x="3744" y="3888"/>
                <a:ext cx="431" cy="132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en-US" altLang="en-US" sz="9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Bass</a:t>
                </a:r>
                <a:endParaRPr lang="en-US" altLang="en-US" sz="9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725" name="Oval 136"/>
            <p:cNvSpPr>
              <a:spLocks noChangeAspect="1" noChangeArrowheads="1"/>
            </p:cNvSpPr>
            <p:nvPr/>
          </p:nvSpPr>
          <p:spPr bwMode="auto">
            <a:xfrm rot="10807117">
              <a:off x="3418055" y="3252122"/>
              <a:ext cx="187061" cy="174171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26" name="Oval 136"/>
            <p:cNvSpPr>
              <a:spLocks noChangeAspect="1" noChangeArrowheads="1"/>
            </p:cNvSpPr>
            <p:nvPr/>
          </p:nvSpPr>
          <p:spPr bwMode="auto">
            <a:xfrm rot="10807117">
              <a:off x="2972024" y="3252122"/>
              <a:ext cx="187061" cy="174171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730" name="Group 729"/>
          <p:cNvGrpSpPr/>
          <p:nvPr/>
        </p:nvGrpSpPr>
        <p:grpSpPr>
          <a:xfrm rot="19494434">
            <a:off x="1025187" y="1566423"/>
            <a:ext cx="785225" cy="621701"/>
            <a:chOff x="2906548" y="3191765"/>
            <a:chExt cx="785225" cy="621701"/>
          </a:xfrm>
        </p:grpSpPr>
        <p:grpSp>
          <p:nvGrpSpPr>
            <p:cNvPr id="731" name="Group 294"/>
            <p:cNvGrpSpPr>
              <a:grpSpLocks/>
            </p:cNvGrpSpPr>
            <p:nvPr/>
          </p:nvGrpSpPr>
          <p:grpSpPr bwMode="auto">
            <a:xfrm>
              <a:off x="2906548" y="3191765"/>
              <a:ext cx="785225" cy="621701"/>
              <a:chOff x="3744" y="3744"/>
              <a:chExt cx="432" cy="336"/>
            </a:xfrm>
            <a:noFill/>
          </p:grpSpPr>
          <p:sp>
            <p:nvSpPr>
              <p:cNvPr id="734" name="Rectangle 295"/>
              <p:cNvSpPr>
                <a:spLocks noChangeArrowheads="1"/>
              </p:cNvSpPr>
              <p:nvPr/>
            </p:nvSpPr>
            <p:spPr bwMode="auto">
              <a:xfrm rot="-10774731">
                <a:off x="3744" y="3744"/>
                <a:ext cx="432" cy="336"/>
              </a:xfrm>
              <a:prstGeom prst="rect">
                <a:avLst/>
              </a:prstGeom>
              <a:grpFill/>
              <a:ln w="952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735" name="Line 296"/>
              <p:cNvSpPr>
                <a:spLocks noChangeAspect="1" noChangeShapeType="1"/>
              </p:cNvSpPr>
              <p:nvPr/>
            </p:nvSpPr>
            <p:spPr bwMode="auto">
              <a:xfrm rot="-10767613">
                <a:off x="3880" y="4034"/>
                <a:ext cx="152" cy="0"/>
              </a:xfrm>
              <a:prstGeom prst="line">
                <a:avLst/>
              </a:pr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36" name="Text Box 297"/>
              <p:cNvSpPr txBox="1">
                <a:spLocks noChangeAspect="1" noChangeArrowheads="1"/>
              </p:cNvSpPr>
              <p:nvPr/>
            </p:nvSpPr>
            <p:spPr bwMode="auto">
              <a:xfrm rot="-10774731">
                <a:off x="3744" y="3888"/>
                <a:ext cx="431" cy="132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en-US" altLang="en-US" sz="9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Bass</a:t>
                </a:r>
                <a:endParaRPr lang="en-US" altLang="en-US" sz="9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732" name="Oval 136"/>
            <p:cNvSpPr>
              <a:spLocks noChangeAspect="1" noChangeArrowheads="1"/>
            </p:cNvSpPr>
            <p:nvPr/>
          </p:nvSpPr>
          <p:spPr bwMode="auto">
            <a:xfrm rot="10807117">
              <a:off x="3418055" y="3252122"/>
              <a:ext cx="187061" cy="174171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33" name="Oval 136"/>
            <p:cNvSpPr>
              <a:spLocks noChangeAspect="1" noChangeArrowheads="1"/>
            </p:cNvSpPr>
            <p:nvPr/>
          </p:nvSpPr>
          <p:spPr bwMode="auto">
            <a:xfrm rot="10807117">
              <a:off x="2972024" y="3252122"/>
              <a:ext cx="187061" cy="174171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737" name="Group 736"/>
          <p:cNvGrpSpPr/>
          <p:nvPr/>
        </p:nvGrpSpPr>
        <p:grpSpPr>
          <a:xfrm rot="19727851">
            <a:off x="1656058" y="1155175"/>
            <a:ext cx="785225" cy="621701"/>
            <a:chOff x="2906548" y="3191765"/>
            <a:chExt cx="785225" cy="621701"/>
          </a:xfrm>
        </p:grpSpPr>
        <p:grpSp>
          <p:nvGrpSpPr>
            <p:cNvPr id="738" name="Group 294"/>
            <p:cNvGrpSpPr>
              <a:grpSpLocks/>
            </p:cNvGrpSpPr>
            <p:nvPr/>
          </p:nvGrpSpPr>
          <p:grpSpPr bwMode="auto">
            <a:xfrm>
              <a:off x="2906548" y="3191765"/>
              <a:ext cx="785225" cy="621701"/>
              <a:chOff x="3744" y="3744"/>
              <a:chExt cx="432" cy="336"/>
            </a:xfrm>
            <a:noFill/>
          </p:grpSpPr>
          <p:sp>
            <p:nvSpPr>
              <p:cNvPr id="741" name="Rectangle 295"/>
              <p:cNvSpPr>
                <a:spLocks noChangeArrowheads="1"/>
              </p:cNvSpPr>
              <p:nvPr/>
            </p:nvSpPr>
            <p:spPr bwMode="auto">
              <a:xfrm rot="-10774731">
                <a:off x="3744" y="3744"/>
                <a:ext cx="432" cy="336"/>
              </a:xfrm>
              <a:prstGeom prst="rect">
                <a:avLst/>
              </a:prstGeom>
              <a:grpFill/>
              <a:ln w="952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742" name="Line 296"/>
              <p:cNvSpPr>
                <a:spLocks noChangeAspect="1" noChangeShapeType="1"/>
              </p:cNvSpPr>
              <p:nvPr/>
            </p:nvSpPr>
            <p:spPr bwMode="auto">
              <a:xfrm rot="-10767613">
                <a:off x="3880" y="4034"/>
                <a:ext cx="152" cy="0"/>
              </a:xfrm>
              <a:prstGeom prst="line">
                <a:avLst/>
              </a:pr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43" name="Text Box 297"/>
              <p:cNvSpPr txBox="1">
                <a:spLocks noChangeAspect="1" noChangeArrowheads="1"/>
              </p:cNvSpPr>
              <p:nvPr/>
            </p:nvSpPr>
            <p:spPr bwMode="auto">
              <a:xfrm rot="-10774731">
                <a:off x="3744" y="3888"/>
                <a:ext cx="431" cy="132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en-US" altLang="en-US" sz="9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Bass</a:t>
                </a:r>
                <a:endParaRPr lang="en-US" altLang="en-US" sz="9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739" name="Oval 136"/>
            <p:cNvSpPr>
              <a:spLocks noChangeAspect="1" noChangeArrowheads="1"/>
            </p:cNvSpPr>
            <p:nvPr/>
          </p:nvSpPr>
          <p:spPr bwMode="auto">
            <a:xfrm rot="10807117">
              <a:off x="3418055" y="3252122"/>
              <a:ext cx="187061" cy="174171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40" name="Oval 136"/>
            <p:cNvSpPr>
              <a:spLocks noChangeAspect="1" noChangeArrowheads="1"/>
            </p:cNvSpPr>
            <p:nvPr/>
          </p:nvSpPr>
          <p:spPr bwMode="auto">
            <a:xfrm rot="10807117">
              <a:off x="2972024" y="3252122"/>
              <a:ext cx="187061" cy="174171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82" name="Group 286"/>
          <p:cNvGrpSpPr>
            <a:grpSpLocks/>
          </p:cNvGrpSpPr>
          <p:nvPr/>
        </p:nvGrpSpPr>
        <p:grpSpPr bwMode="auto">
          <a:xfrm rot="18196864">
            <a:off x="2655211" y="4677508"/>
            <a:ext cx="381000" cy="533400"/>
            <a:chOff x="4320" y="3744"/>
            <a:chExt cx="240" cy="336"/>
          </a:xfrm>
        </p:grpSpPr>
        <p:sp>
          <p:nvSpPr>
            <p:cNvPr id="4383" name="Rectangle 287"/>
            <p:cNvSpPr>
              <a:spLocks noChangeArrowheads="1"/>
            </p:cNvSpPr>
            <p:nvPr/>
          </p:nvSpPr>
          <p:spPr bwMode="auto">
            <a:xfrm rot="10800000">
              <a:off x="4320" y="3744"/>
              <a:ext cx="236" cy="336"/>
            </a:xfrm>
            <a:prstGeom prst="rect">
              <a:avLst/>
            </a:prstGeom>
            <a:noFill/>
            <a:ln w="9525" cap="rnd">
              <a:solidFill>
                <a:schemeClr val="tx1"/>
              </a:solidFill>
              <a:prstDash val="sysDot"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384" name="Line 288"/>
            <p:cNvSpPr>
              <a:spLocks noChangeAspect="1" noChangeShapeType="1"/>
            </p:cNvSpPr>
            <p:nvPr/>
          </p:nvSpPr>
          <p:spPr bwMode="auto">
            <a:xfrm rot="10807117">
              <a:off x="4368" y="4032"/>
              <a:ext cx="141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385" name="Text Box 289"/>
            <p:cNvSpPr txBox="1">
              <a:spLocks noChangeArrowheads="1"/>
            </p:cNvSpPr>
            <p:nvPr/>
          </p:nvSpPr>
          <p:spPr bwMode="auto">
            <a:xfrm rot="10800000">
              <a:off x="4320" y="3840"/>
              <a:ext cx="240" cy="1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>
                      <a:alpha val="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 lIns="0" rIns="0"/>
            <a:lstStyle/>
            <a:p>
              <a:pPr algn="ctr" eaLnBrk="0" hangingPunct="0"/>
              <a:r>
                <a:rPr lang="en-US" altLang="en-US" sz="900" b="1">
                  <a:latin typeface="Calibri" panose="020F0502020204030204" pitchFamily="34" charset="0"/>
                  <a:cs typeface="Calibri" panose="020F0502020204030204" pitchFamily="34" charset="0"/>
                </a:rPr>
                <a:t>cb</a:t>
              </a:r>
            </a:p>
          </p:txBody>
        </p:sp>
        <p:grpSp>
          <p:nvGrpSpPr>
            <p:cNvPr id="4386" name="Group 290"/>
            <p:cNvGrpSpPr>
              <a:grpSpLocks/>
            </p:cNvGrpSpPr>
            <p:nvPr/>
          </p:nvGrpSpPr>
          <p:grpSpPr bwMode="auto">
            <a:xfrm rot="4288470">
              <a:off x="4368" y="3744"/>
              <a:ext cx="144" cy="144"/>
              <a:chOff x="111842550" y="109270800"/>
              <a:chExt cx="228600" cy="228600"/>
            </a:xfrm>
          </p:grpSpPr>
          <p:sp>
            <p:nvSpPr>
              <p:cNvPr id="4387" name="Line 291"/>
              <p:cNvSpPr>
                <a:spLocks noChangeShapeType="1"/>
              </p:cNvSpPr>
              <p:nvPr/>
            </p:nvSpPr>
            <p:spPr bwMode="auto">
              <a:xfrm>
                <a:off x="111899700" y="109270800"/>
                <a:ext cx="114300" cy="2286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388" name="Line 292"/>
              <p:cNvSpPr>
                <a:spLocks noChangeShapeType="1"/>
              </p:cNvSpPr>
              <p:nvPr/>
            </p:nvSpPr>
            <p:spPr bwMode="auto">
              <a:xfrm flipV="1">
                <a:off x="111842550" y="109327950"/>
                <a:ext cx="228600" cy="1143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grpSp>
        <p:nvGrpSpPr>
          <p:cNvPr id="4389" name="Group 293"/>
          <p:cNvGrpSpPr>
            <a:grpSpLocks/>
          </p:cNvGrpSpPr>
          <p:nvPr/>
        </p:nvGrpSpPr>
        <p:grpSpPr bwMode="auto">
          <a:xfrm rot="6821750">
            <a:off x="2305682" y="5214709"/>
            <a:ext cx="381000" cy="609600"/>
            <a:chOff x="416" y="3252"/>
            <a:chExt cx="277" cy="462"/>
          </a:xfrm>
        </p:grpSpPr>
        <p:sp>
          <p:nvSpPr>
            <p:cNvPr id="4390" name="Rectangle 294"/>
            <p:cNvSpPr>
              <a:spLocks noChangeArrowheads="1"/>
            </p:cNvSpPr>
            <p:nvPr/>
          </p:nvSpPr>
          <p:spPr bwMode="auto">
            <a:xfrm>
              <a:off x="416" y="3252"/>
              <a:ext cx="277" cy="462"/>
            </a:xfrm>
            <a:prstGeom prst="rect">
              <a:avLst/>
            </a:prstGeom>
            <a:noFill/>
            <a:ln w="9525" cap="rnd">
              <a:solidFill>
                <a:schemeClr val="tx1"/>
              </a:solidFill>
              <a:prstDash val="sysDot"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99CC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391" name="Line 295"/>
            <p:cNvSpPr>
              <a:spLocks noChangeAspect="1" noChangeShapeType="1"/>
            </p:cNvSpPr>
            <p:nvPr/>
          </p:nvSpPr>
          <p:spPr bwMode="auto">
            <a:xfrm rot="7117">
              <a:off x="464" y="3308"/>
              <a:ext cx="18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392" name="Oval 296"/>
            <p:cNvSpPr>
              <a:spLocks noChangeAspect="1" noChangeArrowheads="1"/>
            </p:cNvSpPr>
            <p:nvPr/>
          </p:nvSpPr>
          <p:spPr bwMode="auto">
            <a:xfrm rot="7117">
              <a:off x="487" y="3522"/>
              <a:ext cx="136" cy="132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99CC"/>
                  </a:solidFill>
                </a14:hiddenFill>
              </a:ext>
            </a:extLst>
          </p:spPr>
          <p:txBody>
            <a:bodyPr/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393" name="Text Box 297"/>
            <p:cNvSpPr txBox="1">
              <a:spLocks noChangeArrowheads="1"/>
            </p:cNvSpPr>
            <p:nvPr/>
          </p:nvSpPr>
          <p:spPr bwMode="auto">
            <a:xfrm>
              <a:off x="434" y="3308"/>
              <a:ext cx="241" cy="1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99CC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rIns="0"/>
            <a:lstStyle/>
            <a:p>
              <a:pPr algn="ctr" eaLnBrk="0" hangingPunct="0"/>
              <a:r>
                <a:rPr lang="en-US" altLang="en-US" sz="900">
                  <a:latin typeface="Calibri" panose="020F0502020204030204" pitchFamily="34" charset="0"/>
                  <a:cs typeface="Calibri" panose="020F0502020204030204" pitchFamily="34" charset="0"/>
                </a:rPr>
                <a:t>Bass</a:t>
              </a:r>
            </a:p>
          </p:txBody>
        </p:sp>
      </p:grpSp>
      <p:grpSp>
        <p:nvGrpSpPr>
          <p:cNvPr id="4397" name="Group 301"/>
          <p:cNvGrpSpPr>
            <a:grpSpLocks/>
          </p:cNvGrpSpPr>
          <p:nvPr/>
        </p:nvGrpSpPr>
        <p:grpSpPr bwMode="auto">
          <a:xfrm rot="1026618">
            <a:off x="3972431" y="4582455"/>
            <a:ext cx="381000" cy="533400"/>
            <a:chOff x="4320" y="3744"/>
            <a:chExt cx="240" cy="336"/>
          </a:xfrm>
        </p:grpSpPr>
        <p:sp>
          <p:nvSpPr>
            <p:cNvPr id="4398" name="Rectangle 302"/>
            <p:cNvSpPr>
              <a:spLocks noChangeArrowheads="1"/>
            </p:cNvSpPr>
            <p:nvPr/>
          </p:nvSpPr>
          <p:spPr bwMode="auto">
            <a:xfrm rot="10800000">
              <a:off x="4320" y="3744"/>
              <a:ext cx="236" cy="336"/>
            </a:xfrm>
            <a:prstGeom prst="rect">
              <a:avLst/>
            </a:prstGeom>
            <a:noFill/>
            <a:ln w="9525" cap="rnd">
              <a:solidFill>
                <a:schemeClr val="tx1"/>
              </a:solidFill>
              <a:prstDash val="sysDot"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399" name="Line 303"/>
            <p:cNvSpPr>
              <a:spLocks noChangeAspect="1" noChangeShapeType="1"/>
            </p:cNvSpPr>
            <p:nvPr/>
          </p:nvSpPr>
          <p:spPr bwMode="auto">
            <a:xfrm rot="10807117">
              <a:off x="4368" y="4032"/>
              <a:ext cx="141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400" name="Text Box 304"/>
            <p:cNvSpPr txBox="1">
              <a:spLocks noChangeArrowheads="1"/>
            </p:cNvSpPr>
            <p:nvPr/>
          </p:nvSpPr>
          <p:spPr bwMode="auto">
            <a:xfrm rot="10800000">
              <a:off x="4320" y="3840"/>
              <a:ext cx="240" cy="1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>
                      <a:alpha val="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 lIns="0" rIns="0"/>
            <a:lstStyle/>
            <a:p>
              <a:pPr algn="ctr" eaLnBrk="0" hangingPunct="0"/>
              <a:r>
                <a:rPr lang="en-US" altLang="en-US" sz="900" b="1">
                  <a:latin typeface="Calibri" panose="020F0502020204030204" pitchFamily="34" charset="0"/>
                  <a:cs typeface="Calibri" panose="020F0502020204030204" pitchFamily="34" charset="0"/>
                </a:rPr>
                <a:t>va</a:t>
              </a:r>
            </a:p>
          </p:txBody>
        </p:sp>
        <p:grpSp>
          <p:nvGrpSpPr>
            <p:cNvPr id="4401" name="Group 305"/>
            <p:cNvGrpSpPr>
              <a:grpSpLocks/>
            </p:cNvGrpSpPr>
            <p:nvPr/>
          </p:nvGrpSpPr>
          <p:grpSpPr bwMode="auto">
            <a:xfrm rot="4288470">
              <a:off x="4368" y="3744"/>
              <a:ext cx="144" cy="144"/>
              <a:chOff x="111842550" y="109270800"/>
              <a:chExt cx="228600" cy="228600"/>
            </a:xfrm>
          </p:grpSpPr>
          <p:sp>
            <p:nvSpPr>
              <p:cNvPr id="4402" name="Line 306"/>
              <p:cNvSpPr>
                <a:spLocks noChangeShapeType="1"/>
              </p:cNvSpPr>
              <p:nvPr/>
            </p:nvSpPr>
            <p:spPr bwMode="auto">
              <a:xfrm>
                <a:off x="111899700" y="109270800"/>
                <a:ext cx="114300" cy="2286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403" name="Line 307"/>
              <p:cNvSpPr>
                <a:spLocks noChangeShapeType="1"/>
              </p:cNvSpPr>
              <p:nvPr/>
            </p:nvSpPr>
            <p:spPr bwMode="auto">
              <a:xfrm flipV="1">
                <a:off x="111842550" y="109327950"/>
                <a:ext cx="228600" cy="1143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grpSp>
        <p:nvGrpSpPr>
          <p:cNvPr id="4404" name="Group 308"/>
          <p:cNvGrpSpPr>
            <a:grpSpLocks/>
          </p:cNvGrpSpPr>
          <p:nvPr/>
        </p:nvGrpSpPr>
        <p:grpSpPr bwMode="auto">
          <a:xfrm rot="2430620">
            <a:off x="4417320" y="4842007"/>
            <a:ext cx="381000" cy="533400"/>
            <a:chOff x="4320" y="3744"/>
            <a:chExt cx="240" cy="336"/>
          </a:xfrm>
        </p:grpSpPr>
        <p:sp>
          <p:nvSpPr>
            <p:cNvPr id="4405" name="Rectangle 309"/>
            <p:cNvSpPr>
              <a:spLocks noChangeArrowheads="1"/>
            </p:cNvSpPr>
            <p:nvPr/>
          </p:nvSpPr>
          <p:spPr bwMode="auto">
            <a:xfrm rot="10800000">
              <a:off x="4320" y="3744"/>
              <a:ext cx="236" cy="336"/>
            </a:xfrm>
            <a:prstGeom prst="rect">
              <a:avLst/>
            </a:prstGeom>
            <a:noFill/>
            <a:ln w="9525" cap="rnd">
              <a:solidFill>
                <a:schemeClr val="tx1"/>
              </a:solidFill>
              <a:prstDash val="sysDot"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406" name="Line 310"/>
            <p:cNvSpPr>
              <a:spLocks noChangeAspect="1" noChangeShapeType="1"/>
            </p:cNvSpPr>
            <p:nvPr/>
          </p:nvSpPr>
          <p:spPr bwMode="auto">
            <a:xfrm rot="10807117">
              <a:off x="4368" y="4032"/>
              <a:ext cx="141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407" name="Text Box 311"/>
            <p:cNvSpPr txBox="1">
              <a:spLocks noChangeArrowheads="1"/>
            </p:cNvSpPr>
            <p:nvPr/>
          </p:nvSpPr>
          <p:spPr bwMode="auto">
            <a:xfrm rot="10800000">
              <a:off x="4320" y="3840"/>
              <a:ext cx="240" cy="1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>
                      <a:alpha val="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 lIns="0" rIns="0"/>
            <a:lstStyle/>
            <a:p>
              <a:pPr algn="ctr" eaLnBrk="0" hangingPunct="0"/>
              <a:r>
                <a:rPr lang="en-US" altLang="en-US" sz="900" b="1">
                  <a:latin typeface="Calibri" panose="020F0502020204030204" pitchFamily="34" charset="0"/>
                  <a:cs typeface="Calibri" panose="020F0502020204030204" pitchFamily="34" charset="0"/>
                </a:rPr>
                <a:t>vi</a:t>
              </a:r>
            </a:p>
          </p:txBody>
        </p:sp>
        <p:grpSp>
          <p:nvGrpSpPr>
            <p:cNvPr id="4408" name="Group 312"/>
            <p:cNvGrpSpPr>
              <a:grpSpLocks/>
            </p:cNvGrpSpPr>
            <p:nvPr/>
          </p:nvGrpSpPr>
          <p:grpSpPr bwMode="auto">
            <a:xfrm rot="4288470">
              <a:off x="4368" y="3744"/>
              <a:ext cx="144" cy="144"/>
              <a:chOff x="111842550" y="109270800"/>
              <a:chExt cx="228600" cy="228600"/>
            </a:xfrm>
          </p:grpSpPr>
          <p:sp>
            <p:nvSpPr>
              <p:cNvPr id="4409" name="Line 313"/>
              <p:cNvSpPr>
                <a:spLocks noChangeShapeType="1"/>
              </p:cNvSpPr>
              <p:nvPr/>
            </p:nvSpPr>
            <p:spPr bwMode="auto">
              <a:xfrm>
                <a:off x="111899700" y="109270800"/>
                <a:ext cx="114300" cy="2286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410" name="Line 314"/>
              <p:cNvSpPr>
                <a:spLocks noChangeShapeType="1"/>
              </p:cNvSpPr>
              <p:nvPr/>
            </p:nvSpPr>
            <p:spPr bwMode="auto">
              <a:xfrm flipV="1">
                <a:off x="111842550" y="109327950"/>
                <a:ext cx="228600" cy="1143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grpSp>
        <p:nvGrpSpPr>
          <p:cNvPr id="4411" name="Group 315"/>
          <p:cNvGrpSpPr>
            <a:grpSpLocks/>
          </p:cNvGrpSpPr>
          <p:nvPr/>
        </p:nvGrpSpPr>
        <p:grpSpPr bwMode="auto">
          <a:xfrm rot="3250237">
            <a:off x="4729356" y="5203968"/>
            <a:ext cx="381000" cy="533400"/>
            <a:chOff x="4320" y="3744"/>
            <a:chExt cx="240" cy="336"/>
          </a:xfrm>
        </p:grpSpPr>
        <p:sp>
          <p:nvSpPr>
            <p:cNvPr id="4412" name="Rectangle 316"/>
            <p:cNvSpPr>
              <a:spLocks noChangeArrowheads="1"/>
            </p:cNvSpPr>
            <p:nvPr/>
          </p:nvSpPr>
          <p:spPr bwMode="auto">
            <a:xfrm rot="10800000">
              <a:off x="4320" y="3744"/>
              <a:ext cx="236" cy="336"/>
            </a:xfrm>
            <a:prstGeom prst="rect">
              <a:avLst/>
            </a:prstGeom>
            <a:noFill/>
            <a:ln w="9525" cap="rnd">
              <a:solidFill>
                <a:schemeClr val="tx1"/>
              </a:solidFill>
              <a:prstDash val="sysDot"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413" name="Line 317"/>
            <p:cNvSpPr>
              <a:spLocks noChangeAspect="1" noChangeShapeType="1"/>
            </p:cNvSpPr>
            <p:nvPr/>
          </p:nvSpPr>
          <p:spPr bwMode="auto">
            <a:xfrm rot="10807117">
              <a:off x="4368" y="4032"/>
              <a:ext cx="141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414" name="Text Box 318"/>
            <p:cNvSpPr txBox="1">
              <a:spLocks noChangeArrowheads="1"/>
            </p:cNvSpPr>
            <p:nvPr/>
          </p:nvSpPr>
          <p:spPr bwMode="auto">
            <a:xfrm rot="10800000">
              <a:off x="4320" y="3840"/>
              <a:ext cx="240" cy="1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>
                      <a:alpha val="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 lIns="0" rIns="0"/>
            <a:lstStyle/>
            <a:p>
              <a:pPr algn="ctr" eaLnBrk="0" hangingPunct="0"/>
              <a:r>
                <a:rPr lang="en-US" altLang="en-US" sz="900" b="1">
                  <a:latin typeface="Calibri" panose="020F0502020204030204" pitchFamily="34" charset="0"/>
                  <a:cs typeface="Calibri" panose="020F0502020204030204" pitchFamily="34" charset="0"/>
                </a:rPr>
                <a:t>vii</a:t>
              </a:r>
            </a:p>
          </p:txBody>
        </p:sp>
        <p:grpSp>
          <p:nvGrpSpPr>
            <p:cNvPr id="4415" name="Group 319"/>
            <p:cNvGrpSpPr>
              <a:grpSpLocks/>
            </p:cNvGrpSpPr>
            <p:nvPr/>
          </p:nvGrpSpPr>
          <p:grpSpPr bwMode="auto">
            <a:xfrm rot="4288470">
              <a:off x="4368" y="3744"/>
              <a:ext cx="144" cy="144"/>
              <a:chOff x="111842550" y="109270800"/>
              <a:chExt cx="228600" cy="228600"/>
            </a:xfrm>
          </p:grpSpPr>
          <p:sp>
            <p:nvSpPr>
              <p:cNvPr id="4416" name="Line 320"/>
              <p:cNvSpPr>
                <a:spLocks noChangeShapeType="1"/>
              </p:cNvSpPr>
              <p:nvPr/>
            </p:nvSpPr>
            <p:spPr bwMode="auto">
              <a:xfrm>
                <a:off x="111899700" y="109270800"/>
                <a:ext cx="114300" cy="2286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417" name="Line 321"/>
              <p:cNvSpPr>
                <a:spLocks noChangeShapeType="1"/>
              </p:cNvSpPr>
              <p:nvPr/>
            </p:nvSpPr>
            <p:spPr bwMode="auto">
              <a:xfrm flipV="1">
                <a:off x="111842550" y="109327950"/>
                <a:ext cx="228600" cy="1143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sp>
        <p:nvSpPr>
          <p:cNvPr id="4428" name="Text Box 332"/>
          <p:cNvSpPr txBox="1">
            <a:spLocks noChangeArrowheads="1"/>
          </p:cNvSpPr>
          <p:nvPr/>
        </p:nvSpPr>
        <p:spPr bwMode="auto">
          <a:xfrm>
            <a:off x="7162800" y="400050"/>
            <a:ext cx="1981200" cy="6305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lIns="36576" tIns="36576" rIns="36576" bIns="36576"/>
          <a:lstStyle/>
          <a:p>
            <a:pPr algn="ctr"/>
            <a:r>
              <a:rPr lang="en-US" altLang="en-US" sz="1400" b="1" u="sng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Program Information</a:t>
            </a:r>
          </a:p>
          <a:p>
            <a:pPr algn="ctr"/>
            <a:r>
              <a:rPr lang="en-US" altLang="en-US" sz="12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Performer(s):</a:t>
            </a:r>
          </a:p>
          <a:p>
            <a:pPr algn="ctr"/>
            <a:r>
              <a:rPr lang="en-US" altLang="en-US" sz="12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Date/Time:</a:t>
            </a:r>
          </a:p>
          <a:p>
            <a:pPr algn="ctr"/>
            <a:endParaRPr lang="en-US" altLang="en-US" sz="1200" b="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altLang="en-US" sz="10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Concert </a:t>
            </a:r>
            <a:r>
              <a:rPr lang="en-US" altLang="en-US" sz="1000" b="1" dirty="0" err="1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Order+times+late</a:t>
            </a:r>
            <a:r>
              <a:rPr lang="en-US" altLang="en-US" sz="10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seating:</a:t>
            </a:r>
            <a:endParaRPr lang="en-US" altLang="en-US" sz="1000" b="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altLang="en-US" sz="1000" b="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altLang="en-US" sz="1000" b="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altLang="en-US" sz="1000" b="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altLang="en-US" sz="10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Percussion/Equipment:</a:t>
            </a:r>
            <a:endParaRPr lang="en-US" altLang="en-US" sz="1000" b="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altLang="en-US" sz="1000" b="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altLang="en-US" sz="1000" b="1" dirty="0" smtClean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altLang="en-US" sz="1000" b="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altLang="en-US" sz="10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Additional </a:t>
            </a:r>
            <a:r>
              <a:rPr lang="en-US" altLang="en-US" sz="10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Notes:</a:t>
            </a:r>
          </a:p>
          <a:p>
            <a:endParaRPr lang="en-US" altLang="en-US" sz="1000" b="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altLang="en-US" sz="1000" b="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altLang="en-US" sz="1000" b="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altLang="en-US" sz="1000" b="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1" name="Text Box 689"/>
          <p:cNvSpPr txBox="1">
            <a:spLocks noChangeArrowheads="1"/>
          </p:cNvSpPr>
          <p:nvPr/>
        </p:nvSpPr>
        <p:spPr bwMode="auto">
          <a:xfrm>
            <a:off x="0" y="0"/>
            <a:ext cx="171874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Name of Piece</a:t>
            </a:r>
          </a:p>
        </p:txBody>
      </p:sp>
      <p:grpSp>
        <p:nvGrpSpPr>
          <p:cNvPr id="82" name="Group 149"/>
          <p:cNvGrpSpPr>
            <a:grpSpLocks/>
          </p:cNvGrpSpPr>
          <p:nvPr/>
        </p:nvGrpSpPr>
        <p:grpSpPr bwMode="auto">
          <a:xfrm rot="166600">
            <a:off x="3106714" y="3916459"/>
            <a:ext cx="1784350" cy="893762"/>
            <a:chOff x="3503" y="1341"/>
            <a:chExt cx="1124" cy="563"/>
          </a:xfrm>
        </p:grpSpPr>
        <p:grpSp>
          <p:nvGrpSpPr>
            <p:cNvPr id="83" name="Group 144"/>
            <p:cNvGrpSpPr>
              <a:grpSpLocks/>
            </p:cNvGrpSpPr>
            <p:nvPr/>
          </p:nvGrpSpPr>
          <p:grpSpPr bwMode="auto">
            <a:xfrm>
              <a:off x="3503" y="1341"/>
              <a:ext cx="1124" cy="563"/>
              <a:chOff x="3503" y="1341"/>
              <a:chExt cx="1124" cy="563"/>
            </a:xfrm>
          </p:grpSpPr>
          <p:sp>
            <p:nvSpPr>
              <p:cNvPr id="85" name="Freeform 139"/>
              <p:cNvSpPr>
                <a:spLocks/>
              </p:cNvSpPr>
              <p:nvPr/>
            </p:nvSpPr>
            <p:spPr bwMode="auto">
              <a:xfrm rot="21438019">
                <a:off x="3611" y="1341"/>
                <a:ext cx="1016" cy="563"/>
              </a:xfrm>
              <a:custGeom>
                <a:avLst/>
                <a:gdLst>
                  <a:gd name="T0" fmla="*/ 0 w 1613691"/>
                  <a:gd name="T1" fmla="*/ 0 h 894394"/>
                  <a:gd name="T2" fmla="*/ 0 w 1613691"/>
                  <a:gd name="T3" fmla="*/ 0 h 894394"/>
                  <a:gd name="T4" fmla="*/ 0 w 1613691"/>
                  <a:gd name="T5" fmla="*/ 0 h 894394"/>
                  <a:gd name="T6" fmla="*/ 0 w 1613691"/>
                  <a:gd name="T7" fmla="*/ 0 h 894394"/>
                  <a:gd name="T8" fmla="*/ 0 w 1613691"/>
                  <a:gd name="T9" fmla="*/ 0 h 894394"/>
                  <a:gd name="T10" fmla="*/ 0 w 1613691"/>
                  <a:gd name="T11" fmla="*/ 0 h 894394"/>
                  <a:gd name="T12" fmla="*/ 0 w 1613691"/>
                  <a:gd name="T13" fmla="*/ 0 h 894394"/>
                  <a:gd name="T14" fmla="*/ 0 w 1613691"/>
                  <a:gd name="T15" fmla="*/ 0 h 894394"/>
                  <a:gd name="T16" fmla="*/ 0 w 1613691"/>
                  <a:gd name="T17" fmla="*/ 0 h 894394"/>
                  <a:gd name="T18" fmla="*/ 0 w 1613691"/>
                  <a:gd name="T19" fmla="*/ 0 h 894394"/>
                  <a:gd name="T20" fmla="*/ 0 w 1613691"/>
                  <a:gd name="T21" fmla="*/ 0 h 894394"/>
                  <a:gd name="T22" fmla="*/ 0 w 1613691"/>
                  <a:gd name="T23" fmla="*/ 0 h 894394"/>
                  <a:gd name="T24" fmla="*/ 0 w 1613691"/>
                  <a:gd name="T25" fmla="*/ 0 h 894394"/>
                  <a:gd name="T26" fmla="*/ 0 w 1613691"/>
                  <a:gd name="T27" fmla="*/ 0 h 894394"/>
                  <a:gd name="T28" fmla="*/ 0 w 1613691"/>
                  <a:gd name="T29" fmla="*/ 0 h 894394"/>
                  <a:gd name="T30" fmla="*/ 0 w 1613691"/>
                  <a:gd name="T31" fmla="*/ 0 h 894394"/>
                  <a:gd name="T32" fmla="*/ 0 w 1613691"/>
                  <a:gd name="T33" fmla="*/ 0 h 894394"/>
                  <a:gd name="T34" fmla="*/ 0 w 1613691"/>
                  <a:gd name="T35" fmla="*/ 0 h 894394"/>
                  <a:gd name="T36" fmla="*/ 0 w 1613691"/>
                  <a:gd name="T37" fmla="*/ 0 h 894394"/>
                  <a:gd name="T38" fmla="*/ 0 w 1613691"/>
                  <a:gd name="T39" fmla="*/ 0 h 894394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1613691" h="894394">
                    <a:moveTo>
                      <a:pt x="0" y="0"/>
                    </a:moveTo>
                    <a:lnTo>
                      <a:pt x="0" y="857250"/>
                    </a:lnTo>
                    <a:cubicBezTo>
                      <a:pt x="136525" y="854075"/>
                      <a:pt x="281235" y="894394"/>
                      <a:pt x="409575" y="847725"/>
                    </a:cubicBezTo>
                    <a:cubicBezTo>
                      <a:pt x="454432" y="831413"/>
                      <a:pt x="413829" y="752289"/>
                      <a:pt x="419100" y="704850"/>
                    </a:cubicBezTo>
                    <a:cubicBezTo>
                      <a:pt x="422781" y="671724"/>
                      <a:pt x="431062" y="674650"/>
                      <a:pt x="457200" y="657225"/>
                    </a:cubicBezTo>
                    <a:cubicBezTo>
                      <a:pt x="463550" y="647700"/>
                      <a:pt x="466542" y="634717"/>
                      <a:pt x="476250" y="628650"/>
                    </a:cubicBezTo>
                    <a:cubicBezTo>
                      <a:pt x="493278" y="618007"/>
                      <a:pt x="514350" y="615950"/>
                      <a:pt x="533400" y="609600"/>
                    </a:cubicBezTo>
                    <a:cubicBezTo>
                      <a:pt x="571500" y="596900"/>
                      <a:pt x="609600" y="584200"/>
                      <a:pt x="647700" y="571500"/>
                    </a:cubicBezTo>
                    <a:cubicBezTo>
                      <a:pt x="894708" y="489164"/>
                      <a:pt x="1168400" y="565150"/>
                      <a:pt x="1428750" y="561975"/>
                    </a:cubicBezTo>
                    <a:cubicBezTo>
                      <a:pt x="1444625" y="558800"/>
                      <a:pt x="1461216" y="558134"/>
                      <a:pt x="1476375" y="552450"/>
                    </a:cubicBezTo>
                    <a:cubicBezTo>
                      <a:pt x="1487094" y="548430"/>
                      <a:pt x="1494711" y="538520"/>
                      <a:pt x="1504950" y="533400"/>
                    </a:cubicBezTo>
                    <a:cubicBezTo>
                      <a:pt x="1513930" y="528910"/>
                      <a:pt x="1524000" y="527050"/>
                      <a:pt x="1533525" y="523875"/>
                    </a:cubicBezTo>
                    <a:cubicBezTo>
                      <a:pt x="1539875" y="514350"/>
                      <a:pt x="1545246" y="504094"/>
                      <a:pt x="1552575" y="495300"/>
                    </a:cubicBezTo>
                    <a:cubicBezTo>
                      <a:pt x="1613691" y="421961"/>
                      <a:pt x="1552902" y="509096"/>
                      <a:pt x="1600200" y="438150"/>
                    </a:cubicBezTo>
                    <a:cubicBezTo>
                      <a:pt x="1597025" y="346075"/>
                      <a:pt x="1596248" y="253886"/>
                      <a:pt x="1590675" y="161925"/>
                    </a:cubicBezTo>
                    <a:cubicBezTo>
                      <a:pt x="1590463" y="158432"/>
                      <a:pt x="1576279" y="102231"/>
                      <a:pt x="1571625" y="95250"/>
                    </a:cubicBezTo>
                    <a:cubicBezTo>
                      <a:pt x="1564153" y="84042"/>
                      <a:pt x="1553398" y="75299"/>
                      <a:pt x="1543050" y="66675"/>
                    </a:cubicBezTo>
                    <a:cubicBezTo>
                      <a:pt x="1519825" y="47321"/>
                      <a:pt x="1486642" y="32240"/>
                      <a:pt x="1457325" y="28575"/>
                    </a:cubicBezTo>
                    <a:cubicBezTo>
                      <a:pt x="1431925" y="25400"/>
                      <a:pt x="1381125" y="19050"/>
                      <a:pt x="1381125" y="1905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6" name="Rectangle 140"/>
              <p:cNvSpPr>
                <a:spLocks noChangeArrowheads="1"/>
              </p:cNvSpPr>
              <p:nvPr/>
            </p:nvSpPr>
            <p:spPr bwMode="auto">
              <a:xfrm rot="-161981">
                <a:off x="3503" y="1548"/>
                <a:ext cx="72" cy="144"/>
              </a:xfrm>
              <a:prstGeom prst="rect">
                <a:avLst/>
              </a:prstGeom>
              <a:solidFill>
                <a:srgbClr val="000000"/>
              </a:solidFill>
              <a:ln w="9525" algn="in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40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84" name="Text Box 148"/>
            <p:cNvSpPr txBox="1">
              <a:spLocks noChangeArrowheads="1"/>
            </p:cNvSpPr>
            <p:nvPr/>
          </p:nvSpPr>
          <p:spPr bwMode="auto">
            <a:xfrm rot="21402645">
              <a:off x="3840" y="1352"/>
              <a:ext cx="624" cy="3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 b="1" dirty="0" smtClean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German</a:t>
              </a:r>
            </a:p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 b="1" dirty="0" smtClean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Steinway</a:t>
              </a:r>
              <a:endParaRPr lang="en-US" altLang="en-US" sz="1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2" name="Group 4"/>
          <p:cNvGrpSpPr>
            <a:grpSpLocks/>
          </p:cNvGrpSpPr>
          <p:nvPr/>
        </p:nvGrpSpPr>
        <p:grpSpPr bwMode="auto">
          <a:xfrm>
            <a:off x="3429002" y="4267200"/>
            <a:ext cx="750888" cy="685800"/>
            <a:chOff x="2351" y="2928"/>
            <a:chExt cx="473" cy="432"/>
          </a:xfrm>
        </p:grpSpPr>
        <p:grpSp>
          <p:nvGrpSpPr>
            <p:cNvPr id="7173" name="Group 5"/>
            <p:cNvGrpSpPr>
              <a:grpSpLocks/>
            </p:cNvGrpSpPr>
            <p:nvPr/>
          </p:nvGrpSpPr>
          <p:grpSpPr bwMode="auto">
            <a:xfrm rot="10800000" flipV="1">
              <a:off x="2380" y="2928"/>
              <a:ext cx="423" cy="432"/>
              <a:chOff x="1788" y="3499"/>
              <a:chExt cx="990" cy="641"/>
            </a:xfrm>
          </p:grpSpPr>
          <p:sp>
            <p:nvSpPr>
              <p:cNvPr id="7174" name="Rectangle 6"/>
              <p:cNvSpPr>
                <a:spLocks noChangeArrowheads="1"/>
              </p:cNvSpPr>
              <p:nvPr/>
            </p:nvSpPr>
            <p:spPr bwMode="auto">
              <a:xfrm>
                <a:off x="1788" y="3582"/>
                <a:ext cx="990" cy="558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eaLnBrk="0" hangingPunct="0"/>
                <a:endParaRPr lang="en-US" altLang="en-US" sz="90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175" name="Line 7"/>
              <p:cNvSpPr>
                <a:spLocks noChangeAspect="1" noChangeShapeType="1"/>
              </p:cNvSpPr>
              <p:nvPr/>
            </p:nvSpPr>
            <p:spPr bwMode="auto">
              <a:xfrm>
                <a:off x="2146" y="3499"/>
                <a:ext cx="252" cy="0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7176" name="Text Box 8"/>
            <p:cNvSpPr txBox="1">
              <a:spLocks noChangeArrowheads="1"/>
            </p:cNvSpPr>
            <p:nvPr/>
          </p:nvSpPr>
          <p:spPr bwMode="auto">
            <a:xfrm>
              <a:off x="2351" y="3051"/>
              <a:ext cx="473" cy="2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altLang="en-US" sz="900" dirty="0">
                  <a:latin typeface="Calibri" panose="020F0502020204030204" pitchFamily="34" charset="0"/>
                  <a:cs typeface="Calibri" panose="020F0502020204030204" pitchFamily="34" charset="0"/>
                </a:rPr>
                <a:t>Conductor’s</a:t>
              </a:r>
            </a:p>
            <a:p>
              <a:pPr algn="ctr" eaLnBrk="0" hangingPunct="0"/>
              <a:r>
                <a:rPr lang="en-US" altLang="en-US" sz="900" dirty="0">
                  <a:latin typeface="Calibri" panose="020F0502020204030204" pitchFamily="34" charset="0"/>
                  <a:cs typeface="Calibri" panose="020F0502020204030204" pitchFamily="34" charset="0"/>
                </a:rPr>
                <a:t>Podium</a:t>
              </a:r>
            </a:p>
          </p:txBody>
        </p:sp>
      </p:grpSp>
      <p:grpSp>
        <p:nvGrpSpPr>
          <p:cNvPr id="7177" name="Group 9"/>
          <p:cNvGrpSpPr>
            <a:grpSpLocks/>
          </p:cNvGrpSpPr>
          <p:nvPr/>
        </p:nvGrpSpPr>
        <p:grpSpPr bwMode="auto">
          <a:xfrm rot="10800000">
            <a:off x="1628086" y="3545910"/>
            <a:ext cx="1066800" cy="647700"/>
            <a:chOff x="3342" y="3564"/>
            <a:chExt cx="930" cy="600"/>
          </a:xfrm>
        </p:grpSpPr>
        <p:grpSp>
          <p:nvGrpSpPr>
            <p:cNvPr id="7178" name="Group 10"/>
            <p:cNvGrpSpPr>
              <a:grpSpLocks/>
            </p:cNvGrpSpPr>
            <p:nvPr/>
          </p:nvGrpSpPr>
          <p:grpSpPr bwMode="auto">
            <a:xfrm>
              <a:off x="3415" y="3587"/>
              <a:ext cx="788" cy="543"/>
              <a:chOff x="6048" y="3972"/>
              <a:chExt cx="1970" cy="1359"/>
            </a:xfrm>
          </p:grpSpPr>
          <p:grpSp>
            <p:nvGrpSpPr>
              <p:cNvPr id="7179" name="Group 11"/>
              <p:cNvGrpSpPr>
                <a:grpSpLocks/>
              </p:cNvGrpSpPr>
              <p:nvPr/>
            </p:nvGrpSpPr>
            <p:grpSpPr bwMode="auto">
              <a:xfrm>
                <a:off x="6192" y="4032"/>
                <a:ext cx="1826" cy="1296"/>
                <a:chOff x="6108" y="4068"/>
                <a:chExt cx="1826" cy="1296"/>
              </a:xfrm>
            </p:grpSpPr>
            <p:sp>
              <p:nvSpPr>
                <p:cNvPr id="7180" name="Oval 12"/>
                <p:cNvSpPr>
                  <a:spLocks noChangeArrowheads="1"/>
                </p:cNvSpPr>
                <p:nvPr/>
              </p:nvSpPr>
              <p:spPr bwMode="auto">
                <a:xfrm>
                  <a:off x="6108" y="4644"/>
                  <a:ext cx="720" cy="720"/>
                </a:xfrm>
                <a:prstGeom prst="ellipse">
                  <a:avLst/>
                </a:prstGeom>
                <a:solidFill>
                  <a:srgbClr val="0000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7181" name="Oval 13"/>
                <p:cNvSpPr>
                  <a:spLocks noChangeAspect="1" noChangeArrowheads="1"/>
                </p:cNvSpPr>
                <p:nvPr/>
              </p:nvSpPr>
              <p:spPr bwMode="auto">
                <a:xfrm>
                  <a:off x="6468" y="4068"/>
                  <a:ext cx="619" cy="619"/>
                </a:xfrm>
                <a:prstGeom prst="ellipse">
                  <a:avLst/>
                </a:prstGeom>
                <a:solidFill>
                  <a:srgbClr val="0000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7182" name="Oval 14"/>
                <p:cNvSpPr>
                  <a:spLocks noChangeAspect="1" noChangeArrowheads="1"/>
                </p:cNvSpPr>
                <p:nvPr/>
              </p:nvSpPr>
              <p:spPr bwMode="auto">
                <a:xfrm>
                  <a:off x="7140" y="4140"/>
                  <a:ext cx="533" cy="533"/>
                </a:xfrm>
                <a:prstGeom prst="ellipse">
                  <a:avLst/>
                </a:prstGeom>
                <a:solidFill>
                  <a:srgbClr val="0000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7183" name="Oval 15"/>
                <p:cNvSpPr>
                  <a:spLocks noChangeAspect="1" noChangeArrowheads="1"/>
                </p:cNvSpPr>
                <p:nvPr/>
              </p:nvSpPr>
              <p:spPr bwMode="auto">
                <a:xfrm>
                  <a:off x="7488" y="4608"/>
                  <a:ext cx="446" cy="446"/>
                </a:xfrm>
                <a:prstGeom prst="ellipse">
                  <a:avLst/>
                </a:prstGeom>
                <a:solidFill>
                  <a:srgbClr val="0000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7184" name="Line 16"/>
              <p:cNvSpPr>
                <a:spLocks noChangeAspect="1" noChangeShapeType="1"/>
              </p:cNvSpPr>
              <p:nvPr/>
            </p:nvSpPr>
            <p:spPr bwMode="auto">
              <a:xfrm rot="5400000">
                <a:off x="5830" y="5114"/>
                <a:ext cx="435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185" name="Line 17"/>
              <p:cNvSpPr>
                <a:spLocks noChangeAspect="1" noChangeShapeType="1"/>
              </p:cNvSpPr>
              <p:nvPr/>
            </p:nvSpPr>
            <p:spPr bwMode="auto">
              <a:xfrm>
                <a:off x="6888" y="3972"/>
                <a:ext cx="435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7186" name="Rectangle 18"/>
            <p:cNvSpPr>
              <a:spLocks noChangeArrowheads="1"/>
            </p:cNvSpPr>
            <p:nvPr/>
          </p:nvSpPr>
          <p:spPr bwMode="auto">
            <a:xfrm>
              <a:off x="3342" y="3564"/>
              <a:ext cx="930" cy="600"/>
            </a:xfrm>
            <a:prstGeom prst="rect">
              <a:avLst/>
            </a:prstGeom>
            <a:noFill/>
            <a:ln w="9525" cap="rnd">
              <a:solidFill>
                <a:schemeClr val="tx1"/>
              </a:solidFill>
              <a:prstDash val="sysDot"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7217" name="Group 49"/>
          <p:cNvGrpSpPr>
            <a:grpSpLocks/>
          </p:cNvGrpSpPr>
          <p:nvPr/>
        </p:nvGrpSpPr>
        <p:grpSpPr bwMode="auto">
          <a:xfrm>
            <a:off x="2174910" y="2487796"/>
            <a:ext cx="325438" cy="588963"/>
            <a:chOff x="4437" y="2443"/>
            <a:chExt cx="195" cy="300"/>
          </a:xfrm>
        </p:grpSpPr>
        <p:sp>
          <p:nvSpPr>
            <p:cNvPr id="7218" name="AutoShape 50"/>
            <p:cNvSpPr>
              <a:spLocks noChangeArrowheads="1"/>
            </p:cNvSpPr>
            <p:nvPr/>
          </p:nvSpPr>
          <p:spPr bwMode="auto">
            <a:xfrm rot="5400000">
              <a:off x="4385" y="2495"/>
              <a:ext cx="300" cy="195"/>
            </a:xfrm>
            <a:prstGeom prst="can">
              <a:avLst>
                <a:gd name="adj" fmla="val 25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219" name="Text Box 51"/>
            <p:cNvSpPr txBox="1">
              <a:spLocks noChangeArrowheads="1"/>
            </p:cNvSpPr>
            <p:nvPr/>
          </p:nvSpPr>
          <p:spPr bwMode="auto">
            <a:xfrm>
              <a:off x="4445" y="2500"/>
              <a:ext cx="153" cy="1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altLang="en-US" sz="900">
                  <a:latin typeface="Calibri" panose="020F0502020204030204" pitchFamily="34" charset="0"/>
                  <a:cs typeface="Calibri" panose="020F0502020204030204" pitchFamily="34" charset="0"/>
                </a:rPr>
                <a:t>B</a:t>
              </a:r>
            </a:p>
            <a:p>
              <a:pPr algn="ctr" eaLnBrk="0" hangingPunct="0"/>
              <a:r>
                <a:rPr lang="en-US" altLang="en-US" sz="900">
                  <a:latin typeface="Calibri" panose="020F0502020204030204" pitchFamily="34" charset="0"/>
                  <a:cs typeface="Calibri" panose="020F0502020204030204" pitchFamily="34" charset="0"/>
                </a:rPr>
                <a:t>D</a:t>
              </a:r>
            </a:p>
          </p:txBody>
        </p:sp>
      </p:grpSp>
      <p:grpSp>
        <p:nvGrpSpPr>
          <p:cNvPr id="7220" name="Group 52"/>
          <p:cNvGrpSpPr>
            <a:grpSpLocks/>
          </p:cNvGrpSpPr>
          <p:nvPr/>
        </p:nvGrpSpPr>
        <p:grpSpPr bwMode="auto">
          <a:xfrm>
            <a:off x="2816350" y="2388620"/>
            <a:ext cx="598488" cy="786642"/>
            <a:chOff x="4739" y="3204"/>
            <a:chExt cx="377" cy="651"/>
          </a:xfrm>
        </p:grpSpPr>
        <p:grpSp>
          <p:nvGrpSpPr>
            <p:cNvPr id="7221" name="Group 53"/>
            <p:cNvGrpSpPr>
              <a:grpSpLocks/>
            </p:cNvGrpSpPr>
            <p:nvPr/>
          </p:nvGrpSpPr>
          <p:grpSpPr bwMode="auto">
            <a:xfrm>
              <a:off x="4739" y="3204"/>
              <a:ext cx="331" cy="572"/>
              <a:chOff x="4515" y="1490"/>
              <a:chExt cx="331" cy="572"/>
            </a:xfrm>
          </p:grpSpPr>
          <p:grpSp>
            <p:nvGrpSpPr>
              <p:cNvPr id="7222" name="Group 54"/>
              <p:cNvGrpSpPr>
                <a:grpSpLocks/>
              </p:cNvGrpSpPr>
              <p:nvPr/>
            </p:nvGrpSpPr>
            <p:grpSpPr bwMode="auto">
              <a:xfrm>
                <a:off x="4549" y="1524"/>
                <a:ext cx="268" cy="516"/>
                <a:chOff x="4549" y="1524"/>
                <a:chExt cx="268" cy="516"/>
              </a:xfrm>
            </p:grpSpPr>
            <p:sp>
              <p:nvSpPr>
                <p:cNvPr id="7223" name="AutoShape 55"/>
                <p:cNvSpPr>
                  <a:spLocks noChangeArrowheads="1"/>
                </p:cNvSpPr>
                <p:nvPr/>
              </p:nvSpPr>
              <p:spPr bwMode="auto">
                <a:xfrm rot="10800000" flipH="1">
                  <a:off x="4549" y="1842"/>
                  <a:ext cx="268" cy="198"/>
                </a:xfrm>
                <a:prstGeom prst="rtTriangle">
                  <a:avLst/>
                </a:prstGeom>
                <a:pattFill prst="dkVert">
                  <a:fgClr>
                    <a:schemeClr val="tx1"/>
                  </a:fgClr>
                  <a:bgClr>
                    <a:schemeClr val="bg1"/>
                  </a:bgClr>
                </a:patt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7224" name="Rectangle 56"/>
                <p:cNvSpPr>
                  <a:spLocks noChangeArrowheads="1"/>
                </p:cNvSpPr>
                <p:nvPr/>
              </p:nvSpPr>
              <p:spPr bwMode="auto">
                <a:xfrm>
                  <a:off x="4549" y="1524"/>
                  <a:ext cx="268" cy="318"/>
                </a:xfrm>
                <a:prstGeom prst="rect">
                  <a:avLst/>
                </a:prstGeom>
                <a:pattFill prst="dkVert">
                  <a:fgClr>
                    <a:schemeClr val="tx1"/>
                  </a:fgClr>
                  <a:bgClr>
                    <a:schemeClr val="bg1"/>
                  </a:bgClr>
                </a:patt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7225" name="AutoShape 57"/>
              <p:cNvSpPr>
                <a:spLocks/>
              </p:cNvSpPr>
              <p:nvPr/>
            </p:nvSpPr>
            <p:spPr bwMode="auto">
              <a:xfrm rot="16200000">
                <a:off x="4395" y="1610"/>
                <a:ext cx="572" cy="331"/>
              </a:xfrm>
              <a:prstGeom prst="rightBracket">
                <a:avLst>
                  <a:gd name="adj" fmla="val 8333"/>
                </a:avLst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7226" name="Text Box 58"/>
            <p:cNvSpPr txBox="1">
              <a:spLocks noChangeArrowheads="1"/>
            </p:cNvSpPr>
            <p:nvPr/>
          </p:nvSpPr>
          <p:spPr bwMode="auto">
            <a:xfrm>
              <a:off x="4783" y="3664"/>
              <a:ext cx="333" cy="1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altLang="en-US" sz="900">
                  <a:latin typeface="Calibri" panose="020F0502020204030204" pitchFamily="34" charset="0"/>
                  <a:cs typeface="Calibri" panose="020F0502020204030204" pitchFamily="34" charset="0"/>
                </a:rPr>
                <a:t>Chimes</a:t>
              </a:r>
            </a:p>
          </p:txBody>
        </p:sp>
      </p:grpSp>
      <p:grpSp>
        <p:nvGrpSpPr>
          <p:cNvPr id="7227" name="Group 59"/>
          <p:cNvGrpSpPr>
            <a:grpSpLocks/>
          </p:cNvGrpSpPr>
          <p:nvPr/>
        </p:nvGrpSpPr>
        <p:grpSpPr bwMode="auto">
          <a:xfrm>
            <a:off x="3429987" y="2276476"/>
            <a:ext cx="631825" cy="669925"/>
            <a:chOff x="4406" y="1894"/>
            <a:chExt cx="973" cy="397"/>
          </a:xfrm>
        </p:grpSpPr>
        <p:grpSp>
          <p:nvGrpSpPr>
            <p:cNvPr id="7228" name="Group 60"/>
            <p:cNvGrpSpPr>
              <a:grpSpLocks/>
            </p:cNvGrpSpPr>
            <p:nvPr/>
          </p:nvGrpSpPr>
          <p:grpSpPr bwMode="auto">
            <a:xfrm>
              <a:off x="4738" y="1894"/>
              <a:ext cx="284" cy="225"/>
              <a:chOff x="4141" y="2443"/>
              <a:chExt cx="758" cy="300"/>
            </a:xfrm>
          </p:grpSpPr>
          <p:sp>
            <p:nvSpPr>
              <p:cNvPr id="7229" name="AutoShape 61"/>
              <p:cNvSpPr>
                <a:spLocks noChangeArrowheads="1"/>
              </p:cNvSpPr>
              <p:nvPr/>
            </p:nvSpPr>
            <p:spPr bwMode="auto">
              <a:xfrm rot="5400000">
                <a:off x="4385" y="2495"/>
                <a:ext cx="300" cy="195"/>
              </a:xfrm>
              <a:prstGeom prst="can">
                <a:avLst>
                  <a:gd name="adj" fmla="val 25000"/>
                </a:avLst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30" name="Text Box 62"/>
              <p:cNvSpPr txBox="1">
                <a:spLocks noChangeArrowheads="1"/>
              </p:cNvSpPr>
              <p:nvPr/>
            </p:nvSpPr>
            <p:spPr bwMode="auto">
              <a:xfrm>
                <a:off x="4141" y="2499"/>
                <a:ext cx="758" cy="18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 eaLnBrk="0" hangingPunct="0"/>
                <a:endParaRPr lang="en-US" altLang="en-US" sz="90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7231" name="Group 63"/>
            <p:cNvGrpSpPr>
              <a:grpSpLocks/>
            </p:cNvGrpSpPr>
            <p:nvPr/>
          </p:nvGrpSpPr>
          <p:grpSpPr bwMode="auto">
            <a:xfrm>
              <a:off x="4406" y="2119"/>
              <a:ext cx="973" cy="172"/>
              <a:chOff x="4112" y="2512"/>
              <a:chExt cx="1122" cy="172"/>
            </a:xfrm>
          </p:grpSpPr>
          <p:sp>
            <p:nvSpPr>
              <p:cNvPr id="7232" name="Line 64"/>
              <p:cNvSpPr>
                <a:spLocks noChangeShapeType="1"/>
              </p:cNvSpPr>
              <p:nvPr/>
            </p:nvSpPr>
            <p:spPr bwMode="auto">
              <a:xfrm>
                <a:off x="4530" y="2578"/>
                <a:ext cx="26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33" name="Line 65"/>
              <p:cNvSpPr>
                <a:spLocks noChangeShapeType="1"/>
              </p:cNvSpPr>
              <p:nvPr/>
            </p:nvSpPr>
            <p:spPr bwMode="auto">
              <a:xfrm>
                <a:off x="4659" y="2512"/>
                <a:ext cx="0" cy="66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34" name="Text Box 66"/>
              <p:cNvSpPr txBox="1">
                <a:spLocks noChangeArrowheads="1"/>
              </p:cNvSpPr>
              <p:nvPr/>
            </p:nvSpPr>
            <p:spPr bwMode="auto">
              <a:xfrm>
                <a:off x="4112" y="2548"/>
                <a:ext cx="1122" cy="13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 eaLnBrk="0" hangingPunct="0"/>
                <a:r>
                  <a:rPr lang="en-US" altLang="en-US" sz="900">
                    <a:latin typeface="Calibri" panose="020F0502020204030204" pitchFamily="34" charset="0"/>
                    <a:cs typeface="Calibri" panose="020F0502020204030204" pitchFamily="34" charset="0"/>
                  </a:rPr>
                  <a:t>Tam Tam</a:t>
                </a:r>
              </a:p>
            </p:txBody>
          </p:sp>
        </p:grpSp>
      </p:grpSp>
      <p:grpSp>
        <p:nvGrpSpPr>
          <p:cNvPr id="7235" name="Group 67"/>
          <p:cNvGrpSpPr>
            <a:grpSpLocks/>
          </p:cNvGrpSpPr>
          <p:nvPr/>
        </p:nvGrpSpPr>
        <p:grpSpPr bwMode="auto">
          <a:xfrm rot="10800000">
            <a:off x="1344772" y="2322741"/>
            <a:ext cx="533400" cy="381000"/>
            <a:chOff x="1584" y="384"/>
            <a:chExt cx="336" cy="240"/>
          </a:xfrm>
        </p:grpSpPr>
        <p:grpSp>
          <p:nvGrpSpPr>
            <p:cNvPr id="7236" name="Group 68"/>
            <p:cNvGrpSpPr>
              <a:grpSpLocks noChangeAspect="1"/>
            </p:cNvGrpSpPr>
            <p:nvPr/>
          </p:nvGrpSpPr>
          <p:grpSpPr bwMode="auto">
            <a:xfrm>
              <a:off x="1584" y="384"/>
              <a:ext cx="336" cy="234"/>
              <a:chOff x="1584" y="384"/>
              <a:chExt cx="336" cy="234"/>
            </a:xfrm>
          </p:grpSpPr>
          <p:sp>
            <p:nvSpPr>
              <p:cNvPr id="7237" name="AutoShape 69"/>
              <p:cNvSpPr>
                <a:spLocks noChangeAspect="1" noChangeArrowheads="1" noTextEdit="1"/>
              </p:cNvSpPr>
              <p:nvPr/>
            </p:nvSpPr>
            <p:spPr bwMode="auto">
              <a:xfrm>
                <a:off x="1584" y="384"/>
                <a:ext cx="336" cy="2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38" name="Freeform 70"/>
              <p:cNvSpPr>
                <a:spLocks/>
              </p:cNvSpPr>
              <p:nvPr/>
            </p:nvSpPr>
            <p:spPr bwMode="auto">
              <a:xfrm>
                <a:off x="1586" y="410"/>
                <a:ext cx="331" cy="74"/>
              </a:xfrm>
              <a:custGeom>
                <a:avLst/>
                <a:gdLst>
                  <a:gd name="T0" fmla="*/ 1968 w 1988"/>
                  <a:gd name="T1" fmla="*/ 386 h 444"/>
                  <a:gd name="T2" fmla="*/ 1978 w 1988"/>
                  <a:gd name="T3" fmla="*/ 393 h 444"/>
                  <a:gd name="T4" fmla="*/ 1984 w 1988"/>
                  <a:gd name="T5" fmla="*/ 401 h 444"/>
                  <a:gd name="T6" fmla="*/ 1988 w 1988"/>
                  <a:gd name="T7" fmla="*/ 411 h 444"/>
                  <a:gd name="T8" fmla="*/ 1987 w 1988"/>
                  <a:gd name="T9" fmla="*/ 422 h 444"/>
                  <a:gd name="T10" fmla="*/ 1983 w 1988"/>
                  <a:gd name="T11" fmla="*/ 430 h 444"/>
                  <a:gd name="T12" fmla="*/ 1978 w 1988"/>
                  <a:gd name="T13" fmla="*/ 438 h 444"/>
                  <a:gd name="T14" fmla="*/ 1969 w 1988"/>
                  <a:gd name="T15" fmla="*/ 443 h 444"/>
                  <a:gd name="T16" fmla="*/ 1958 w 1988"/>
                  <a:gd name="T17" fmla="*/ 444 h 444"/>
                  <a:gd name="T18" fmla="*/ 13 w 1988"/>
                  <a:gd name="T19" fmla="*/ 60 h 444"/>
                  <a:gd name="T20" fmla="*/ 5 w 1988"/>
                  <a:gd name="T21" fmla="*/ 54 h 444"/>
                  <a:gd name="T22" fmla="*/ 1 w 1988"/>
                  <a:gd name="T23" fmla="*/ 46 h 444"/>
                  <a:gd name="T24" fmla="*/ 0 w 1988"/>
                  <a:gd name="T25" fmla="*/ 38 h 444"/>
                  <a:gd name="T26" fmla="*/ 0 w 1988"/>
                  <a:gd name="T27" fmla="*/ 28 h 444"/>
                  <a:gd name="T28" fmla="*/ 3 w 1988"/>
                  <a:gd name="T29" fmla="*/ 19 h 444"/>
                  <a:gd name="T30" fmla="*/ 7 w 1988"/>
                  <a:gd name="T31" fmla="*/ 11 h 444"/>
                  <a:gd name="T32" fmla="*/ 14 w 1988"/>
                  <a:gd name="T33" fmla="*/ 4 h 444"/>
                  <a:gd name="T34" fmla="*/ 22 w 1988"/>
                  <a:gd name="T35" fmla="*/ 0 h 444"/>
                  <a:gd name="T36" fmla="*/ 1968 w 1988"/>
                  <a:gd name="T37" fmla="*/ 386 h 4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988" h="444">
                    <a:moveTo>
                      <a:pt x="1968" y="386"/>
                    </a:moveTo>
                    <a:lnTo>
                      <a:pt x="1978" y="393"/>
                    </a:lnTo>
                    <a:lnTo>
                      <a:pt x="1984" y="401"/>
                    </a:lnTo>
                    <a:lnTo>
                      <a:pt x="1988" y="411"/>
                    </a:lnTo>
                    <a:lnTo>
                      <a:pt x="1987" y="422"/>
                    </a:lnTo>
                    <a:lnTo>
                      <a:pt x="1983" y="430"/>
                    </a:lnTo>
                    <a:lnTo>
                      <a:pt x="1978" y="438"/>
                    </a:lnTo>
                    <a:lnTo>
                      <a:pt x="1969" y="443"/>
                    </a:lnTo>
                    <a:lnTo>
                      <a:pt x="1958" y="444"/>
                    </a:lnTo>
                    <a:lnTo>
                      <a:pt x="13" y="60"/>
                    </a:lnTo>
                    <a:lnTo>
                      <a:pt x="5" y="54"/>
                    </a:lnTo>
                    <a:lnTo>
                      <a:pt x="1" y="46"/>
                    </a:lnTo>
                    <a:lnTo>
                      <a:pt x="0" y="38"/>
                    </a:lnTo>
                    <a:lnTo>
                      <a:pt x="0" y="28"/>
                    </a:lnTo>
                    <a:lnTo>
                      <a:pt x="3" y="19"/>
                    </a:lnTo>
                    <a:lnTo>
                      <a:pt x="7" y="11"/>
                    </a:lnTo>
                    <a:lnTo>
                      <a:pt x="14" y="4"/>
                    </a:lnTo>
                    <a:lnTo>
                      <a:pt x="22" y="0"/>
                    </a:lnTo>
                    <a:lnTo>
                      <a:pt x="1968" y="38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39" name="Freeform 71"/>
              <p:cNvSpPr>
                <a:spLocks/>
              </p:cNvSpPr>
              <p:nvPr/>
            </p:nvSpPr>
            <p:spPr bwMode="auto">
              <a:xfrm>
                <a:off x="1588" y="495"/>
                <a:ext cx="330" cy="74"/>
              </a:xfrm>
              <a:custGeom>
                <a:avLst/>
                <a:gdLst>
                  <a:gd name="T0" fmla="*/ 1955 w 1984"/>
                  <a:gd name="T1" fmla="*/ 0 h 445"/>
                  <a:gd name="T2" fmla="*/ 1967 w 1984"/>
                  <a:gd name="T3" fmla="*/ 3 h 445"/>
                  <a:gd name="T4" fmla="*/ 1976 w 1984"/>
                  <a:gd name="T5" fmla="*/ 9 h 445"/>
                  <a:gd name="T6" fmla="*/ 1981 w 1984"/>
                  <a:gd name="T7" fmla="*/ 17 h 445"/>
                  <a:gd name="T8" fmla="*/ 1984 w 1984"/>
                  <a:gd name="T9" fmla="*/ 26 h 445"/>
                  <a:gd name="T10" fmla="*/ 1983 w 1984"/>
                  <a:gd name="T11" fmla="*/ 36 h 445"/>
                  <a:gd name="T12" fmla="*/ 1980 w 1984"/>
                  <a:gd name="T13" fmla="*/ 45 h 445"/>
                  <a:gd name="T14" fmla="*/ 1975 w 1984"/>
                  <a:gd name="T15" fmla="*/ 52 h 445"/>
                  <a:gd name="T16" fmla="*/ 1965 w 1984"/>
                  <a:gd name="T17" fmla="*/ 58 h 445"/>
                  <a:gd name="T18" fmla="*/ 22 w 1984"/>
                  <a:gd name="T19" fmla="*/ 445 h 445"/>
                  <a:gd name="T20" fmla="*/ 6 w 1984"/>
                  <a:gd name="T21" fmla="*/ 436 h 445"/>
                  <a:gd name="T22" fmla="*/ 0 w 1984"/>
                  <a:gd name="T23" fmla="*/ 420 h 445"/>
                  <a:gd name="T24" fmla="*/ 1 w 1984"/>
                  <a:gd name="T25" fmla="*/ 402 h 445"/>
                  <a:gd name="T26" fmla="*/ 11 w 1984"/>
                  <a:gd name="T27" fmla="*/ 385 h 445"/>
                  <a:gd name="T28" fmla="*/ 1955 w 1984"/>
                  <a:gd name="T29" fmla="*/ 0 h 4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984" h="445">
                    <a:moveTo>
                      <a:pt x="1955" y="0"/>
                    </a:moveTo>
                    <a:lnTo>
                      <a:pt x="1967" y="3"/>
                    </a:lnTo>
                    <a:lnTo>
                      <a:pt x="1976" y="9"/>
                    </a:lnTo>
                    <a:lnTo>
                      <a:pt x="1981" y="17"/>
                    </a:lnTo>
                    <a:lnTo>
                      <a:pt x="1984" y="26"/>
                    </a:lnTo>
                    <a:lnTo>
                      <a:pt x="1983" y="36"/>
                    </a:lnTo>
                    <a:lnTo>
                      <a:pt x="1980" y="45"/>
                    </a:lnTo>
                    <a:lnTo>
                      <a:pt x="1975" y="52"/>
                    </a:lnTo>
                    <a:lnTo>
                      <a:pt x="1965" y="58"/>
                    </a:lnTo>
                    <a:lnTo>
                      <a:pt x="22" y="445"/>
                    </a:lnTo>
                    <a:lnTo>
                      <a:pt x="6" y="436"/>
                    </a:lnTo>
                    <a:lnTo>
                      <a:pt x="0" y="420"/>
                    </a:lnTo>
                    <a:lnTo>
                      <a:pt x="1" y="402"/>
                    </a:lnTo>
                    <a:lnTo>
                      <a:pt x="11" y="385"/>
                    </a:lnTo>
                    <a:lnTo>
                      <a:pt x="1955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40" name="Freeform 72"/>
              <p:cNvSpPr>
                <a:spLocks/>
              </p:cNvSpPr>
              <p:nvPr/>
            </p:nvSpPr>
            <p:spPr bwMode="auto">
              <a:xfrm>
                <a:off x="1884" y="450"/>
                <a:ext cx="20" cy="68"/>
              </a:xfrm>
              <a:custGeom>
                <a:avLst/>
                <a:gdLst>
                  <a:gd name="T0" fmla="*/ 123 w 123"/>
                  <a:gd name="T1" fmla="*/ 8 h 408"/>
                  <a:gd name="T2" fmla="*/ 108 w 123"/>
                  <a:gd name="T3" fmla="*/ 5 h 408"/>
                  <a:gd name="T4" fmla="*/ 93 w 123"/>
                  <a:gd name="T5" fmla="*/ 3 h 408"/>
                  <a:gd name="T6" fmla="*/ 77 w 123"/>
                  <a:gd name="T7" fmla="*/ 1 h 408"/>
                  <a:gd name="T8" fmla="*/ 61 w 123"/>
                  <a:gd name="T9" fmla="*/ 0 h 408"/>
                  <a:gd name="T10" fmla="*/ 46 w 123"/>
                  <a:gd name="T11" fmla="*/ 0 h 408"/>
                  <a:gd name="T12" fmla="*/ 31 w 123"/>
                  <a:gd name="T13" fmla="*/ 2 h 408"/>
                  <a:gd name="T14" fmla="*/ 15 w 123"/>
                  <a:gd name="T15" fmla="*/ 4 h 408"/>
                  <a:gd name="T16" fmla="*/ 0 w 123"/>
                  <a:gd name="T17" fmla="*/ 8 h 408"/>
                  <a:gd name="T18" fmla="*/ 0 w 123"/>
                  <a:gd name="T19" fmla="*/ 399 h 408"/>
                  <a:gd name="T20" fmla="*/ 15 w 123"/>
                  <a:gd name="T21" fmla="*/ 403 h 408"/>
                  <a:gd name="T22" fmla="*/ 30 w 123"/>
                  <a:gd name="T23" fmla="*/ 405 h 408"/>
                  <a:gd name="T24" fmla="*/ 46 w 123"/>
                  <a:gd name="T25" fmla="*/ 408 h 408"/>
                  <a:gd name="T26" fmla="*/ 61 w 123"/>
                  <a:gd name="T27" fmla="*/ 408 h 408"/>
                  <a:gd name="T28" fmla="*/ 77 w 123"/>
                  <a:gd name="T29" fmla="*/ 408 h 408"/>
                  <a:gd name="T30" fmla="*/ 92 w 123"/>
                  <a:gd name="T31" fmla="*/ 405 h 408"/>
                  <a:gd name="T32" fmla="*/ 106 w 123"/>
                  <a:gd name="T33" fmla="*/ 402 h 408"/>
                  <a:gd name="T34" fmla="*/ 121 w 123"/>
                  <a:gd name="T35" fmla="*/ 399 h 408"/>
                  <a:gd name="T36" fmla="*/ 123 w 123"/>
                  <a:gd name="T37" fmla="*/ 8 h 4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23" h="408">
                    <a:moveTo>
                      <a:pt x="123" y="8"/>
                    </a:moveTo>
                    <a:lnTo>
                      <a:pt x="108" y="5"/>
                    </a:lnTo>
                    <a:lnTo>
                      <a:pt x="93" y="3"/>
                    </a:lnTo>
                    <a:lnTo>
                      <a:pt x="77" y="1"/>
                    </a:lnTo>
                    <a:lnTo>
                      <a:pt x="61" y="0"/>
                    </a:lnTo>
                    <a:lnTo>
                      <a:pt x="46" y="0"/>
                    </a:lnTo>
                    <a:lnTo>
                      <a:pt x="31" y="2"/>
                    </a:lnTo>
                    <a:lnTo>
                      <a:pt x="15" y="4"/>
                    </a:lnTo>
                    <a:lnTo>
                      <a:pt x="0" y="8"/>
                    </a:lnTo>
                    <a:lnTo>
                      <a:pt x="0" y="399"/>
                    </a:lnTo>
                    <a:lnTo>
                      <a:pt x="15" y="403"/>
                    </a:lnTo>
                    <a:lnTo>
                      <a:pt x="30" y="405"/>
                    </a:lnTo>
                    <a:lnTo>
                      <a:pt x="46" y="408"/>
                    </a:lnTo>
                    <a:lnTo>
                      <a:pt x="61" y="408"/>
                    </a:lnTo>
                    <a:lnTo>
                      <a:pt x="77" y="408"/>
                    </a:lnTo>
                    <a:lnTo>
                      <a:pt x="92" y="405"/>
                    </a:lnTo>
                    <a:lnTo>
                      <a:pt x="106" y="402"/>
                    </a:lnTo>
                    <a:lnTo>
                      <a:pt x="121" y="399"/>
                    </a:lnTo>
                    <a:lnTo>
                      <a:pt x="123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41" name="Freeform 73"/>
              <p:cNvSpPr>
                <a:spLocks/>
              </p:cNvSpPr>
              <p:nvPr/>
            </p:nvSpPr>
            <p:spPr bwMode="auto">
              <a:xfrm>
                <a:off x="1856" y="442"/>
                <a:ext cx="20" cy="85"/>
              </a:xfrm>
              <a:custGeom>
                <a:avLst/>
                <a:gdLst>
                  <a:gd name="T0" fmla="*/ 123 w 123"/>
                  <a:gd name="T1" fmla="*/ 10 h 508"/>
                  <a:gd name="T2" fmla="*/ 108 w 123"/>
                  <a:gd name="T3" fmla="*/ 7 h 508"/>
                  <a:gd name="T4" fmla="*/ 93 w 123"/>
                  <a:gd name="T5" fmla="*/ 5 h 508"/>
                  <a:gd name="T6" fmla="*/ 77 w 123"/>
                  <a:gd name="T7" fmla="*/ 3 h 508"/>
                  <a:gd name="T8" fmla="*/ 62 w 123"/>
                  <a:gd name="T9" fmla="*/ 0 h 508"/>
                  <a:gd name="T10" fmla="*/ 47 w 123"/>
                  <a:gd name="T11" fmla="*/ 0 h 508"/>
                  <a:gd name="T12" fmla="*/ 32 w 123"/>
                  <a:gd name="T13" fmla="*/ 3 h 508"/>
                  <a:gd name="T14" fmla="*/ 15 w 123"/>
                  <a:gd name="T15" fmla="*/ 5 h 508"/>
                  <a:gd name="T16" fmla="*/ 0 w 123"/>
                  <a:gd name="T17" fmla="*/ 10 h 508"/>
                  <a:gd name="T18" fmla="*/ 0 w 123"/>
                  <a:gd name="T19" fmla="*/ 497 h 508"/>
                  <a:gd name="T20" fmla="*/ 15 w 123"/>
                  <a:gd name="T21" fmla="*/ 502 h 508"/>
                  <a:gd name="T22" fmla="*/ 30 w 123"/>
                  <a:gd name="T23" fmla="*/ 506 h 508"/>
                  <a:gd name="T24" fmla="*/ 47 w 123"/>
                  <a:gd name="T25" fmla="*/ 507 h 508"/>
                  <a:gd name="T26" fmla="*/ 62 w 123"/>
                  <a:gd name="T27" fmla="*/ 508 h 508"/>
                  <a:gd name="T28" fmla="*/ 77 w 123"/>
                  <a:gd name="T29" fmla="*/ 507 h 508"/>
                  <a:gd name="T30" fmla="*/ 91 w 123"/>
                  <a:gd name="T31" fmla="*/ 504 h 508"/>
                  <a:gd name="T32" fmla="*/ 106 w 123"/>
                  <a:gd name="T33" fmla="*/ 501 h 508"/>
                  <a:gd name="T34" fmla="*/ 120 w 123"/>
                  <a:gd name="T35" fmla="*/ 497 h 508"/>
                  <a:gd name="T36" fmla="*/ 123 w 123"/>
                  <a:gd name="T37" fmla="*/ 10 h 5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23" h="508">
                    <a:moveTo>
                      <a:pt x="123" y="10"/>
                    </a:moveTo>
                    <a:lnTo>
                      <a:pt x="108" y="7"/>
                    </a:lnTo>
                    <a:lnTo>
                      <a:pt x="93" y="5"/>
                    </a:lnTo>
                    <a:lnTo>
                      <a:pt x="77" y="3"/>
                    </a:lnTo>
                    <a:lnTo>
                      <a:pt x="62" y="0"/>
                    </a:lnTo>
                    <a:lnTo>
                      <a:pt x="47" y="0"/>
                    </a:lnTo>
                    <a:lnTo>
                      <a:pt x="32" y="3"/>
                    </a:lnTo>
                    <a:lnTo>
                      <a:pt x="15" y="5"/>
                    </a:lnTo>
                    <a:lnTo>
                      <a:pt x="0" y="10"/>
                    </a:lnTo>
                    <a:lnTo>
                      <a:pt x="0" y="497"/>
                    </a:lnTo>
                    <a:lnTo>
                      <a:pt x="15" y="502"/>
                    </a:lnTo>
                    <a:lnTo>
                      <a:pt x="30" y="506"/>
                    </a:lnTo>
                    <a:lnTo>
                      <a:pt x="47" y="507"/>
                    </a:lnTo>
                    <a:lnTo>
                      <a:pt x="62" y="508"/>
                    </a:lnTo>
                    <a:lnTo>
                      <a:pt x="77" y="507"/>
                    </a:lnTo>
                    <a:lnTo>
                      <a:pt x="91" y="504"/>
                    </a:lnTo>
                    <a:lnTo>
                      <a:pt x="106" y="501"/>
                    </a:lnTo>
                    <a:lnTo>
                      <a:pt x="120" y="497"/>
                    </a:lnTo>
                    <a:lnTo>
                      <a:pt x="123" y="1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42" name="Freeform 74"/>
              <p:cNvSpPr>
                <a:spLocks/>
              </p:cNvSpPr>
              <p:nvPr/>
            </p:nvSpPr>
            <p:spPr bwMode="auto">
              <a:xfrm>
                <a:off x="1825" y="435"/>
                <a:ext cx="20" cy="97"/>
              </a:xfrm>
              <a:custGeom>
                <a:avLst/>
                <a:gdLst>
                  <a:gd name="T0" fmla="*/ 122 w 122"/>
                  <a:gd name="T1" fmla="*/ 12 h 583"/>
                  <a:gd name="T2" fmla="*/ 107 w 122"/>
                  <a:gd name="T3" fmla="*/ 8 h 583"/>
                  <a:gd name="T4" fmla="*/ 92 w 122"/>
                  <a:gd name="T5" fmla="*/ 4 h 583"/>
                  <a:gd name="T6" fmla="*/ 77 w 122"/>
                  <a:gd name="T7" fmla="*/ 1 h 583"/>
                  <a:gd name="T8" fmla="*/ 62 w 122"/>
                  <a:gd name="T9" fmla="*/ 0 h 583"/>
                  <a:gd name="T10" fmla="*/ 47 w 122"/>
                  <a:gd name="T11" fmla="*/ 0 h 583"/>
                  <a:gd name="T12" fmla="*/ 31 w 122"/>
                  <a:gd name="T13" fmla="*/ 1 h 583"/>
                  <a:gd name="T14" fmla="*/ 16 w 122"/>
                  <a:gd name="T15" fmla="*/ 5 h 583"/>
                  <a:gd name="T16" fmla="*/ 0 w 122"/>
                  <a:gd name="T17" fmla="*/ 12 h 583"/>
                  <a:gd name="T18" fmla="*/ 0 w 122"/>
                  <a:gd name="T19" fmla="*/ 571 h 583"/>
                  <a:gd name="T20" fmla="*/ 16 w 122"/>
                  <a:gd name="T21" fmla="*/ 577 h 583"/>
                  <a:gd name="T22" fmla="*/ 31 w 122"/>
                  <a:gd name="T23" fmla="*/ 581 h 583"/>
                  <a:gd name="T24" fmla="*/ 47 w 122"/>
                  <a:gd name="T25" fmla="*/ 583 h 583"/>
                  <a:gd name="T26" fmla="*/ 62 w 122"/>
                  <a:gd name="T27" fmla="*/ 583 h 583"/>
                  <a:gd name="T28" fmla="*/ 77 w 122"/>
                  <a:gd name="T29" fmla="*/ 582 h 583"/>
                  <a:gd name="T30" fmla="*/ 91 w 122"/>
                  <a:gd name="T31" fmla="*/ 580 h 583"/>
                  <a:gd name="T32" fmla="*/ 106 w 122"/>
                  <a:gd name="T33" fmla="*/ 575 h 583"/>
                  <a:gd name="T34" fmla="*/ 120 w 122"/>
                  <a:gd name="T35" fmla="*/ 571 h 583"/>
                  <a:gd name="T36" fmla="*/ 122 w 122"/>
                  <a:gd name="T37" fmla="*/ 12 h 5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22" h="583">
                    <a:moveTo>
                      <a:pt x="122" y="12"/>
                    </a:moveTo>
                    <a:lnTo>
                      <a:pt x="107" y="8"/>
                    </a:lnTo>
                    <a:lnTo>
                      <a:pt x="92" y="4"/>
                    </a:lnTo>
                    <a:lnTo>
                      <a:pt x="77" y="1"/>
                    </a:lnTo>
                    <a:lnTo>
                      <a:pt x="62" y="0"/>
                    </a:lnTo>
                    <a:lnTo>
                      <a:pt x="47" y="0"/>
                    </a:lnTo>
                    <a:lnTo>
                      <a:pt x="31" y="1"/>
                    </a:lnTo>
                    <a:lnTo>
                      <a:pt x="16" y="5"/>
                    </a:lnTo>
                    <a:lnTo>
                      <a:pt x="0" y="12"/>
                    </a:lnTo>
                    <a:lnTo>
                      <a:pt x="0" y="571"/>
                    </a:lnTo>
                    <a:lnTo>
                      <a:pt x="16" y="577"/>
                    </a:lnTo>
                    <a:lnTo>
                      <a:pt x="31" y="581"/>
                    </a:lnTo>
                    <a:lnTo>
                      <a:pt x="47" y="583"/>
                    </a:lnTo>
                    <a:lnTo>
                      <a:pt x="62" y="583"/>
                    </a:lnTo>
                    <a:lnTo>
                      <a:pt x="77" y="582"/>
                    </a:lnTo>
                    <a:lnTo>
                      <a:pt x="91" y="580"/>
                    </a:lnTo>
                    <a:lnTo>
                      <a:pt x="106" y="575"/>
                    </a:lnTo>
                    <a:lnTo>
                      <a:pt x="120" y="571"/>
                    </a:lnTo>
                    <a:lnTo>
                      <a:pt x="122" y="1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43" name="Freeform 75"/>
              <p:cNvSpPr>
                <a:spLocks/>
              </p:cNvSpPr>
              <p:nvPr/>
            </p:nvSpPr>
            <p:spPr bwMode="auto">
              <a:xfrm>
                <a:off x="1794" y="427"/>
                <a:ext cx="24" cy="112"/>
              </a:xfrm>
              <a:custGeom>
                <a:avLst/>
                <a:gdLst>
                  <a:gd name="T0" fmla="*/ 142 w 142"/>
                  <a:gd name="T1" fmla="*/ 13 h 676"/>
                  <a:gd name="T2" fmla="*/ 125 w 142"/>
                  <a:gd name="T3" fmla="*/ 9 h 676"/>
                  <a:gd name="T4" fmla="*/ 107 w 142"/>
                  <a:gd name="T5" fmla="*/ 5 h 676"/>
                  <a:gd name="T6" fmla="*/ 89 w 142"/>
                  <a:gd name="T7" fmla="*/ 3 h 676"/>
                  <a:gd name="T8" fmla="*/ 71 w 142"/>
                  <a:gd name="T9" fmla="*/ 0 h 676"/>
                  <a:gd name="T10" fmla="*/ 54 w 142"/>
                  <a:gd name="T11" fmla="*/ 0 h 676"/>
                  <a:gd name="T12" fmla="*/ 35 w 142"/>
                  <a:gd name="T13" fmla="*/ 3 h 676"/>
                  <a:gd name="T14" fmla="*/ 18 w 142"/>
                  <a:gd name="T15" fmla="*/ 7 h 676"/>
                  <a:gd name="T16" fmla="*/ 0 w 142"/>
                  <a:gd name="T17" fmla="*/ 13 h 676"/>
                  <a:gd name="T18" fmla="*/ 0 w 142"/>
                  <a:gd name="T19" fmla="*/ 662 h 676"/>
                  <a:gd name="T20" fmla="*/ 18 w 142"/>
                  <a:gd name="T21" fmla="*/ 669 h 676"/>
                  <a:gd name="T22" fmla="*/ 35 w 142"/>
                  <a:gd name="T23" fmla="*/ 674 h 676"/>
                  <a:gd name="T24" fmla="*/ 54 w 142"/>
                  <a:gd name="T25" fmla="*/ 676 h 676"/>
                  <a:gd name="T26" fmla="*/ 71 w 142"/>
                  <a:gd name="T27" fmla="*/ 676 h 676"/>
                  <a:gd name="T28" fmla="*/ 88 w 142"/>
                  <a:gd name="T29" fmla="*/ 675 h 676"/>
                  <a:gd name="T30" fmla="*/ 106 w 142"/>
                  <a:gd name="T31" fmla="*/ 672 h 676"/>
                  <a:gd name="T32" fmla="*/ 123 w 142"/>
                  <a:gd name="T33" fmla="*/ 668 h 676"/>
                  <a:gd name="T34" fmla="*/ 139 w 142"/>
                  <a:gd name="T35" fmla="*/ 662 h 676"/>
                  <a:gd name="T36" fmla="*/ 142 w 142"/>
                  <a:gd name="T37" fmla="*/ 13 h 6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42" h="676">
                    <a:moveTo>
                      <a:pt x="142" y="13"/>
                    </a:moveTo>
                    <a:lnTo>
                      <a:pt x="125" y="9"/>
                    </a:lnTo>
                    <a:lnTo>
                      <a:pt x="107" y="5"/>
                    </a:lnTo>
                    <a:lnTo>
                      <a:pt x="89" y="3"/>
                    </a:lnTo>
                    <a:lnTo>
                      <a:pt x="71" y="0"/>
                    </a:lnTo>
                    <a:lnTo>
                      <a:pt x="54" y="0"/>
                    </a:lnTo>
                    <a:lnTo>
                      <a:pt x="35" y="3"/>
                    </a:lnTo>
                    <a:lnTo>
                      <a:pt x="18" y="7"/>
                    </a:lnTo>
                    <a:lnTo>
                      <a:pt x="0" y="13"/>
                    </a:lnTo>
                    <a:lnTo>
                      <a:pt x="0" y="662"/>
                    </a:lnTo>
                    <a:lnTo>
                      <a:pt x="18" y="669"/>
                    </a:lnTo>
                    <a:lnTo>
                      <a:pt x="35" y="674"/>
                    </a:lnTo>
                    <a:lnTo>
                      <a:pt x="54" y="676"/>
                    </a:lnTo>
                    <a:lnTo>
                      <a:pt x="71" y="676"/>
                    </a:lnTo>
                    <a:lnTo>
                      <a:pt x="88" y="675"/>
                    </a:lnTo>
                    <a:lnTo>
                      <a:pt x="106" y="672"/>
                    </a:lnTo>
                    <a:lnTo>
                      <a:pt x="123" y="668"/>
                    </a:lnTo>
                    <a:lnTo>
                      <a:pt x="139" y="662"/>
                    </a:lnTo>
                    <a:lnTo>
                      <a:pt x="142" y="1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44" name="Freeform 76"/>
              <p:cNvSpPr>
                <a:spLocks/>
              </p:cNvSpPr>
              <p:nvPr/>
            </p:nvSpPr>
            <p:spPr bwMode="auto">
              <a:xfrm>
                <a:off x="1761" y="418"/>
                <a:ext cx="23" cy="131"/>
              </a:xfrm>
              <a:custGeom>
                <a:avLst/>
                <a:gdLst>
                  <a:gd name="T0" fmla="*/ 141 w 141"/>
                  <a:gd name="T1" fmla="*/ 16 h 781"/>
                  <a:gd name="T2" fmla="*/ 124 w 141"/>
                  <a:gd name="T3" fmla="*/ 10 h 781"/>
                  <a:gd name="T4" fmla="*/ 107 w 141"/>
                  <a:gd name="T5" fmla="*/ 6 h 781"/>
                  <a:gd name="T6" fmla="*/ 89 w 141"/>
                  <a:gd name="T7" fmla="*/ 2 h 781"/>
                  <a:gd name="T8" fmla="*/ 71 w 141"/>
                  <a:gd name="T9" fmla="*/ 0 h 781"/>
                  <a:gd name="T10" fmla="*/ 53 w 141"/>
                  <a:gd name="T11" fmla="*/ 0 h 781"/>
                  <a:gd name="T12" fmla="*/ 36 w 141"/>
                  <a:gd name="T13" fmla="*/ 2 h 781"/>
                  <a:gd name="T14" fmla="*/ 17 w 141"/>
                  <a:gd name="T15" fmla="*/ 7 h 781"/>
                  <a:gd name="T16" fmla="*/ 0 w 141"/>
                  <a:gd name="T17" fmla="*/ 16 h 781"/>
                  <a:gd name="T18" fmla="*/ 0 w 141"/>
                  <a:gd name="T19" fmla="*/ 764 h 781"/>
                  <a:gd name="T20" fmla="*/ 17 w 141"/>
                  <a:gd name="T21" fmla="*/ 772 h 781"/>
                  <a:gd name="T22" fmla="*/ 36 w 141"/>
                  <a:gd name="T23" fmla="*/ 777 h 781"/>
                  <a:gd name="T24" fmla="*/ 53 w 141"/>
                  <a:gd name="T25" fmla="*/ 781 h 781"/>
                  <a:gd name="T26" fmla="*/ 71 w 141"/>
                  <a:gd name="T27" fmla="*/ 781 h 781"/>
                  <a:gd name="T28" fmla="*/ 89 w 141"/>
                  <a:gd name="T29" fmla="*/ 779 h 781"/>
                  <a:gd name="T30" fmla="*/ 105 w 141"/>
                  <a:gd name="T31" fmla="*/ 776 h 781"/>
                  <a:gd name="T32" fmla="*/ 122 w 141"/>
                  <a:gd name="T33" fmla="*/ 771 h 781"/>
                  <a:gd name="T34" fmla="*/ 138 w 141"/>
                  <a:gd name="T35" fmla="*/ 764 h 781"/>
                  <a:gd name="T36" fmla="*/ 141 w 141"/>
                  <a:gd name="T37" fmla="*/ 16 h 7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41" h="781">
                    <a:moveTo>
                      <a:pt x="141" y="16"/>
                    </a:moveTo>
                    <a:lnTo>
                      <a:pt x="124" y="10"/>
                    </a:lnTo>
                    <a:lnTo>
                      <a:pt x="107" y="6"/>
                    </a:lnTo>
                    <a:lnTo>
                      <a:pt x="89" y="2"/>
                    </a:lnTo>
                    <a:lnTo>
                      <a:pt x="71" y="0"/>
                    </a:lnTo>
                    <a:lnTo>
                      <a:pt x="53" y="0"/>
                    </a:lnTo>
                    <a:lnTo>
                      <a:pt x="36" y="2"/>
                    </a:lnTo>
                    <a:lnTo>
                      <a:pt x="17" y="7"/>
                    </a:lnTo>
                    <a:lnTo>
                      <a:pt x="0" y="16"/>
                    </a:lnTo>
                    <a:lnTo>
                      <a:pt x="0" y="764"/>
                    </a:lnTo>
                    <a:lnTo>
                      <a:pt x="17" y="772"/>
                    </a:lnTo>
                    <a:lnTo>
                      <a:pt x="36" y="777"/>
                    </a:lnTo>
                    <a:lnTo>
                      <a:pt x="53" y="781"/>
                    </a:lnTo>
                    <a:lnTo>
                      <a:pt x="71" y="781"/>
                    </a:lnTo>
                    <a:lnTo>
                      <a:pt x="89" y="779"/>
                    </a:lnTo>
                    <a:lnTo>
                      <a:pt x="105" y="776"/>
                    </a:lnTo>
                    <a:lnTo>
                      <a:pt x="122" y="771"/>
                    </a:lnTo>
                    <a:lnTo>
                      <a:pt x="138" y="764"/>
                    </a:lnTo>
                    <a:lnTo>
                      <a:pt x="141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45" name="Freeform 77"/>
              <p:cNvSpPr>
                <a:spLocks/>
              </p:cNvSpPr>
              <p:nvPr/>
            </p:nvSpPr>
            <p:spPr bwMode="auto">
              <a:xfrm>
                <a:off x="1729" y="412"/>
                <a:ext cx="24" cy="148"/>
              </a:xfrm>
              <a:custGeom>
                <a:avLst/>
                <a:gdLst>
                  <a:gd name="T0" fmla="*/ 140 w 140"/>
                  <a:gd name="T1" fmla="*/ 17 h 889"/>
                  <a:gd name="T2" fmla="*/ 123 w 140"/>
                  <a:gd name="T3" fmla="*/ 12 h 889"/>
                  <a:gd name="T4" fmla="*/ 106 w 140"/>
                  <a:gd name="T5" fmla="*/ 6 h 889"/>
                  <a:gd name="T6" fmla="*/ 88 w 140"/>
                  <a:gd name="T7" fmla="*/ 2 h 889"/>
                  <a:gd name="T8" fmla="*/ 71 w 140"/>
                  <a:gd name="T9" fmla="*/ 0 h 889"/>
                  <a:gd name="T10" fmla="*/ 53 w 140"/>
                  <a:gd name="T11" fmla="*/ 0 h 889"/>
                  <a:gd name="T12" fmla="*/ 35 w 140"/>
                  <a:gd name="T13" fmla="*/ 2 h 889"/>
                  <a:gd name="T14" fmla="*/ 17 w 140"/>
                  <a:gd name="T15" fmla="*/ 7 h 889"/>
                  <a:gd name="T16" fmla="*/ 0 w 140"/>
                  <a:gd name="T17" fmla="*/ 17 h 889"/>
                  <a:gd name="T18" fmla="*/ 0 w 140"/>
                  <a:gd name="T19" fmla="*/ 871 h 889"/>
                  <a:gd name="T20" fmla="*/ 17 w 140"/>
                  <a:gd name="T21" fmla="*/ 879 h 889"/>
                  <a:gd name="T22" fmla="*/ 35 w 140"/>
                  <a:gd name="T23" fmla="*/ 886 h 889"/>
                  <a:gd name="T24" fmla="*/ 53 w 140"/>
                  <a:gd name="T25" fmla="*/ 889 h 889"/>
                  <a:gd name="T26" fmla="*/ 71 w 140"/>
                  <a:gd name="T27" fmla="*/ 889 h 889"/>
                  <a:gd name="T28" fmla="*/ 88 w 140"/>
                  <a:gd name="T29" fmla="*/ 888 h 889"/>
                  <a:gd name="T30" fmla="*/ 106 w 140"/>
                  <a:gd name="T31" fmla="*/ 884 h 889"/>
                  <a:gd name="T32" fmla="*/ 122 w 140"/>
                  <a:gd name="T33" fmla="*/ 878 h 889"/>
                  <a:gd name="T34" fmla="*/ 139 w 140"/>
                  <a:gd name="T35" fmla="*/ 871 h 889"/>
                  <a:gd name="T36" fmla="*/ 140 w 140"/>
                  <a:gd name="T37" fmla="*/ 17 h 8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40" h="889">
                    <a:moveTo>
                      <a:pt x="140" y="17"/>
                    </a:moveTo>
                    <a:lnTo>
                      <a:pt x="123" y="12"/>
                    </a:lnTo>
                    <a:lnTo>
                      <a:pt x="106" y="6"/>
                    </a:lnTo>
                    <a:lnTo>
                      <a:pt x="88" y="2"/>
                    </a:lnTo>
                    <a:lnTo>
                      <a:pt x="71" y="0"/>
                    </a:lnTo>
                    <a:lnTo>
                      <a:pt x="53" y="0"/>
                    </a:lnTo>
                    <a:lnTo>
                      <a:pt x="35" y="2"/>
                    </a:lnTo>
                    <a:lnTo>
                      <a:pt x="17" y="7"/>
                    </a:lnTo>
                    <a:lnTo>
                      <a:pt x="0" y="17"/>
                    </a:lnTo>
                    <a:lnTo>
                      <a:pt x="0" y="871"/>
                    </a:lnTo>
                    <a:lnTo>
                      <a:pt x="17" y="879"/>
                    </a:lnTo>
                    <a:lnTo>
                      <a:pt x="35" y="886"/>
                    </a:lnTo>
                    <a:lnTo>
                      <a:pt x="53" y="889"/>
                    </a:lnTo>
                    <a:lnTo>
                      <a:pt x="71" y="889"/>
                    </a:lnTo>
                    <a:lnTo>
                      <a:pt x="88" y="888"/>
                    </a:lnTo>
                    <a:lnTo>
                      <a:pt x="106" y="884"/>
                    </a:lnTo>
                    <a:lnTo>
                      <a:pt x="122" y="878"/>
                    </a:lnTo>
                    <a:lnTo>
                      <a:pt x="139" y="871"/>
                    </a:lnTo>
                    <a:lnTo>
                      <a:pt x="140" y="1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46" name="Freeform 78"/>
              <p:cNvSpPr>
                <a:spLocks/>
              </p:cNvSpPr>
              <p:nvPr/>
            </p:nvSpPr>
            <p:spPr bwMode="auto">
              <a:xfrm>
                <a:off x="1698" y="407"/>
                <a:ext cx="24" cy="164"/>
              </a:xfrm>
              <a:custGeom>
                <a:avLst/>
                <a:gdLst>
                  <a:gd name="T0" fmla="*/ 141 w 141"/>
                  <a:gd name="T1" fmla="*/ 20 h 988"/>
                  <a:gd name="T2" fmla="*/ 124 w 141"/>
                  <a:gd name="T3" fmla="*/ 13 h 988"/>
                  <a:gd name="T4" fmla="*/ 107 w 141"/>
                  <a:gd name="T5" fmla="*/ 7 h 988"/>
                  <a:gd name="T6" fmla="*/ 88 w 141"/>
                  <a:gd name="T7" fmla="*/ 3 h 988"/>
                  <a:gd name="T8" fmla="*/ 71 w 141"/>
                  <a:gd name="T9" fmla="*/ 0 h 988"/>
                  <a:gd name="T10" fmla="*/ 53 w 141"/>
                  <a:gd name="T11" fmla="*/ 0 h 988"/>
                  <a:gd name="T12" fmla="*/ 36 w 141"/>
                  <a:gd name="T13" fmla="*/ 4 h 988"/>
                  <a:gd name="T14" fmla="*/ 17 w 141"/>
                  <a:gd name="T15" fmla="*/ 9 h 988"/>
                  <a:gd name="T16" fmla="*/ 0 w 141"/>
                  <a:gd name="T17" fmla="*/ 20 h 988"/>
                  <a:gd name="T18" fmla="*/ 0 w 141"/>
                  <a:gd name="T19" fmla="*/ 967 h 988"/>
                  <a:gd name="T20" fmla="*/ 17 w 141"/>
                  <a:gd name="T21" fmla="*/ 977 h 988"/>
                  <a:gd name="T22" fmla="*/ 36 w 141"/>
                  <a:gd name="T23" fmla="*/ 984 h 988"/>
                  <a:gd name="T24" fmla="*/ 53 w 141"/>
                  <a:gd name="T25" fmla="*/ 988 h 988"/>
                  <a:gd name="T26" fmla="*/ 71 w 141"/>
                  <a:gd name="T27" fmla="*/ 988 h 988"/>
                  <a:gd name="T28" fmla="*/ 88 w 141"/>
                  <a:gd name="T29" fmla="*/ 986 h 988"/>
                  <a:gd name="T30" fmla="*/ 105 w 141"/>
                  <a:gd name="T31" fmla="*/ 981 h 988"/>
                  <a:gd name="T32" fmla="*/ 122 w 141"/>
                  <a:gd name="T33" fmla="*/ 976 h 988"/>
                  <a:gd name="T34" fmla="*/ 138 w 141"/>
                  <a:gd name="T35" fmla="*/ 967 h 988"/>
                  <a:gd name="T36" fmla="*/ 141 w 141"/>
                  <a:gd name="T37" fmla="*/ 20 h 9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41" h="988">
                    <a:moveTo>
                      <a:pt x="141" y="20"/>
                    </a:moveTo>
                    <a:lnTo>
                      <a:pt x="124" y="13"/>
                    </a:lnTo>
                    <a:lnTo>
                      <a:pt x="107" y="7"/>
                    </a:lnTo>
                    <a:lnTo>
                      <a:pt x="88" y="3"/>
                    </a:lnTo>
                    <a:lnTo>
                      <a:pt x="71" y="0"/>
                    </a:lnTo>
                    <a:lnTo>
                      <a:pt x="53" y="0"/>
                    </a:lnTo>
                    <a:lnTo>
                      <a:pt x="36" y="4"/>
                    </a:lnTo>
                    <a:lnTo>
                      <a:pt x="17" y="9"/>
                    </a:lnTo>
                    <a:lnTo>
                      <a:pt x="0" y="20"/>
                    </a:lnTo>
                    <a:lnTo>
                      <a:pt x="0" y="967"/>
                    </a:lnTo>
                    <a:lnTo>
                      <a:pt x="17" y="977"/>
                    </a:lnTo>
                    <a:lnTo>
                      <a:pt x="36" y="984"/>
                    </a:lnTo>
                    <a:lnTo>
                      <a:pt x="53" y="988"/>
                    </a:lnTo>
                    <a:lnTo>
                      <a:pt x="71" y="988"/>
                    </a:lnTo>
                    <a:lnTo>
                      <a:pt x="88" y="986"/>
                    </a:lnTo>
                    <a:lnTo>
                      <a:pt x="105" y="981"/>
                    </a:lnTo>
                    <a:lnTo>
                      <a:pt x="122" y="976"/>
                    </a:lnTo>
                    <a:lnTo>
                      <a:pt x="138" y="967"/>
                    </a:lnTo>
                    <a:lnTo>
                      <a:pt x="141" y="2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47" name="Freeform 79"/>
              <p:cNvSpPr>
                <a:spLocks/>
              </p:cNvSpPr>
              <p:nvPr/>
            </p:nvSpPr>
            <p:spPr bwMode="auto">
              <a:xfrm>
                <a:off x="1666" y="399"/>
                <a:ext cx="24" cy="181"/>
              </a:xfrm>
              <a:custGeom>
                <a:avLst/>
                <a:gdLst>
                  <a:gd name="T0" fmla="*/ 141 w 141"/>
                  <a:gd name="T1" fmla="*/ 21 h 1086"/>
                  <a:gd name="T2" fmla="*/ 124 w 141"/>
                  <a:gd name="T3" fmla="*/ 14 h 1086"/>
                  <a:gd name="T4" fmla="*/ 107 w 141"/>
                  <a:gd name="T5" fmla="*/ 7 h 1086"/>
                  <a:gd name="T6" fmla="*/ 88 w 141"/>
                  <a:gd name="T7" fmla="*/ 3 h 1086"/>
                  <a:gd name="T8" fmla="*/ 71 w 141"/>
                  <a:gd name="T9" fmla="*/ 0 h 1086"/>
                  <a:gd name="T10" fmla="*/ 53 w 141"/>
                  <a:gd name="T11" fmla="*/ 0 h 1086"/>
                  <a:gd name="T12" fmla="*/ 35 w 141"/>
                  <a:gd name="T13" fmla="*/ 3 h 1086"/>
                  <a:gd name="T14" fmla="*/ 17 w 141"/>
                  <a:gd name="T15" fmla="*/ 9 h 1086"/>
                  <a:gd name="T16" fmla="*/ 0 w 141"/>
                  <a:gd name="T17" fmla="*/ 21 h 1086"/>
                  <a:gd name="T18" fmla="*/ 0 w 141"/>
                  <a:gd name="T19" fmla="*/ 1063 h 1086"/>
                  <a:gd name="T20" fmla="*/ 17 w 141"/>
                  <a:gd name="T21" fmla="*/ 1074 h 1086"/>
                  <a:gd name="T22" fmla="*/ 35 w 141"/>
                  <a:gd name="T23" fmla="*/ 1081 h 1086"/>
                  <a:gd name="T24" fmla="*/ 53 w 141"/>
                  <a:gd name="T25" fmla="*/ 1085 h 1086"/>
                  <a:gd name="T26" fmla="*/ 71 w 141"/>
                  <a:gd name="T27" fmla="*/ 1086 h 1086"/>
                  <a:gd name="T28" fmla="*/ 88 w 141"/>
                  <a:gd name="T29" fmla="*/ 1084 h 1086"/>
                  <a:gd name="T30" fmla="*/ 104 w 141"/>
                  <a:gd name="T31" fmla="*/ 1079 h 1086"/>
                  <a:gd name="T32" fmla="*/ 122 w 141"/>
                  <a:gd name="T33" fmla="*/ 1072 h 1086"/>
                  <a:gd name="T34" fmla="*/ 138 w 141"/>
                  <a:gd name="T35" fmla="*/ 1063 h 1086"/>
                  <a:gd name="T36" fmla="*/ 141 w 141"/>
                  <a:gd name="T37" fmla="*/ 21 h 10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41" h="1086">
                    <a:moveTo>
                      <a:pt x="141" y="21"/>
                    </a:moveTo>
                    <a:lnTo>
                      <a:pt x="124" y="14"/>
                    </a:lnTo>
                    <a:lnTo>
                      <a:pt x="107" y="7"/>
                    </a:lnTo>
                    <a:lnTo>
                      <a:pt x="88" y="3"/>
                    </a:lnTo>
                    <a:lnTo>
                      <a:pt x="71" y="0"/>
                    </a:lnTo>
                    <a:lnTo>
                      <a:pt x="53" y="0"/>
                    </a:lnTo>
                    <a:lnTo>
                      <a:pt x="35" y="3"/>
                    </a:lnTo>
                    <a:lnTo>
                      <a:pt x="17" y="9"/>
                    </a:lnTo>
                    <a:lnTo>
                      <a:pt x="0" y="21"/>
                    </a:lnTo>
                    <a:lnTo>
                      <a:pt x="0" y="1063"/>
                    </a:lnTo>
                    <a:lnTo>
                      <a:pt x="17" y="1074"/>
                    </a:lnTo>
                    <a:lnTo>
                      <a:pt x="35" y="1081"/>
                    </a:lnTo>
                    <a:lnTo>
                      <a:pt x="53" y="1085"/>
                    </a:lnTo>
                    <a:lnTo>
                      <a:pt x="71" y="1086"/>
                    </a:lnTo>
                    <a:lnTo>
                      <a:pt x="88" y="1084"/>
                    </a:lnTo>
                    <a:lnTo>
                      <a:pt x="104" y="1079"/>
                    </a:lnTo>
                    <a:lnTo>
                      <a:pt x="122" y="1072"/>
                    </a:lnTo>
                    <a:lnTo>
                      <a:pt x="138" y="1063"/>
                    </a:lnTo>
                    <a:lnTo>
                      <a:pt x="141" y="2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48" name="Freeform 80"/>
              <p:cNvSpPr>
                <a:spLocks/>
              </p:cNvSpPr>
              <p:nvPr/>
            </p:nvSpPr>
            <p:spPr bwMode="auto">
              <a:xfrm>
                <a:off x="1634" y="392"/>
                <a:ext cx="23" cy="197"/>
              </a:xfrm>
              <a:custGeom>
                <a:avLst/>
                <a:gdLst>
                  <a:gd name="T0" fmla="*/ 142 w 142"/>
                  <a:gd name="T1" fmla="*/ 24 h 1180"/>
                  <a:gd name="T2" fmla="*/ 125 w 142"/>
                  <a:gd name="T3" fmla="*/ 16 h 1180"/>
                  <a:gd name="T4" fmla="*/ 107 w 142"/>
                  <a:gd name="T5" fmla="*/ 8 h 1180"/>
                  <a:gd name="T6" fmla="*/ 89 w 142"/>
                  <a:gd name="T7" fmla="*/ 3 h 1180"/>
                  <a:gd name="T8" fmla="*/ 72 w 142"/>
                  <a:gd name="T9" fmla="*/ 1 h 1180"/>
                  <a:gd name="T10" fmla="*/ 53 w 142"/>
                  <a:gd name="T11" fmla="*/ 0 h 1180"/>
                  <a:gd name="T12" fmla="*/ 36 w 142"/>
                  <a:gd name="T13" fmla="*/ 4 h 1180"/>
                  <a:gd name="T14" fmla="*/ 18 w 142"/>
                  <a:gd name="T15" fmla="*/ 12 h 1180"/>
                  <a:gd name="T16" fmla="*/ 0 w 142"/>
                  <a:gd name="T17" fmla="*/ 24 h 1180"/>
                  <a:gd name="T18" fmla="*/ 0 w 142"/>
                  <a:gd name="T19" fmla="*/ 1155 h 1180"/>
                  <a:gd name="T20" fmla="*/ 18 w 142"/>
                  <a:gd name="T21" fmla="*/ 1167 h 1180"/>
                  <a:gd name="T22" fmla="*/ 36 w 142"/>
                  <a:gd name="T23" fmla="*/ 1176 h 1180"/>
                  <a:gd name="T24" fmla="*/ 53 w 142"/>
                  <a:gd name="T25" fmla="*/ 1179 h 1180"/>
                  <a:gd name="T26" fmla="*/ 72 w 142"/>
                  <a:gd name="T27" fmla="*/ 1180 h 1180"/>
                  <a:gd name="T28" fmla="*/ 89 w 142"/>
                  <a:gd name="T29" fmla="*/ 1178 h 1180"/>
                  <a:gd name="T30" fmla="*/ 106 w 142"/>
                  <a:gd name="T31" fmla="*/ 1172 h 1180"/>
                  <a:gd name="T32" fmla="*/ 122 w 142"/>
                  <a:gd name="T33" fmla="*/ 1165 h 1180"/>
                  <a:gd name="T34" fmla="*/ 140 w 142"/>
                  <a:gd name="T35" fmla="*/ 1155 h 1180"/>
                  <a:gd name="T36" fmla="*/ 142 w 142"/>
                  <a:gd name="T37" fmla="*/ 24 h 1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42" h="1180">
                    <a:moveTo>
                      <a:pt x="142" y="24"/>
                    </a:moveTo>
                    <a:lnTo>
                      <a:pt x="125" y="16"/>
                    </a:lnTo>
                    <a:lnTo>
                      <a:pt x="107" y="8"/>
                    </a:lnTo>
                    <a:lnTo>
                      <a:pt x="89" y="3"/>
                    </a:lnTo>
                    <a:lnTo>
                      <a:pt x="72" y="1"/>
                    </a:lnTo>
                    <a:lnTo>
                      <a:pt x="53" y="0"/>
                    </a:lnTo>
                    <a:lnTo>
                      <a:pt x="36" y="4"/>
                    </a:lnTo>
                    <a:lnTo>
                      <a:pt x="18" y="12"/>
                    </a:lnTo>
                    <a:lnTo>
                      <a:pt x="0" y="24"/>
                    </a:lnTo>
                    <a:lnTo>
                      <a:pt x="0" y="1155"/>
                    </a:lnTo>
                    <a:lnTo>
                      <a:pt x="18" y="1167"/>
                    </a:lnTo>
                    <a:lnTo>
                      <a:pt x="36" y="1176"/>
                    </a:lnTo>
                    <a:lnTo>
                      <a:pt x="53" y="1179"/>
                    </a:lnTo>
                    <a:lnTo>
                      <a:pt x="72" y="1180"/>
                    </a:lnTo>
                    <a:lnTo>
                      <a:pt x="89" y="1178"/>
                    </a:lnTo>
                    <a:lnTo>
                      <a:pt x="106" y="1172"/>
                    </a:lnTo>
                    <a:lnTo>
                      <a:pt x="122" y="1165"/>
                    </a:lnTo>
                    <a:lnTo>
                      <a:pt x="140" y="1155"/>
                    </a:lnTo>
                    <a:lnTo>
                      <a:pt x="142" y="2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49" name="Freeform 81"/>
              <p:cNvSpPr>
                <a:spLocks/>
              </p:cNvSpPr>
              <p:nvPr/>
            </p:nvSpPr>
            <p:spPr bwMode="auto">
              <a:xfrm>
                <a:off x="1602" y="387"/>
                <a:ext cx="23" cy="208"/>
              </a:xfrm>
              <a:custGeom>
                <a:avLst/>
                <a:gdLst>
                  <a:gd name="T0" fmla="*/ 141 w 141"/>
                  <a:gd name="T1" fmla="*/ 25 h 1246"/>
                  <a:gd name="T2" fmla="*/ 124 w 141"/>
                  <a:gd name="T3" fmla="*/ 17 h 1246"/>
                  <a:gd name="T4" fmla="*/ 107 w 141"/>
                  <a:gd name="T5" fmla="*/ 9 h 1246"/>
                  <a:gd name="T6" fmla="*/ 89 w 141"/>
                  <a:gd name="T7" fmla="*/ 4 h 1246"/>
                  <a:gd name="T8" fmla="*/ 71 w 141"/>
                  <a:gd name="T9" fmla="*/ 0 h 1246"/>
                  <a:gd name="T10" fmla="*/ 53 w 141"/>
                  <a:gd name="T11" fmla="*/ 0 h 1246"/>
                  <a:gd name="T12" fmla="*/ 36 w 141"/>
                  <a:gd name="T13" fmla="*/ 4 h 1246"/>
                  <a:gd name="T14" fmla="*/ 17 w 141"/>
                  <a:gd name="T15" fmla="*/ 12 h 1246"/>
                  <a:gd name="T16" fmla="*/ 0 w 141"/>
                  <a:gd name="T17" fmla="*/ 25 h 1246"/>
                  <a:gd name="T18" fmla="*/ 0 w 141"/>
                  <a:gd name="T19" fmla="*/ 1220 h 1246"/>
                  <a:gd name="T20" fmla="*/ 17 w 141"/>
                  <a:gd name="T21" fmla="*/ 1232 h 1246"/>
                  <a:gd name="T22" fmla="*/ 36 w 141"/>
                  <a:gd name="T23" fmla="*/ 1241 h 1246"/>
                  <a:gd name="T24" fmla="*/ 53 w 141"/>
                  <a:gd name="T25" fmla="*/ 1245 h 1246"/>
                  <a:gd name="T26" fmla="*/ 71 w 141"/>
                  <a:gd name="T27" fmla="*/ 1246 h 1246"/>
                  <a:gd name="T28" fmla="*/ 89 w 141"/>
                  <a:gd name="T29" fmla="*/ 1244 h 1246"/>
                  <a:gd name="T30" fmla="*/ 106 w 141"/>
                  <a:gd name="T31" fmla="*/ 1239 h 1246"/>
                  <a:gd name="T32" fmla="*/ 122 w 141"/>
                  <a:gd name="T33" fmla="*/ 1231 h 1246"/>
                  <a:gd name="T34" fmla="*/ 139 w 141"/>
                  <a:gd name="T35" fmla="*/ 1220 h 1246"/>
                  <a:gd name="T36" fmla="*/ 141 w 141"/>
                  <a:gd name="T37" fmla="*/ 25 h 12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41" h="1246">
                    <a:moveTo>
                      <a:pt x="141" y="25"/>
                    </a:moveTo>
                    <a:lnTo>
                      <a:pt x="124" y="17"/>
                    </a:lnTo>
                    <a:lnTo>
                      <a:pt x="107" y="9"/>
                    </a:lnTo>
                    <a:lnTo>
                      <a:pt x="89" y="4"/>
                    </a:lnTo>
                    <a:lnTo>
                      <a:pt x="71" y="0"/>
                    </a:lnTo>
                    <a:lnTo>
                      <a:pt x="53" y="0"/>
                    </a:lnTo>
                    <a:lnTo>
                      <a:pt x="36" y="4"/>
                    </a:lnTo>
                    <a:lnTo>
                      <a:pt x="17" y="12"/>
                    </a:lnTo>
                    <a:lnTo>
                      <a:pt x="0" y="25"/>
                    </a:lnTo>
                    <a:lnTo>
                      <a:pt x="0" y="1220"/>
                    </a:lnTo>
                    <a:lnTo>
                      <a:pt x="17" y="1232"/>
                    </a:lnTo>
                    <a:lnTo>
                      <a:pt x="36" y="1241"/>
                    </a:lnTo>
                    <a:lnTo>
                      <a:pt x="53" y="1245"/>
                    </a:lnTo>
                    <a:lnTo>
                      <a:pt x="71" y="1246"/>
                    </a:lnTo>
                    <a:lnTo>
                      <a:pt x="89" y="1244"/>
                    </a:lnTo>
                    <a:lnTo>
                      <a:pt x="106" y="1239"/>
                    </a:lnTo>
                    <a:lnTo>
                      <a:pt x="122" y="1231"/>
                    </a:lnTo>
                    <a:lnTo>
                      <a:pt x="139" y="1220"/>
                    </a:lnTo>
                    <a:lnTo>
                      <a:pt x="141" y="2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50" name="Freeform 82"/>
              <p:cNvSpPr>
                <a:spLocks/>
              </p:cNvSpPr>
              <p:nvPr/>
            </p:nvSpPr>
            <p:spPr bwMode="auto">
              <a:xfrm>
                <a:off x="1610" y="557"/>
                <a:ext cx="5" cy="6"/>
              </a:xfrm>
              <a:custGeom>
                <a:avLst/>
                <a:gdLst>
                  <a:gd name="T0" fmla="*/ 17 w 33"/>
                  <a:gd name="T1" fmla="*/ 0 h 34"/>
                  <a:gd name="T2" fmla="*/ 10 w 33"/>
                  <a:gd name="T3" fmla="*/ 1 h 34"/>
                  <a:gd name="T4" fmla="*/ 6 w 33"/>
                  <a:gd name="T5" fmla="*/ 5 h 34"/>
                  <a:gd name="T6" fmla="*/ 2 w 33"/>
                  <a:gd name="T7" fmla="*/ 10 h 34"/>
                  <a:gd name="T8" fmla="*/ 0 w 33"/>
                  <a:gd name="T9" fmla="*/ 17 h 34"/>
                  <a:gd name="T10" fmla="*/ 2 w 33"/>
                  <a:gd name="T11" fmla="*/ 23 h 34"/>
                  <a:gd name="T12" fmla="*/ 6 w 33"/>
                  <a:gd name="T13" fmla="*/ 29 h 34"/>
                  <a:gd name="T14" fmla="*/ 10 w 33"/>
                  <a:gd name="T15" fmla="*/ 33 h 34"/>
                  <a:gd name="T16" fmla="*/ 17 w 33"/>
                  <a:gd name="T17" fmla="*/ 34 h 34"/>
                  <a:gd name="T18" fmla="*/ 23 w 33"/>
                  <a:gd name="T19" fmla="*/ 33 h 34"/>
                  <a:gd name="T20" fmla="*/ 29 w 33"/>
                  <a:gd name="T21" fmla="*/ 29 h 34"/>
                  <a:gd name="T22" fmla="*/ 32 w 33"/>
                  <a:gd name="T23" fmla="*/ 23 h 34"/>
                  <a:gd name="T24" fmla="*/ 33 w 33"/>
                  <a:gd name="T25" fmla="*/ 17 h 34"/>
                  <a:gd name="T26" fmla="*/ 32 w 33"/>
                  <a:gd name="T27" fmla="*/ 10 h 34"/>
                  <a:gd name="T28" fmla="*/ 29 w 33"/>
                  <a:gd name="T29" fmla="*/ 5 h 34"/>
                  <a:gd name="T30" fmla="*/ 23 w 33"/>
                  <a:gd name="T31" fmla="*/ 1 h 34"/>
                  <a:gd name="T32" fmla="*/ 17 w 33"/>
                  <a:gd name="T33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3" h="34">
                    <a:moveTo>
                      <a:pt x="17" y="0"/>
                    </a:moveTo>
                    <a:lnTo>
                      <a:pt x="10" y="1"/>
                    </a:lnTo>
                    <a:lnTo>
                      <a:pt x="6" y="5"/>
                    </a:lnTo>
                    <a:lnTo>
                      <a:pt x="2" y="10"/>
                    </a:lnTo>
                    <a:lnTo>
                      <a:pt x="0" y="17"/>
                    </a:lnTo>
                    <a:lnTo>
                      <a:pt x="2" y="23"/>
                    </a:lnTo>
                    <a:lnTo>
                      <a:pt x="6" y="29"/>
                    </a:lnTo>
                    <a:lnTo>
                      <a:pt x="10" y="33"/>
                    </a:lnTo>
                    <a:lnTo>
                      <a:pt x="17" y="34"/>
                    </a:lnTo>
                    <a:lnTo>
                      <a:pt x="23" y="33"/>
                    </a:lnTo>
                    <a:lnTo>
                      <a:pt x="29" y="29"/>
                    </a:lnTo>
                    <a:lnTo>
                      <a:pt x="32" y="23"/>
                    </a:lnTo>
                    <a:lnTo>
                      <a:pt x="33" y="17"/>
                    </a:lnTo>
                    <a:lnTo>
                      <a:pt x="32" y="10"/>
                    </a:lnTo>
                    <a:lnTo>
                      <a:pt x="29" y="5"/>
                    </a:lnTo>
                    <a:lnTo>
                      <a:pt x="23" y="1"/>
                    </a:lnTo>
                    <a:lnTo>
                      <a:pt x="1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51" name="Freeform 83"/>
              <p:cNvSpPr>
                <a:spLocks/>
              </p:cNvSpPr>
              <p:nvPr/>
            </p:nvSpPr>
            <p:spPr bwMode="auto">
              <a:xfrm>
                <a:off x="1612" y="415"/>
                <a:ext cx="5" cy="6"/>
              </a:xfrm>
              <a:custGeom>
                <a:avLst/>
                <a:gdLst>
                  <a:gd name="T0" fmla="*/ 17 w 33"/>
                  <a:gd name="T1" fmla="*/ 0 h 35"/>
                  <a:gd name="T2" fmla="*/ 10 w 33"/>
                  <a:gd name="T3" fmla="*/ 1 h 35"/>
                  <a:gd name="T4" fmla="*/ 6 w 33"/>
                  <a:gd name="T5" fmla="*/ 6 h 35"/>
                  <a:gd name="T6" fmla="*/ 1 w 33"/>
                  <a:gd name="T7" fmla="*/ 11 h 35"/>
                  <a:gd name="T8" fmla="*/ 0 w 33"/>
                  <a:gd name="T9" fmla="*/ 17 h 35"/>
                  <a:gd name="T10" fmla="*/ 1 w 33"/>
                  <a:gd name="T11" fmla="*/ 24 h 35"/>
                  <a:gd name="T12" fmla="*/ 6 w 33"/>
                  <a:gd name="T13" fmla="*/ 29 h 35"/>
                  <a:gd name="T14" fmla="*/ 10 w 33"/>
                  <a:gd name="T15" fmla="*/ 34 h 35"/>
                  <a:gd name="T16" fmla="*/ 17 w 33"/>
                  <a:gd name="T17" fmla="*/ 35 h 35"/>
                  <a:gd name="T18" fmla="*/ 23 w 33"/>
                  <a:gd name="T19" fmla="*/ 34 h 35"/>
                  <a:gd name="T20" fmla="*/ 28 w 33"/>
                  <a:gd name="T21" fmla="*/ 29 h 35"/>
                  <a:gd name="T22" fmla="*/ 32 w 33"/>
                  <a:gd name="T23" fmla="*/ 24 h 35"/>
                  <a:gd name="T24" fmla="*/ 33 w 33"/>
                  <a:gd name="T25" fmla="*/ 17 h 35"/>
                  <a:gd name="T26" fmla="*/ 32 w 33"/>
                  <a:gd name="T27" fmla="*/ 11 h 35"/>
                  <a:gd name="T28" fmla="*/ 28 w 33"/>
                  <a:gd name="T29" fmla="*/ 6 h 35"/>
                  <a:gd name="T30" fmla="*/ 23 w 33"/>
                  <a:gd name="T31" fmla="*/ 1 h 35"/>
                  <a:gd name="T32" fmla="*/ 17 w 33"/>
                  <a:gd name="T33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3" h="35">
                    <a:moveTo>
                      <a:pt x="17" y="0"/>
                    </a:moveTo>
                    <a:lnTo>
                      <a:pt x="10" y="1"/>
                    </a:lnTo>
                    <a:lnTo>
                      <a:pt x="6" y="6"/>
                    </a:lnTo>
                    <a:lnTo>
                      <a:pt x="1" y="11"/>
                    </a:lnTo>
                    <a:lnTo>
                      <a:pt x="0" y="17"/>
                    </a:lnTo>
                    <a:lnTo>
                      <a:pt x="1" y="24"/>
                    </a:lnTo>
                    <a:lnTo>
                      <a:pt x="6" y="29"/>
                    </a:lnTo>
                    <a:lnTo>
                      <a:pt x="10" y="34"/>
                    </a:lnTo>
                    <a:lnTo>
                      <a:pt x="17" y="35"/>
                    </a:lnTo>
                    <a:lnTo>
                      <a:pt x="23" y="34"/>
                    </a:lnTo>
                    <a:lnTo>
                      <a:pt x="28" y="29"/>
                    </a:lnTo>
                    <a:lnTo>
                      <a:pt x="32" y="24"/>
                    </a:lnTo>
                    <a:lnTo>
                      <a:pt x="33" y="17"/>
                    </a:lnTo>
                    <a:lnTo>
                      <a:pt x="32" y="11"/>
                    </a:lnTo>
                    <a:lnTo>
                      <a:pt x="28" y="6"/>
                    </a:lnTo>
                    <a:lnTo>
                      <a:pt x="23" y="1"/>
                    </a:lnTo>
                    <a:lnTo>
                      <a:pt x="1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52" name="Freeform 84"/>
              <p:cNvSpPr>
                <a:spLocks/>
              </p:cNvSpPr>
              <p:nvPr/>
            </p:nvSpPr>
            <p:spPr bwMode="auto">
              <a:xfrm>
                <a:off x="1643" y="422"/>
                <a:ext cx="6" cy="5"/>
              </a:xfrm>
              <a:custGeom>
                <a:avLst/>
                <a:gdLst>
                  <a:gd name="T0" fmla="*/ 17 w 33"/>
                  <a:gd name="T1" fmla="*/ 0 h 35"/>
                  <a:gd name="T2" fmla="*/ 10 w 33"/>
                  <a:gd name="T3" fmla="*/ 1 h 35"/>
                  <a:gd name="T4" fmla="*/ 6 w 33"/>
                  <a:gd name="T5" fmla="*/ 5 h 35"/>
                  <a:gd name="T6" fmla="*/ 2 w 33"/>
                  <a:gd name="T7" fmla="*/ 11 h 35"/>
                  <a:gd name="T8" fmla="*/ 0 w 33"/>
                  <a:gd name="T9" fmla="*/ 17 h 35"/>
                  <a:gd name="T10" fmla="*/ 2 w 33"/>
                  <a:gd name="T11" fmla="*/ 24 h 35"/>
                  <a:gd name="T12" fmla="*/ 6 w 33"/>
                  <a:gd name="T13" fmla="*/ 29 h 35"/>
                  <a:gd name="T14" fmla="*/ 10 w 33"/>
                  <a:gd name="T15" fmla="*/ 34 h 35"/>
                  <a:gd name="T16" fmla="*/ 17 w 33"/>
                  <a:gd name="T17" fmla="*/ 35 h 35"/>
                  <a:gd name="T18" fmla="*/ 23 w 33"/>
                  <a:gd name="T19" fmla="*/ 34 h 35"/>
                  <a:gd name="T20" fmla="*/ 29 w 33"/>
                  <a:gd name="T21" fmla="*/ 29 h 35"/>
                  <a:gd name="T22" fmla="*/ 32 w 33"/>
                  <a:gd name="T23" fmla="*/ 24 h 35"/>
                  <a:gd name="T24" fmla="*/ 33 w 33"/>
                  <a:gd name="T25" fmla="*/ 17 h 35"/>
                  <a:gd name="T26" fmla="*/ 32 w 33"/>
                  <a:gd name="T27" fmla="*/ 11 h 35"/>
                  <a:gd name="T28" fmla="*/ 29 w 33"/>
                  <a:gd name="T29" fmla="*/ 5 h 35"/>
                  <a:gd name="T30" fmla="*/ 23 w 33"/>
                  <a:gd name="T31" fmla="*/ 1 h 35"/>
                  <a:gd name="T32" fmla="*/ 17 w 33"/>
                  <a:gd name="T33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3" h="35">
                    <a:moveTo>
                      <a:pt x="17" y="0"/>
                    </a:moveTo>
                    <a:lnTo>
                      <a:pt x="10" y="1"/>
                    </a:lnTo>
                    <a:lnTo>
                      <a:pt x="6" y="5"/>
                    </a:lnTo>
                    <a:lnTo>
                      <a:pt x="2" y="11"/>
                    </a:lnTo>
                    <a:lnTo>
                      <a:pt x="0" y="17"/>
                    </a:lnTo>
                    <a:lnTo>
                      <a:pt x="2" y="24"/>
                    </a:lnTo>
                    <a:lnTo>
                      <a:pt x="6" y="29"/>
                    </a:lnTo>
                    <a:lnTo>
                      <a:pt x="10" y="34"/>
                    </a:lnTo>
                    <a:lnTo>
                      <a:pt x="17" y="35"/>
                    </a:lnTo>
                    <a:lnTo>
                      <a:pt x="23" y="34"/>
                    </a:lnTo>
                    <a:lnTo>
                      <a:pt x="29" y="29"/>
                    </a:lnTo>
                    <a:lnTo>
                      <a:pt x="32" y="24"/>
                    </a:lnTo>
                    <a:lnTo>
                      <a:pt x="33" y="17"/>
                    </a:lnTo>
                    <a:lnTo>
                      <a:pt x="32" y="11"/>
                    </a:lnTo>
                    <a:lnTo>
                      <a:pt x="29" y="5"/>
                    </a:lnTo>
                    <a:lnTo>
                      <a:pt x="23" y="1"/>
                    </a:lnTo>
                    <a:lnTo>
                      <a:pt x="1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53" name="Freeform 85"/>
              <p:cNvSpPr>
                <a:spLocks/>
              </p:cNvSpPr>
              <p:nvPr/>
            </p:nvSpPr>
            <p:spPr bwMode="auto">
              <a:xfrm>
                <a:off x="1676" y="427"/>
                <a:ext cx="5" cy="6"/>
              </a:xfrm>
              <a:custGeom>
                <a:avLst/>
                <a:gdLst>
                  <a:gd name="T0" fmla="*/ 16 w 32"/>
                  <a:gd name="T1" fmla="*/ 0 h 34"/>
                  <a:gd name="T2" fmla="*/ 10 w 32"/>
                  <a:gd name="T3" fmla="*/ 1 h 34"/>
                  <a:gd name="T4" fmla="*/ 5 w 32"/>
                  <a:gd name="T5" fmla="*/ 5 h 34"/>
                  <a:gd name="T6" fmla="*/ 1 w 32"/>
                  <a:gd name="T7" fmla="*/ 10 h 34"/>
                  <a:gd name="T8" fmla="*/ 0 w 32"/>
                  <a:gd name="T9" fmla="*/ 17 h 34"/>
                  <a:gd name="T10" fmla="*/ 1 w 32"/>
                  <a:gd name="T11" fmla="*/ 23 h 34"/>
                  <a:gd name="T12" fmla="*/ 5 w 32"/>
                  <a:gd name="T13" fmla="*/ 29 h 34"/>
                  <a:gd name="T14" fmla="*/ 10 w 32"/>
                  <a:gd name="T15" fmla="*/ 33 h 34"/>
                  <a:gd name="T16" fmla="*/ 16 w 32"/>
                  <a:gd name="T17" fmla="*/ 34 h 34"/>
                  <a:gd name="T18" fmla="*/ 23 w 32"/>
                  <a:gd name="T19" fmla="*/ 33 h 34"/>
                  <a:gd name="T20" fmla="*/ 28 w 32"/>
                  <a:gd name="T21" fmla="*/ 29 h 34"/>
                  <a:gd name="T22" fmla="*/ 31 w 32"/>
                  <a:gd name="T23" fmla="*/ 23 h 34"/>
                  <a:gd name="T24" fmla="*/ 32 w 32"/>
                  <a:gd name="T25" fmla="*/ 17 h 34"/>
                  <a:gd name="T26" fmla="*/ 31 w 32"/>
                  <a:gd name="T27" fmla="*/ 10 h 34"/>
                  <a:gd name="T28" fmla="*/ 28 w 32"/>
                  <a:gd name="T29" fmla="*/ 5 h 34"/>
                  <a:gd name="T30" fmla="*/ 23 w 32"/>
                  <a:gd name="T31" fmla="*/ 1 h 34"/>
                  <a:gd name="T32" fmla="*/ 16 w 32"/>
                  <a:gd name="T33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2" h="34">
                    <a:moveTo>
                      <a:pt x="16" y="0"/>
                    </a:moveTo>
                    <a:lnTo>
                      <a:pt x="10" y="1"/>
                    </a:lnTo>
                    <a:lnTo>
                      <a:pt x="5" y="5"/>
                    </a:lnTo>
                    <a:lnTo>
                      <a:pt x="1" y="10"/>
                    </a:lnTo>
                    <a:lnTo>
                      <a:pt x="0" y="17"/>
                    </a:lnTo>
                    <a:lnTo>
                      <a:pt x="1" y="23"/>
                    </a:lnTo>
                    <a:lnTo>
                      <a:pt x="5" y="29"/>
                    </a:lnTo>
                    <a:lnTo>
                      <a:pt x="10" y="33"/>
                    </a:lnTo>
                    <a:lnTo>
                      <a:pt x="16" y="34"/>
                    </a:lnTo>
                    <a:lnTo>
                      <a:pt x="23" y="33"/>
                    </a:lnTo>
                    <a:lnTo>
                      <a:pt x="28" y="29"/>
                    </a:lnTo>
                    <a:lnTo>
                      <a:pt x="31" y="23"/>
                    </a:lnTo>
                    <a:lnTo>
                      <a:pt x="32" y="17"/>
                    </a:lnTo>
                    <a:lnTo>
                      <a:pt x="31" y="10"/>
                    </a:lnTo>
                    <a:lnTo>
                      <a:pt x="28" y="5"/>
                    </a:lnTo>
                    <a:lnTo>
                      <a:pt x="23" y="1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54" name="Freeform 86"/>
              <p:cNvSpPr>
                <a:spLocks/>
              </p:cNvSpPr>
              <p:nvPr/>
            </p:nvSpPr>
            <p:spPr bwMode="auto">
              <a:xfrm>
                <a:off x="1707" y="433"/>
                <a:ext cx="6" cy="6"/>
              </a:xfrm>
              <a:custGeom>
                <a:avLst/>
                <a:gdLst>
                  <a:gd name="T0" fmla="*/ 16 w 32"/>
                  <a:gd name="T1" fmla="*/ 0 h 35"/>
                  <a:gd name="T2" fmla="*/ 10 w 32"/>
                  <a:gd name="T3" fmla="*/ 1 h 35"/>
                  <a:gd name="T4" fmla="*/ 5 w 32"/>
                  <a:gd name="T5" fmla="*/ 6 h 35"/>
                  <a:gd name="T6" fmla="*/ 1 w 32"/>
                  <a:gd name="T7" fmla="*/ 11 h 35"/>
                  <a:gd name="T8" fmla="*/ 0 w 32"/>
                  <a:gd name="T9" fmla="*/ 17 h 35"/>
                  <a:gd name="T10" fmla="*/ 1 w 32"/>
                  <a:gd name="T11" fmla="*/ 24 h 35"/>
                  <a:gd name="T12" fmla="*/ 5 w 32"/>
                  <a:gd name="T13" fmla="*/ 29 h 35"/>
                  <a:gd name="T14" fmla="*/ 10 w 32"/>
                  <a:gd name="T15" fmla="*/ 34 h 35"/>
                  <a:gd name="T16" fmla="*/ 16 w 32"/>
                  <a:gd name="T17" fmla="*/ 35 h 35"/>
                  <a:gd name="T18" fmla="*/ 23 w 32"/>
                  <a:gd name="T19" fmla="*/ 34 h 35"/>
                  <a:gd name="T20" fmla="*/ 28 w 32"/>
                  <a:gd name="T21" fmla="*/ 29 h 35"/>
                  <a:gd name="T22" fmla="*/ 31 w 32"/>
                  <a:gd name="T23" fmla="*/ 24 h 35"/>
                  <a:gd name="T24" fmla="*/ 32 w 32"/>
                  <a:gd name="T25" fmla="*/ 17 h 35"/>
                  <a:gd name="T26" fmla="*/ 31 w 32"/>
                  <a:gd name="T27" fmla="*/ 11 h 35"/>
                  <a:gd name="T28" fmla="*/ 28 w 32"/>
                  <a:gd name="T29" fmla="*/ 6 h 35"/>
                  <a:gd name="T30" fmla="*/ 23 w 32"/>
                  <a:gd name="T31" fmla="*/ 1 h 35"/>
                  <a:gd name="T32" fmla="*/ 16 w 32"/>
                  <a:gd name="T33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2" h="35">
                    <a:moveTo>
                      <a:pt x="16" y="0"/>
                    </a:moveTo>
                    <a:lnTo>
                      <a:pt x="10" y="1"/>
                    </a:lnTo>
                    <a:lnTo>
                      <a:pt x="5" y="6"/>
                    </a:lnTo>
                    <a:lnTo>
                      <a:pt x="1" y="11"/>
                    </a:lnTo>
                    <a:lnTo>
                      <a:pt x="0" y="17"/>
                    </a:lnTo>
                    <a:lnTo>
                      <a:pt x="1" y="24"/>
                    </a:lnTo>
                    <a:lnTo>
                      <a:pt x="5" y="29"/>
                    </a:lnTo>
                    <a:lnTo>
                      <a:pt x="10" y="34"/>
                    </a:lnTo>
                    <a:lnTo>
                      <a:pt x="16" y="35"/>
                    </a:lnTo>
                    <a:lnTo>
                      <a:pt x="23" y="34"/>
                    </a:lnTo>
                    <a:lnTo>
                      <a:pt x="28" y="29"/>
                    </a:lnTo>
                    <a:lnTo>
                      <a:pt x="31" y="24"/>
                    </a:lnTo>
                    <a:lnTo>
                      <a:pt x="32" y="17"/>
                    </a:lnTo>
                    <a:lnTo>
                      <a:pt x="31" y="11"/>
                    </a:lnTo>
                    <a:lnTo>
                      <a:pt x="28" y="6"/>
                    </a:lnTo>
                    <a:lnTo>
                      <a:pt x="23" y="1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55" name="Freeform 87"/>
              <p:cNvSpPr>
                <a:spLocks/>
              </p:cNvSpPr>
              <p:nvPr/>
            </p:nvSpPr>
            <p:spPr bwMode="auto">
              <a:xfrm>
                <a:off x="1739" y="439"/>
                <a:ext cx="5" cy="5"/>
              </a:xfrm>
              <a:custGeom>
                <a:avLst/>
                <a:gdLst>
                  <a:gd name="T0" fmla="*/ 16 w 32"/>
                  <a:gd name="T1" fmla="*/ 0 h 33"/>
                  <a:gd name="T2" fmla="*/ 10 w 32"/>
                  <a:gd name="T3" fmla="*/ 1 h 33"/>
                  <a:gd name="T4" fmla="*/ 5 w 32"/>
                  <a:gd name="T5" fmla="*/ 4 h 33"/>
                  <a:gd name="T6" fmla="*/ 1 w 32"/>
                  <a:gd name="T7" fmla="*/ 10 h 33"/>
                  <a:gd name="T8" fmla="*/ 0 w 32"/>
                  <a:gd name="T9" fmla="*/ 16 h 33"/>
                  <a:gd name="T10" fmla="*/ 1 w 32"/>
                  <a:gd name="T11" fmla="*/ 23 h 33"/>
                  <a:gd name="T12" fmla="*/ 5 w 32"/>
                  <a:gd name="T13" fmla="*/ 28 h 33"/>
                  <a:gd name="T14" fmla="*/ 10 w 32"/>
                  <a:gd name="T15" fmla="*/ 32 h 33"/>
                  <a:gd name="T16" fmla="*/ 16 w 32"/>
                  <a:gd name="T17" fmla="*/ 33 h 33"/>
                  <a:gd name="T18" fmla="*/ 23 w 32"/>
                  <a:gd name="T19" fmla="*/ 32 h 33"/>
                  <a:gd name="T20" fmla="*/ 28 w 32"/>
                  <a:gd name="T21" fmla="*/ 28 h 33"/>
                  <a:gd name="T22" fmla="*/ 31 w 32"/>
                  <a:gd name="T23" fmla="*/ 23 h 33"/>
                  <a:gd name="T24" fmla="*/ 32 w 32"/>
                  <a:gd name="T25" fmla="*/ 16 h 33"/>
                  <a:gd name="T26" fmla="*/ 31 w 32"/>
                  <a:gd name="T27" fmla="*/ 10 h 33"/>
                  <a:gd name="T28" fmla="*/ 28 w 32"/>
                  <a:gd name="T29" fmla="*/ 4 h 33"/>
                  <a:gd name="T30" fmla="*/ 23 w 32"/>
                  <a:gd name="T31" fmla="*/ 1 h 33"/>
                  <a:gd name="T32" fmla="*/ 16 w 32"/>
                  <a:gd name="T33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2" h="33">
                    <a:moveTo>
                      <a:pt x="16" y="0"/>
                    </a:moveTo>
                    <a:lnTo>
                      <a:pt x="10" y="1"/>
                    </a:lnTo>
                    <a:lnTo>
                      <a:pt x="5" y="4"/>
                    </a:lnTo>
                    <a:lnTo>
                      <a:pt x="1" y="10"/>
                    </a:lnTo>
                    <a:lnTo>
                      <a:pt x="0" y="16"/>
                    </a:lnTo>
                    <a:lnTo>
                      <a:pt x="1" y="23"/>
                    </a:lnTo>
                    <a:lnTo>
                      <a:pt x="5" y="28"/>
                    </a:lnTo>
                    <a:lnTo>
                      <a:pt x="10" y="32"/>
                    </a:lnTo>
                    <a:lnTo>
                      <a:pt x="16" y="33"/>
                    </a:lnTo>
                    <a:lnTo>
                      <a:pt x="23" y="32"/>
                    </a:lnTo>
                    <a:lnTo>
                      <a:pt x="28" y="28"/>
                    </a:lnTo>
                    <a:lnTo>
                      <a:pt x="31" y="23"/>
                    </a:lnTo>
                    <a:lnTo>
                      <a:pt x="32" y="16"/>
                    </a:lnTo>
                    <a:lnTo>
                      <a:pt x="31" y="10"/>
                    </a:lnTo>
                    <a:lnTo>
                      <a:pt x="28" y="4"/>
                    </a:lnTo>
                    <a:lnTo>
                      <a:pt x="23" y="1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56" name="Freeform 88"/>
              <p:cNvSpPr>
                <a:spLocks/>
              </p:cNvSpPr>
              <p:nvPr/>
            </p:nvSpPr>
            <p:spPr bwMode="auto">
              <a:xfrm>
                <a:off x="1770" y="445"/>
                <a:ext cx="5" cy="6"/>
              </a:xfrm>
              <a:custGeom>
                <a:avLst/>
                <a:gdLst>
                  <a:gd name="T0" fmla="*/ 16 w 32"/>
                  <a:gd name="T1" fmla="*/ 0 h 34"/>
                  <a:gd name="T2" fmla="*/ 10 w 32"/>
                  <a:gd name="T3" fmla="*/ 1 h 34"/>
                  <a:gd name="T4" fmla="*/ 5 w 32"/>
                  <a:gd name="T5" fmla="*/ 5 h 34"/>
                  <a:gd name="T6" fmla="*/ 1 w 32"/>
                  <a:gd name="T7" fmla="*/ 10 h 34"/>
                  <a:gd name="T8" fmla="*/ 0 w 32"/>
                  <a:gd name="T9" fmla="*/ 17 h 34"/>
                  <a:gd name="T10" fmla="*/ 1 w 32"/>
                  <a:gd name="T11" fmla="*/ 23 h 34"/>
                  <a:gd name="T12" fmla="*/ 5 w 32"/>
                  <a:gd name="T13" fmla="*/ 29 h 34"/>
                  <a:gd name="T14" fmla="*/ 10 w 32"/>
                  <a:gd name="T15" fmla="*/ 33 h 34"/>
                  <a:gd name="T16" fmla="*/ 16 w 32"/>
                  <a:gd name="T17" fmla="*/ 34 h 34"/>
                  <a:gd name="T18" fmla="*/ 23 w 32"/>
                  <a:gd name="T19" fmla="*/ 33 h 34"/>
                  <a:gd name="T20" fmla="*/ 28 w 32"/>
                  <a:gd name="T21" fmla="*/ 29 h 34"/>
                  <a:gd name="T22" fmla="*/ 31 w 32"/>
                  <a:gd name="T23" fmla="*/ 23 h 34"/>
                  <a:gd name="T24" fmla="*/ 32 w 32"/>
                  <a:gd name="T25" fmla="*/ 17 h 34"/>
                  <a:gd name="T26" fmla="*/ 31 w 32"/>
                  <a:gd name="T27" fmla="*/ 10 h 34"/>
                  <a:gd name="T28" fmla="*/ 28 w 32"/>
                  <a:gd name="T29" fmla="*/ 5 h 34"/>
                  <a:gd name="T30" fmla="*/ 23 w 32"/>
                  <a:gd name="T31" fmla="*/ 1 h 34"/>
                  <a:gd name="T32" fmla="*/ 16 w 32"/>
                  <a:gd name="T33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2" h="34">
                    <a:moveTo>
                      <a:pt x="16" y="0"/>
                    </a:moveTo>
                    <a:lnTo>
                      <a:pt x="10" y="1"/>
                    </a:lnTo>
                    <a:lnTo>
                      <a:pt x="5" y="5"/>
                    </a:lnTo>
                    <a:lnTo>
                      <a:pt x="1" y="10"/>
                    </a:lnTo>
                    <a:lnTo>
                      <a:pt x="0" y="17"/>
                    </a:lnTo>
                    <a:lnTo>
                      <a:pt x="1" y="23"/>
                    </a:lnTo>
                    <a:lnTo>
                      <a:pt x="5" y="29"/>
                    </a:lnTo>
                    <a:lnTo>
                      <a:pt x="10" y="33"/>
                    </a:lnTo>
                    <a:lnTo>
                      <a:pt x="16" y="34"/>
                    </a:lnTo>
                    <a:lnTo>
                      <a:pt x="23" y="33"/>
                    </a:lnTo>
                    <a:lnTo>
                      <a:pt x="28" y="29"/>
                    </a:lnTo>
                    <a:lnTo>
                      <a:pt x="31" y="23"/>
                    </a:lnTo>
                    <a:lnTo>
                      <a:pt x="32" y="17"/>
                    </a:lnTo>
                    <a:lnTo>
                      <a:pt x="31" y="10"/>
                    </a:lnTo>
                    <a:lnTo>
                      <a:pt x="28" y="5"/>
                    </a:lnTo>
                    <a:lnTo>
                      <a:pt x="23" y="1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57" name="Freeform 89"/>
              <p:cNvSpPr>
                <a:spLocks/>
              </p:cNvSpPr>
              <p:nvPr/>
            </p:nvSpPr>
            <p:spPr bwMode="auto">
              <a:xfrm>
                <a:off x="1803" y="450"/>
                <a:ext cx="6" cy="6"/>
              </a:xfrm>
              <a:custGeom>
                <a:avLst/>
                <a:gdLst>
                  <a:gd name="T0" fmla="*/ 16 w 32"/>
                  <a:gd name="T1" fmla="*/ 0 h 34"/>
                  <a:gd name="T2" fmla="*/ 10 w 32"/>
                  <a:gd name="T3" fmla="*/ 1 h 34"/>
                  <a:gd name="T4" fmla="*/ 5 w 32"/>
                  <a:gd name="T5" fmla="*/ 4 h 34"/>
                  <a:gd name="T6" fmla="*/ 1 w 32"/>
                  <a:gd name="T7" fmla="*/ 10 h 34"/>
                  <a:gd name="T8" fmla="*/ 0 w 32"/>
                  <a:gd name="T9" fmla="*/ 16 h 34"/>
                  <a:gd name="T10" fmla="*/ 1 w 32"/>
                  <a:gd name="T11" fmla="*/ 23 h 34"/>
                  <a:gd name="T12" fmla="*/ 5 w 32"/>
                  <a:gd name="T13" fmla="*/ 28 h 34"/>
                  <a:gd name="T14" fmla="*/ 10 w 32"/>
                  <a:gd name="T15" fmla="*/ 33 h 34"/>
                  <a:gd name="T16" fmla="*/ 16 w 32"/>
                  <a:gd name="T17" fmla="*/ 34 h 34"/>
                  <a:gd name="T18" fmla="*/ 23 w 32"/>
                  <a:gd name="T19" fmla="*/ 33 h 34"/>
                  <a:gd name="T20" fmla="*/ 28 w 32"/>
                  <a:gd name="T21" fmla="*/ 28 h 34"/>
                  <a:gd name="T22" fmla="*/ 31 w 32"/>
                  <a:gd name="T23" fmla="*/ 23 h 34"/>
                  <a:gd name="T24" fmla="*/ 32 w 32"/>
                  <a:gd name="T25" fmla="*/ 16 h 34"/>
                  <a:gd name="T26" fmla="*/ 31 w 32"/>
                  <a:gd name="T27" fmla="*/ 10 h 34"/>
                  <a:gd name="T28" fmla="*/ 28 w 32"/>
                  <a:gd name="T29" fmla="*/ 4 h 34"/>
                  <a:gd name="T30" fmla="*/ 23 w 32"/>
                  <a:gd name="T31" fmla="*/ 1 h 34"/>
                  <a:gd name="T32" fmla="*/ 16 w 32"/>
                  <a:gd name="T33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2" h="34">
                    <a:moveTo>
                      <a:pt x="16" y="0"/>
                    </a:moveTo>
                    <a:lnTo>
                      <a:pt x="10" y="1"/>
                    </a:lnTo>
                    <a:lnTo>
                      <a:pt x="5" y="4"/>
                    </a:lnTo>
                    <a:lnTo>
                      <a:pt x="1" y="10"/>
                    </a:lnTo>
                    <a:lnTo>
                      <a:pt x="0" y="16"/>
                    </a:lnTo>
                    <a:lnTo>
                      <a:pt x="1" y="23"/>
                    </a:lnTo>
                    <a:lnTo>
                      <a:pt x="5" y="28"/>
                    </a:lnTo>
                    <a:lnTo>
                      <a:pt x="10" y="33"/>
                    </a:lnTo>
                    <a:lnTo>
                      <a:pt x="16" y="34"/>
                    </a:lnTo>
                    <a:lnTo>
                      <a:pt x="23" y="33"/>
                    </a:lnTo>
                    <a:lnTo>
                      <a:pt x="28" y="28"/>
                    </a:lnTo>
                    <a:lnTo>
                      <a:pt x="31" y="23"/>
                    </a:lnTo>
                    <a:lnTo>
                      <a:pt x="32" y="16"/>
                    </a:lnTo>
                    <a:lnTo>
                      <a:pt x="31" y="10"/>
                    </a:lnTo>
                    <a:lnTo>
                      <a:pt x="28" y="4"/>
                    </a:lnTo>
                    <a:lnTo>
                      <a:pt x="23" y="1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58" name="Freeform 90"/>
              <p:cNvSpPr>
                <a:spLocks/>
              </p:cNvSpPr>
              <p:nvPr/>
            </p:nvSpPr>
            <p:spPr bwMode="auto">
              <a:xfrm>
                <a:off x="1833" y="455"/>
                <a:ext cx="6" cy="6"/>
              </a:xfrm>
              <a:custGeom>
                <a:avLst/>
                <a:gdLst>
                  <a:gd name="T0" fmla="*/ 17 w 33"/>
                  <a:gd name="T1" fmla="*/ 0 h 35"/>
                  <a:gd name="T2" fmla="*/ 10 w 33"/>
                  <a:gd name="T3" fmla="*/ 1 h 35"/>
                  <a:gd name="T4" fmla="*/ 6 w 33"/>
                  <a:gd name="T5" fmla="*/ 6 h 35"/>
                  <a:gd name="T6" fmla="*/ 1 w 33"/>
                  <a:gd name="T7" fmla="*/ 11 h 35"/>
                  <a:gd name="T8" fmla="*/ 0 w 33"/>
                  <a:gd name="T9" fmla="*/ 17 h 35"/>
                  <a:gd name="T10" fmla="*/ 1 w 33"/>
                  <a:gd name="T11" fmla="*/ 24 h 35"/>
                  <a:gd name="T12" fmla="*/ 6 w 33"/>
                  <a:gd name="T13" fmla="*/ 29 h 35"/>
                  <a:gd name="T14" fmla="*/ 10 w 33"/>
                  <a:gd name="T15" fmla="*/ 34 h 35"/>
                  <a:gd name="T16" fmla="*/ 17 w 33"/>
                  <a:gd name="T17" fmla="*/ 35 h 35"/>
                  <a:gd name="T18" fmla="*/ 23 w 33"/>
                  <a:gd name="T19" fmla="*/ 34 h 35"/>
                  <a:gd name="T20" fmla="*/ 28 w 33"/>
                  <a:gd name="T21" fmla="*/ 29 h 35"/>
                  <a:gd name="T22" fmla="*/ 32 w 33"/>
                  <a:gd name="T23" fmla="*/ 24 h 35"/>
                  <a:gd name="T24" fmla="*/ 33 w 33"/>
                  <a:gd name="T25" fmla="*/ 17 h 35"/>
                  <a:gd name="T26" fmla="*/ 32 w 33"/>
                  <a:gd name="T27" fmla="*/ 11 h 35"/>
                  <a:gd name="T28" fmla="*/ 28 w 33"/>
                  <a:gd name="T29" fmla="*/ 6 h 35"/>
                  <a:gd name="T30" fmla="*/ 23 w 33"/>
                  <a:gd name="T31" fmla="*/ 1 h 35"/>
                  <a:gd name="T32" fmla="*/ 17 w 33"/>
                  <a:gd name="T33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3" h="35">
                    <a:moveTo>
                      <a:pt x="17" y="0"/>
                    </a:moveTo>
                    <a:lnTo>
                      <a:pt x="10" y="1"/>
                    </a:lnTo>
                    <a:lnTo>
                      <a:pt x="6" y="6"/>
                    </a:lnTo>
                    <a:lnTo>
                      <a:pt x="1" y="11"/>
                    </a:lnTo>
                    <a:lnTo>
                      <a:pt x="0" y="17"/>
                    </a:lnTo>
                    <a:lnTo>
                      <a:pt x="1" y="24"/>
                    </a:lnTo>
                    <a:lnTo>
                      <a:pt x="6" y="29"/>
                    </a:lnTo>
                    <a:lnTo>
                      <a:pt x="10" y="34"/>
                    </a:lnTo>
                    <a:lnTo>
                      <a:pt x="17" y="35"/>
                    </a:lnTo>
                    <a:lnTo>
                      <a:pt x="23" y="34"/>
                    </a:lnTo>
                    <a:lnTo>
                      <a:pt x="28" y="29"/>
                    </a:lnTo>
                    <a:lnTo>
                      <a:pt x="32" y="24"/>
                    </a:lnTo>
                    <a:lnTo>
                      <a:pt x="33" y="17"/>
                    </a:lnTo>
                    <a:lnTo>
                      <a:pt x="32" y="11"/>
                    </a:lnTo>
                    <a:lnTo>
                      <a:pt x="28" y="6"/>
                    </a:lnTo>
                    <a:lnTo>
                      <a:pt x="23" y="1"/>
                    </a:lnTo>
                    <a:lnTo>
                      <a:pt x="1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59" name="Freeform 91"/>
              <p:cNvSpPr>
                <a:spLocks/>
              </p:cNvSpPr>
              <p:nvPr/>
            </p:nvSpPr>
            <p:spPr bwMode="auto">
              <a:xfrm>
                <a:off x="1864" y="461"/>
                <a:ext cx="5" cy="6"/>
              </a:xfrm>
              <a:custGeom>
                <a:avLst/>
                <a:gdLst>
                  <a:gd name="T0" fmla="*/ 17 w 33"/>
                  <a:gd name="T1" fmla="*/ 0 h 33"/>
                  <a:gd name="T2" fmla="*/ 11 w 33"/>
                  <a:gd name="T3" fmla="*/ 1 h 33"/>
                  <a:gd name="T4" fmla="*/ 5 w 33"/>
                  <a:gd name="T5" fmla="*/ 5 h 33"/>
                  <a:gd name="T6" fmla="*/ 1 w 33"/>
                  <a:gd name="T7" fmla="*/ 11 h 33"/>
                  <a:gd name="T8" fmla="*/ 0 w 33"/>
                  <a:gd name="T9" fmla="*/ 17 h 33"/>
                  <a:gd name="T10" fmla="*/ 1 w 33"/>
                  <a:gd name="T11" fmla="*/ 24 h 33"/>
                  <a:gd name="T12" fmla="*/ 5 w 33"/>
                  <a:gd name="T13" fmla="*/ 28 h 33"/>
                  <a:gd name="T14" fmla="*/ 11 w 33"/>
                  <a:gd name="T15" fmla="*/ 32 h 33"/>
                  <a:gd name="T16" fmla="*/ 17 w 33"/>
                  <a:gd name="T17" fmla="*/ 33 h 33"/>
                  <a:gd name="T18" fmla="*/ 24 w 33"/>
                  <a:gd name="T19" fmla="*/ 32 h 33"/>
                  <a:gd name="T20" fmla="*/ 29 w 33"/>
                  <a:gd name="T21" fmla="*/ 28 h 33"/>
                  <a:gd name="T22" fmla="*/ 32 w 33"/>
                  <a:gd name="T23" fmla="*/ 24 h 33"/>
                  <a:gd name="T24" fmla="*/ 33 w 33"/>
                  <a:gd name="T25" fmla="*/ 17 h 33"/>
                  <a:gd name="T26" fmla="*/ 32 w 33"/>
                  <a:gd name="T27" fmla="*/ 11 h 33"/>
                  <a:gd name="T28" fmla="*/ 29 w 33"/>
                  <a:gd name="T29" fmla="*/ 5 h 33"/>
                  <a:gd name="T30" fmla="*/ 24 w 33"/>
                  <a:gd name="T31" fmla="*/ 1 h 33"/>
                  <a:gd name="T32" fmla="*/ 17 w 33"/>
                  <a:gd name="T33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3" h="33">
                    <a:moveTo>
                      <a:pt x="17" y="0"/>
                    </a:moveTo>
                    <a:lnTo>
                      <a:pt x="11" y="1"/>
                    </a:lnTo>
                    <a:lnTo>
                      <a:pt x="5" y="5"/>
                    </a:lnTo>
                    <a:lnTo>
                      <a:pt x="1" y="11"/>
                    </a:lnTo>
                    <a:lnTo>
                      <a:pt x="0" y="17"/>
                    </a:lnTo>
                    <a:lnTo>
                      <a:pt x="1" y="24"/>
                    </a:lnTo>
                    <a:lnTo>
                      <a:pt x="5" y="28"/>
                    </a:lnTo>
                    <a:lnTo>
                      <a:pt x="11" y="32"/>
                    </a:lnTo>
                    <a:lnTo>
                      <a:pt x="17" y="33"/>
                    </a:lnTo>
                    <a:lnTo>
                      <a:pt x="24" y="32"/>
                    </a:lnTo>
                    <a:lnTo>
                      <a:pt x="29" y="28"/>
                    </a:lnTo>
                    <a:lnTo>
                      <a:pt x="32" y="24"/>
                    </a:lnTo>
                    <a:lnTo>
                      <a:pt x="33" y="17"/>
                    </a:lnTo>
                    <a:lnTo>
                      <a:pt x="32" y="11"/>
                    </a:lnTo>
                    <a:lnTo>
                      <a:pt x="29" y="5"/>
                    </a:lnTo>
                    <a:lnTo>
                      <a:pt x="24" y="1"/>
                    </a:lnTo>
                    <a:lnTo>
                      <a:pt x="1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60" name="Freeform 92"/>
              <p:cNvSpPr>
                <a:spLocks/>
              </p:cNvSpPr>
              <p:nvPr/>
            </p:nvSpPr>
            <p:spPr bwMode="auto">
              <a:xfrm>
                <a:off x="1892" y="465"/>
                <a:ext cx="5" cy="6"/>
              </a:xfrm>
              <a:custGeom>
                <a:avLst/>
                <a:gdLst>
                  <a:gd name="T0" fmla="*/ 17 w 33"/>
                  <a:gd name="T1" fmla="*/ 0 h 35"/>
                  <a:gd name="T2" fmla="*/ 10 w 33"/>
                  <a:gd name="T3" fmla="*/ 1 h 35"/>
                  <a:gd name="T4" fmla="*/ 6 w 33"/>
                  <a:gd name="T5" fmla="*/ 5 h 35"/>
                  <a:gd name="T6" fmla="*/ 2 w 33"/>
                  <a:gd name="T7" fmla="*/ 11 h 35"/>
                  <a:gd name="T8" fmla="*/ 0 w 33"/>
                  <a:gd name="T9" fmla="*/ 17 h 35"/>
                  <a:gd name="T10" fmla="*/ 2 w 33"/>
                  <a:gd name="T11" fmla="*/ 24 h 35"/>
                  <a:gd name="T12" fmla="*/ 6 w 33"/>
                  <a:gd name="T13" fmla="*/ 29 h 35"/>
                  <a:gd name="T14" fmla="*/ 10 w 33"/>
                  <a:gd name="T15" fmla="*/ 33 h 35"/>
                  <a:gd name="T16" fmla="*/ 17 w 33"/>
                  <a:gd name="T17" fmla="*/ 35 h 35"/>
                  <a:gd name="T18" fmla="*/ 23 w 33"/>
                  <a:gd name="T19" fmla="*/ 33 h 35"/>
                  <a:gd name="T20" fmla="*/ 29 w 33"/>
                  <a:gd name="T21" fmla="*/ 29 h 35"/>
                  <a:gd name="T22" fmla="*/ 32 w 33"/>
                  <a:gd name="T23" fmla="*/ 24 h 35"/>
                  <a:gd name="T24" fmla="*/ 33 w 33"/>
                  <a:gd name="T25" fmla="*/ 17 h 35"/>
                  <a:gd name="T26" fmla="*/ 32 w 33"/>
                  <a:gd name="T27" fmla="*/ 11 h 35"/>
                  <a:gd name="T28" fmla="*/ 29 w 33"/>
                  <a:gd name="T29" fmla="*/ 5 h 35"/>
                  <a:gd name="T30" fmla="*/ 23 w 33"/>
                  <a:gd name="T31" fmla="*/ 1 h 35"/>
                  <a:gd name="T32" fmla="*/ 17 w 33"/>
                  <a:gd name="T33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3" h="35">
                    <a:moveTo>
                      <a:pt x="17" y="0"/>
                    </a:moveTo>
                    <a:lnTo>
                      <a:pt x="10" y="1"/>
                    </a:lnTo>
                    <a:lnTo>
                      <a:pt x="6" y="5"/>
                    </a:lnTo>
                    <a:lnTo>
                      <a:pt x="2" y="11"/>
                    </a:lnTo>
                    <a:lnTo>
                      <a:pt x="0" y="17"/>
                    </a:lnTo>
                    <a:lnTo>
                      <a:pt x="2" y="24"/>
                    </a:lnTo>
                    <a:lnTo>
                      <a:pt x="6" y="29"/>
                    </a:lnTo>
                    <a:lnTo>
                      <a:pt x="10" y="33"/>
                    </a:lnTo>
                    <a:lnTo>
                      <a:pt x="17" y="35"/>
                    </a:lnTo>
                    <a:lnTo>
                      <a:pt x="23" y="33"/>
                    </a:lnTo>
                    <a:lnTo>
                      <a:pt x="29" y="29"/>
                    </a:lnTo>
                    <a:lnTo>
                      <a:pt x="32" y="24"/>
                    </a:lnTo>
                    <a:lnTo>
                      <a:pt x="33" y="17"/>
                    </a:lnTo>
                    <a:lnTo>
                      <a:pt x="32" y="11"/>
                    </a:lnTo>
                    <a:lnTo>
                      <a:pt x="29" y="5"/>
                    </a:lnTo>
                    <a:lnTo>
                      <a:pt x="23" y="1"/>
                    </a:lnTo>
                    <a:lnTo>
                      <a:pt x="1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61" name="Freeform 93"/>
              <p:cNvSpPr>
                <a:spLocks/>
              </p:cNvSpPr>
              <p:nvPr/>
            </p:nvSpPr>
            <p:spPr bwMode="auto">
              <a:xfrm>
                <a:off x="1643" y="551"/>
                <a:ext cx="6" cy="6"/>
              </a:xfrm>
              <a:custGeom>
                <a:avLst/>
                <a:gdLst>
                  <a:gd name="T0" fmla="*/ 17 w 33"/>
                  <a:gd name="T1" fmla="*/ 0 h 34"/>
                  <a:gd name="T2" fmla="*/ 10 w 33"/>
                  <a:gd name="T3" fmla="*/ 1 h 34"/>
                  <a:gd name="T4" fmla="*/ 6 w 33"/>
                  <a:gd name="T5" fmla="*/ 5 h 34"/>
                  <a:gd name="T6" fmla="*/ 2 w 33"/>
                  <a:gd name="T7" fmla="*/ 11 h 34"/>
                  <a:gd name="T8" fmla="*/ 0 w 33"/>
                  <a:gd name="T9" fmla="*/ 17 h 34"/>
                  <a:gd name="T10" fmla="*/ 2 w 33"/>
                  <a:gd name="T11" fmla="*/ 23 h 34"/>
                  <a:gd name="T12" fmla="*/ 6 w 33"/>
                  <a:gd name="T13" fmla="*/ 29 h 34"/>
                  <a:gd name="T14" fmla="*/ 10 w 33"/>
                  <a:gd name="T15" fmla="*/ 33 h 34"/>
                  <a:gd name="T16" fmla="*/ 17 w 33"/>
                  <a:gd name="T17" fmla="*/ 34 h 34"/>
                  <a:gd name="T18" fmla="*/ 23 w 33"/>
                  <a:gd name="T19" fmla="*/ 33 h 34"/>
                  <a:gd name="T20" fmla="*/ 29 w 33"/>
                  <a:gd name="T21" fmla="*/ 29 h 34"/>
                  <a:gd name="T22" fmla="*/ 32 w 33"/>
                  <a:gd name="T23" fmla="*/ 23 h 34"/>
                  <a:gd name="T24" fmla="*/ 33 w 33"/>
                  <a:gd name="T25" fmla="*/ 17 h 34"/>
                  <a:gd name="T26" fmla="*/ 32 w 33"/>
                  <a:gd name="T27" fmla="*/ 11 h 34"/>
                  <a:gd name="T28" fmla="*/ 29 w 33"/>
                  <a:gd name="T29" fmla="*/ 5 h 34"/>
                  <a:gd name="T30" fmla="*/ 23 w 33"/>
                  <a:gd name="T31" fmla="*/ 1 h 34"/>
                  <a:gd name="T32" fmla="*/ 17 w 33"/>
                  <a:gd name="T33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3" h="34">
                    <a:moveTo>
                      <a:pt x="17" y="0"/>
                    </a:moveTo>
                    <a:lnTo>
                      <a:pt x="10" y="1"/>
                    </a:lnTo>
                    <a:lnTo>
                      <a:pt x="6" y="5"/>
                    </a:lnTo>
                    <a:lnTo>
                      <a:pt x="2" y="11"/>
                    </a:lnTo>
                    <a:lnTo>
                      <a:pt x="0" y="17"/>
                    </a:lnTo>
                    <a:lnTo>
                      <a:pt x="2" y="23"/>
                    </a:lnTo>
                    <a:lnTo>
                      <a:pt x="6" y="29"/>
                    </a:lnTo>
                    <a:lnTo>
                      <a:pt x="10" y="33"/>
                    </a:lnTo>
                    <a:lnTo>
                      <a:pt x="17" y="34"/>
                    </a:lnTo>
                    <a:lnTo>
                      <a:pt x="23" y="33"/>
                    </a:lnTo>
                    <a:lnTo>
                      <a:pt x="29" y="29"/>
                    </a:lnTo>
                    <a:lnTo>
                      <a:pt x="32" y="23"/>
                    </a:lnTo>
                    <a:lnTo>
                      <a:pt x="33" y="17"/>
                    </a:lnTo>
                    <a:lnTo>
                      <a:pt x="32" y="11"/>
                    </a:lnTo>
                    <a:lnTo>
                      <a:pt x="29" y="5"/>
                    </a:lnTo>
                    <a:lnTo>
                      <a:pt x="23" y="1"/>
                    </a:lnTo>
                    <a:lnTo>
                      <a:pt x="1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62" name="Freeform 94"/>
              <p:cNvSpPr>
                <a:spLocks/>
              </p:cNvSpPr>
              <p:nvPr/>
            </p:nvSpPr>
            <p:spPr bwMode="auto">
              <a:xfrm>
                <a:off x="1677" y="547"/>
                <a:ext cx="5" cy="6"/>
              </a:xfrm>
              <a:custGeom>
                <a:avLst/>
                <a:gdLst>
                  <a:gd name="T0" fmla="*/ 18 w 34"/>
                  <a:gd name="T1" fmla="*/ 0 h 34"/>
                  <a:gd name="T2" fmla="*/ 11 w 34"/>
                  <a:gd name="T3" fmla="*/ 1 h 34"/>
                  <a:gd name="T4" fmla="*/ 6 w 34"/>
                  <a:gd name="T5" fmla="*/ 5 h 34"/>
                  <a:gd name="T6" fmla="*/ 1 w 34"/>
                  <a:gd name="T7" fmla="*/ 11 h 34"/>
                  <a:gd name="T8" fmla="*/ 0 w 34"/>
                  <a:gd name="T9" fmla="*/ 17 h 34"/>
                  <a:gd name="T10" fmla="*/ 1 w 34"/>
                  <a:gd name="T11" fmla="*/ 24 h 34"/>
                  <a:gd name="T12" fmla="*/ 6 w 34"/>
                  <a:gd name="T13" fmla="*/ 29 h 34"/>
                  <a:gd name="T14" fmla="*/ 11 w 34"/>
                  <a:gd name="T15" fmla="*/ 33 h 34"/>
                  <a:gd name="T16" fmla="*/ 18 w 34"/>
                  <a:gd name="T17" fmla="*/ 34 h 34"/>
                  <a:gd name="T18" fmla="*/ 24 w 34"/>
                  <a:gd name="T19" fmla="*/ 33 h 34"/>
                  <a:gd name="T20" fmla="*/ 29 w 34"/>
                  <a:gd name="T21" fmla="*/ 29 h 34"/>
                  <a:gd name="T22" fmla="*/ 33 w 34"/>
                  <a:gd name="T23" fmla="*/ 24 h 34"/>
                  <a:gd name="T24" fmla="*/ 34 w 34"/>
                  <a:gd name="T25" fmla="*/ 17 h 34"/>
                  <a:gd name="T26" fmla="*/ 33 w 34"/>
                  <a:gd name="T27" fmla="*/ 11 h 34"/>
                  <a:gd name="T28" fmla="*/ 29 w 34"/>
                  <a:gd name="T29" fmla="*/ 5 h 34"/>
                  <a:gd name="T30" fmla="*/ 24 w 34"/>
                  <a:gd name="T31" fmla="*/ 1 h 34"/>
                  <a:gd name="T32" fmla="*/ 18 w 34"/>
                  <a:gd name="T33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4" h="34">
                    <a:moveTo>
                      <a:pt x="18" y="0"/>
                    </a:moveTo>
                    <a:lnTo>
                      <a:pt x="11" y="1"/>
                    </a:lnTo>
                    <a:lnTo>
                      <a:pt x="6" y="5"/>
                    </a:lnTo>
                    <a:lnTo>
                      <a:pt x="1" y="11"/>
                    </a:lnTo>
                    <a:lnTo>
                      <a:pt x="0" y="17"/>
                    </a:lnTo>
                    <a:lnTo>
                      <a:pt x="1" y="24"/>
                    </a:lnTo>
                    <a:lnTo>
                      <a:pt x="6" y="29"/>
                    </a:lnTo>
                    <a:lnTo>
                      <a:pt x="11" y="33"/>
                    </a:lnTo>
                    <a:lnTo>
                      <a:pt x="18" y="34"/>
                    </a:lnTo>
                    <a:lnTo>
                      <a:pt x="24" y="33"/>
                    </a:lnTo>
                    <a:lnTo>
                      <a:pt x="29" y="29"/>
                    </a:lnTo>
                    <a:lnTo>
                      <a:pt x="33" y="24"/>
                    </a:lnTo>
                    <a:lnTo>
                      <a:pt x="34" y="17"/>
                    </a:lnTo>
                    <a:lnTo>
                      <a:pt x="33" y="11"/>
                    </a:lnTo>
                    <a:lnTo>
                      <a:pt x="29" y="5"/>
                    </a:lnTo>
                    <a:lnTo>
                      <a:pt x="24" y="1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63" name="Freeform 95"/>
              <p:cNvSpPr>
                <a:spLocks/>
              </p:cNvSpPr>
              <p:nvPr/>
            </p:nvSpPr>
            <p:spPr bwMode="auto">
              <a:xfrm>
                <a:off x="1708" y="541"/>
                <a:ext cx="5" cy="6"/>
              </a:xfrm>
              <a:custGeom>
                <a:avLst/>
                <a:gdLst>
                  <a:gd name="T0" fmla="*/ 16 w 33"/>
                  <a:gd name="T1" fmla="*/ 0 h 35"/>
                  <a:gd name="T2" fmla="*/ 10 w 33"/>
                  <a:gd name="T3" fmla="*/ 1 h 35"/>
                  <a:gd name="T4" fmla="*/ 6 w 33"/>
                  <a:gd name="T5" fmla="*/ 5 h 35"/>
                  <a:gd name="T6" fmla="*/ 1 w 33"/>
                  <a:gd name="T7" fmla="*/ 11 h 35"/>
                  <a:gd name="T8" fmla="*/ 0 w 33"/>
                  <a:gd name="T9" fmla="*/ 17 h 35"/>
                  <a:gd name="T10" fmla="*/ 1 w 33"/>
                  <a:gd name="T11" fmla="*/ 24 h 35"/>
                  <a:gd name="T12" fmla="*/ 6 w 33"/>
                  <a:gd name="T13" fmla="*/ 29 h 35"/>
                  <a:gd name="T14" fmla="*/ 10 w 33"/>
                  <a:gd name="T15" fmla="*/ 34 h 35"/>
                  <a:gd name="T16" fmla="*/ 16 w 33"/>
                  <a:gd name="T17" fmla="*/ 35 h 35"/>
                  <a:gd name="T18" fmla="*/ 23 w 33"/>
                  <a:gd name="T19" fmla="*/ 34 h 35"/>
                  <a:gd name="T20" fmla="*/ 28 w 33"/>
                  <a:gd name="T21" fmla="*/ 29 h 35"/>
                  <a:gd name="T22" fmla="*/ 31 w 33"/>
                  <a:gd name="T23" fmla="*/ 24 h 35"/>
                  <a:gd name="T24" fmla="*/ 33 w 33"/>
                  <a:gd name="T25" fmla="*/ 17 h 35"/>
                  <a:gd name="T26" fmla="*/ 31 w 33"/>
                  <a:gd name="T27" fmla="*/ 11 h 35"/>
                  <a:gd name="T28" fmla="*/ 28 w 33"/>
                  <a:gd name="T29" fmla="*/ 5 h 35"/>
                  <a:gd name="T30" fmla="*/ 23 w 33"/>
                  <a:gd name="T31" fmla="*/ 1 h 35"/>
                  <a:gd name="T32" fmla="*/ 16 w 33"/>
                  <a:gd name="T33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3" h="35">
                    <a:moveTo>
                      <a:pt x="16" y="0"/>
                    </a:moveTo>
                    <a:lnTo>
                      <a:pt x="10" y="1"/>
                    </a:lnTo>
                    <a:lnTo>
                      <a:pt x="6" y="5"/>
                    </a:lnTo>
                    <a:lnTo>
                      <a:pt x="1" y="11"/>
                    </a:lnTo>
                    <a:lnTo>
                      <a:pt x="0" y="17"/>
                    </a:lnTo>
                    <a:lnTo>
                      <a:pt x="1" y="24"/>
                    </a:lnTo>
                    <a:lnTo>
                      <a:pt x="6" y="29"/>
                    </a:lnTo>
                    <a:lnTo>
                      <a:pt x="10" y="34"/>
                    </a:lnTo>
                    <a:lnTo>
                      <a:pt x="16" y="35"/>
                    </a:lnTo>
                    <a:lnTo>
                      <a:pt x="23" y="34"/>
                    </a:lnTo>
                    <a:lnTo>
                      <a:pt x="28" y="29"/>
                    </a:lnTo>
                    <a:lnTo>
                      <a:pt x="31" y="24"/>
                    </a:lnTo>
                    <a:lnTo>
                      <a:pt x="33" y="17"/>
                    </a:lnTo>
                    <a:lnTo>
                      <a:pt x="31" y="11"/>
                    </a:lnTo>
                    <a:lnTo>
                      <a:pt x="28" y="5"/>
                    </a:lnTo>
                    <a:lnTo>
                      <a:pt x="23" y="1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64" name="Freeform 96"/>
              <p:cNvSpPr>
                <a:spLocks/>
              </p:cNvSpPr>
              <p:nvPr/>
            </p:nvSpPr>
            <p:spPr bwMode="auto">
              <a:xfrm>
                <a:off x="1738" y="534"/>
                <a:ext cx="6" cy="6"/>
              </a:xfrm>
              <a:custGeom>
                <a:avLst/>
                <a:gdLst>
                  <a:gd name="T0" fmla="*/ 16 w 32"/>
                  <a:gd name="T1" fmla="*/ 0 h 35"/>
                  <a:gd name="T2" fmla="*/ 10 w 32"/>
                  <a:gd name="T3" fmla="*/ 1 h 35"/>
                  <a:gd name="T4" fmla="*/ 5 w 32"/>
                  <a:gd name="T5" fmla="*/ 5 h 35"/>
                  <a:gd name="T6" fmla="*/ 1 w 32"/>
                  <a:gd name="T7" fmla="*/ 11 h 35"/>
                  <a:gd name="T8" fmla="*/ 0 w 32"/>
                  <a:gd name="T9" fmla="*/ 17 h 35"/>
                  <a:gd name="T10" fmla="*/ 1 w 32"/>
                  <a:gd name="T11" fmla="*/ 24 h 35"/>
                  <a:gd name="T12" fmla="*/ 5 w 32"/>
                  <a:gd name="T13" fmla="*/ 29 h 35"/>
                  <a:gd name="T14" fmla="*/ 10 w 32"/>
                  <a:gd name="T15" fmla="*/ 34 h 35"/>
                  <a:gd name="T16" fmla="*/ 16 w 32"/>
                  <a:gd name="T17" fmla="*/ 35 h 35"/>
                  <a:gd name="T18" fmla="*/ 23 w 32"/>
                  <a:gd name="T19" fmla="*/ 34 h 35"/>
                  <a:gd name="T20" fmla="*/ 28 w 32"/>
                  <a:gd name="T21" fmla="*/ 29 h 35"/>
                  <a:gd name="T22" fmla="*/ 31 w 32"/>
                  <a:gd name="T23" fmla="*/ 24 h 35"/>
                  <a:gd name="T24" fmla="*/ 32 w 32"/>
                  <a:gd name="T25" fmla="*/ 17 h 35"/>
                  <a:gd name="T26" fmla="*/ 31 w 32"/>
                  <a:gd name="T27" fmla="*/ 11 h 35"/>
                  <a:gd name="T28" fmla="*/ 28 w 32"/>
                  <a:gd name="T29" fmla="*/ 5 h 35"/>
                  <a:gd name="T30" fmla="*/ 23 w 32"/>
                  <a:gd name="T31" fmla="*/ 1 h 35"/>
                  <a:gd name="T32" fmla="*/ 16 w 32"/>
                  <a:gd name="T33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2" h="35">
                    <a:moveTo>
                      <a:pt x="16" y="0"/>
                    </a:moveTo>
                    <a:lnTo>
                      <a:pt x="10" y="1"/>
                    </a:lnTo>
                    <a:lnTo>
                      <a:pt x="5" y="5"/>
                    </a:lnTo>
                    <a:lnTo>
                      <a:pt x="1" y="11"/>
                    </a:lnTo>
                    <a:lnTo>
                      <a:pt x="0" y="17"/>
                    </a:lnTo>
                    <a:lnTo>
                      <a:pt x="1" y="24"/>
                    </a:lnTo>
                    <a:lnTo>
                      <a:pt x="5" y="29"/>
                    </a:lnTo>
                    <a:lnTo>
                      <a:pt x="10" y="34"/>
                    </a:lnTo>
                    <a:lnTo>
                      <a:pt x="16" y="35"/>
                    </a:lnTo>
                    <a:lnTo>
                      <a:pt x="23" y="34"/>
                    </a:lnTo>
                    <a:lnTo>
                      <a:pt x="28" y="29"/>
                    </a:lnTo>
                    <a:lnTo>
                      <a:pt x="31" y="24"/>
                    </a:lnTo>
                    <a:lnTo>
                      <a:pt x="32" y="17"/>
                    </a:lnTo>
                    <a:lnTo>
                      <a:pt x="31" y="11"/>
                    </a:lnTo>
                    <a:lnTo>
                      <a:pt x="28" y="5"/>
                    </a:lnTo>
                    <a:lnTo>
                      <a:pt x="23" y="1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65" name="Freeform 97"/>
              <p:cNvSpPr>
                <a:spLocks/>
              </p:cNvSpPr>
              <p:nvPr/>
            </p:nvSpPr>
            <p:spPr bwMode="auto">
              <a:xfrm>
                <a:off x="1770" y="529"/>
                <a:ext cx="5" cy="6"/>
              </a:xfrm>
              <a:custGeom>
                <a:avLst/>
                <a:gdLst>
                  <a:gd name="T0" fmla="*/ 16 w 32"/>
                  <a:gd name="T1" fmla="*/ 0 h 33"/>
                  <a:gd name="T2" fmla="*/ 10 w 32"/>
                  <a:gd name="T3" fmla="*/ 1 h 33"/>
                  <a:gd name="T4" fmla="*/ 5 w 32"/>
                  <a:gd name="T5" fmla="*/ 4 h 33"/>
                  <a:gd name="T6" fmla="*/ 1 w 32"/>
                  <a:gd name="T7" fmla="*/ 10 h 33"/>
                  <a:gd name="T8" fmla="*/ 0 w 32"/>
                  <a:gd name="T9" fmla="*/ 16 h 33"/>
                  <a:gd name="T10" fmla="*/ 1 w 32"/>
                  <a:gd name="T11" fmla="*/ 23 h 33"/>
                  <a:gd name="T12" fmla="*/ 5 w 32"/>
                  <a:gd name="T13" fmla="*/ 28 h 33"/>
                  <a:gd name="T14" fmla="*/ 10 w 32"/>
                  <a:gd name="T15" fmla="*/ 32 h 33"/>
                  <a:gd name="T16" fmla="*/ 16 w 32"/>
                  <a:gd name="T17" fmla="*/ 33 h 33"/>
                  <a:gd name="T18" fmla="*/ 23 w 32"/>
                  <a:gd name="T19" fmla="*/ 32 h 33"/>
                  <a:gd name="T20" fmla="*/ 28 w 32"/>
                  <a:gd name="T21" fmla="*/ 28 h 33"/>
                  <a:gd name="T22" fmla="*/ 31 w 32"/>
                  <a:gd name="T23" fmla="*/ 23 h 33"/>
                  <a:gd name="T24" fmla="*/ 32 w 32"/>
                  <a:gd name="T25" fmla="*/ 16 h 33"/>
                  <a:gd name="T26" fmla="*/ 31 w 32"/>
                  <a:gd name="T27" fmla="*/ 10 h 33"/>
                  <a:gd name="T28" fmla="*/ 28 w 32"/>
                  <a:gd name="T29" fmla="*/ 4 h 33"/>
                  <a:gd name="T30" fmla="*/ 23 w 32"/>
                  <a:gd name="T31" fmla="*/ 1 h 33"/>
                  <a:gd name="T32" fmla="*/ 16 w 32"/>
                  <a:gd name="T33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2" h="33">
                    <a:moveTo>
                      <a:pt x="16" y="0"/>
                    </a:moveTo>
                    <a:lnTo>
                      <a:pt x="10" y="1"/>
                    </a:lnTo>
                    <a:lnTo>
                      <a:pt x="5" y="4"/>
                    </a:lnTo>
                    <a:lnTo>
                      <a:pt x="1" y="10"/>
                    </a:lnTo>
                    <a:lnTo>
                      <a:pt x="0" y="16"/>
                    </a:lnTo>
                    <a:lnTo>
                      <a:pt x="1" y="23"/>
                    </a:lnTo>
                    <a:lnTo>
                      <a:pt x="5" y="28"/>
                    </a:lnTo>
                    <a:lnTo>
                      <a:pt x="10" y="32"/>
                    </a:lnTo>
                    <a:lnTo>
                      <a:pt x="16" y="33"/>
                    </a:lnTo>
                    <a:lnTo>
                      <a:pt x="23" y="32"/>
                    </a:lnTo>
                    <a:lnTo>
                      <a:pt x="28" y="28"/>
                    </a:lnTo>
                    <a:lnTo>
                      <a:pt x="31" y="23"/>
                    </a:lnTo>
                    <a:lnTo>
                      <a:pt x="32" y="16"/>
                    </a:lnTo>
                    <a:lnTo>
                      <a:pt x="31" y="10"/>
                    </a:lnTo>
                    <a:lnTo>
                      <a:pt x="28" y="4"/>
                    </a:lnTo>
                    <a:lnTo>
                      <a:pt x="23" y="1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66" name="Freeform 98"/>
              <p:cNvSpPr>
                <a:spLocks/>
              </p:cNvSpPr>
              <p:nvPr/>
            </p:nvSpPr>
            <p:spPr bwMode="auto">
              <a:xfrm>
                <a:off x="1804" y="522"/>
                <a:ext cx="5" cy="6"/>
              </a:xfrm>
              <a:custGeom>
                <a:avLst/>
                <a:gdLst>
                  <a:gd name="T0" fmla="*/ 16 w 33"/>
                  <a:gd name="T1" fmla="*/ 0 h 34"/>
                  <a:gd name="T2" fmla="*/ 10 w 33"/>
                  <a:gd name="T3" fmla="*/ 1 h 34"/>
                  <a:gd name="T4" fmla="*/ 6 w 33"/>
                  <a:gd name="T5" fmla="*/ 5 h 34"/>
                  <a:gd name="T6" fmla="*/ 1 w 33"/>
                  <a:gd name="T7" fmla="*/ 10 h 34"/>
                  <a:gd name="T8" fmla="*/ 0 w 33"/>
                  <a:gd name="T9" fmla="*/ 17 h 34"/>
                  <a:gd name="T10" fmla="*/ 1 w 33"/>
                  <a:gd name="T11" fmla="*/ 23 h 34"/>
                  <a:gd name="T12" fmla="*/ 6 w 33"/>
                  <a:gd name="T13" fmla="*/ 29 h 34"/>
                  <a:gd name="T14" fmla="*/ 10 w 33"/>
                  <a:gd name="T15" fmla="*/ 33 h 34"/>
                  <a:gd name="T16" fmla="*/ 16 w 33"/>
                  <a:gd name="T17" fmla="*/ 34 h 34"/>
                  <a:gd name="T18" fmla="*/ 23 w 33"/>
                  <a:gd name="T19" fmla="*/ 33 h 34"/>
                  <a:gd name="T20" fmla="*/ 28 w 33"/>
                  <a:gd name="T21" fmla="*/ 29 h 34"/>
                  <a:gd name="T22" fmla="*/ 31 w 33"/>
                  <a:gd name="T23" fmla="*/ 23 h 34"/>
                  <a:gd name="T24" fmla="*/ 33 w 33"/>
                  <a:gd name="T25" fmla="*/ 17 h 34"/>
                  <a:gd name="T26" fmla="*/ 31 w 33"/>
                  <a:gd name="T27" fmla="*/ 10 h 34"/>
                  <a:gd name="T28" fmla="*/ 28 w 33"/>
                  <a:gd name="T29" fmla="*/ 5 h 34"/>
                  <a:gd name="T30" fmla="*/ 23 w 33"/>
                  <a:gd name="T31" fmla="*/ 1 h 34"/>
                  <a:gd name="T32" fmla="*/ 16 w 33"/>
                  <a:gd name="T33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3" h="34">
                    <a:moveTo>
                      <a:pt x="16" y="0"/>
                    </a:moveTo>
                    <a:lnTo>
                      <a:pt x="10" y="1"/>
                    </a:lnTo>
                    <a:lnTo>
                      <a:pt x="6" y="5"/>
                    </a:lnTo>
                    <a:lnTo>
                      <a:pt x="1" y="10"/>
                    </a:lnTo>
                    <a:lnTo>
                      <a:pt x="0" y="17"/>
                    </a:lnTo>
                    <a:lnTo>
                      <a:pt x="1" y="23"/>
                    </a:lnTo>
                    <a:lnTo>
                      <a:pt x="6" y="29"/>
                    </a:lnTo>
                    <a:lnTo>
                      <a:pt x="10" y="33"/>
                    </a:lnTo>
                    <a:lnTo>
                      <a:pt x="16" y="34"/>
                    </a:lnTo>
                    <a:lnTo>
                      <a:pt x="23" y="33"/>
                    </a:lnTo>
                    <a:lnTo>
                      <a:pt x="28" y="29"/>
                    </a:lnTo>
                    <a:lnTo>
                      <a:pt x="31" y="23"/>
                    </a:lnTo>
                    <a:lnTo>
                      <a:pt x="33" y="17"/>
                    </a:lnTo>
                    <a:lnTo>
                      <a:pt x="31" y="10"/>
                    </a:lnTo>
                    <a:lnTo>
                      <a:pt x="28" y="5"/>
                    </a:lnTo>
                    <a:lnTo>
                      <a:pt x="23" y="1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67" name="Freeform 99"/>
              <p:cNvSpPr>
                <a:spLocks/>
              </p:cNvSpPr>
              <p:nvPr/>
            </p:nvSpPr>
            <p:spPr bwMode="auto">
              <a:xfrm>
                <a:off x="1832" y="517"/>
                <a:ext cx="6" cy="6"/>
              </a:xfrm>
              <a:custGeom>
                <a:avLst/>
                <a:gdLst>
                  <a:gd name="T0" fmla="*/ 16 w 32"/>
                  <a:gd name="T1" fmla="*/ 0 h 35"/>
                  <a:gd name="T2" fmla="*/ 10 w 32"/>
                  <a:gd name="T3" fmla="*/ 1 h 35"/>
                  <a:gd name="T4" fmla="*/ 5 w 32"/>
                  <a:gd name="T5" fmla="*/ 6 h 35"/>
                  <a:gd name="T6" fmla="*/ 1 w 32"/>
                  <a:gd name="T7" fmla="*/ 11 h 35"/>
                  <a:gd name="T8" fmla="*/ 0 w 32"/>
                  <a:gd name="T9" fmla="*/ 18 h 35"/>
                  <a:gd name="T10" fmla="*/ 1 w 32"/>
                  <a:gd name="T11" fmla="*/ 24 h 35"/>
                  <a:gd name="T12" fmla="*/ 5 w 32"/>
                  <a:gd name="T13" fmla="*/ 29 h 35"/>
                  <a:gd name="T14" fmla="*/ 10 w 32"/>
                  <a:gd name="T15" fmla="*/ 34 h 35"/>
                  <a:gd name="T16" fmla="*/ 16 w 32"/>
                  <a:gd name="T17" fmla="*/ 35 h 35"/>
                  <a:gd name="T18" fmla="*/ 23 w 32"/>
                  <a:gd name="T19" fmla="*/ 34 h 35"/>
                  <a:gd name="T20" fmla="*/ 28 w 32"/>
                  <a:gd name="T21" fmla="*/ 29 h 35"/>
                  <a:gd name="T22" fmla="*/ 31 w 32"/>
                  <a:gd name="T23" fmla="*/ 24 h 35"/>
                  <a:gd name="T24" fmla="*/ 32 w 32"/>
                  <a:gd name="T25" fmla="*/ 18 h 35"/>
                  <a:gd name="T26" fmla="*/ 31 w 32"/>
                  <a:gd name="T27" fmla="*/ 11 h 35"/>
                  <a:gd name="T28" fmla="*/ 28 w 32"/>
                  <a:gd name="T29" fmla="*/ 6 h 35"/>
                  <a:gd name="T30" fmla="*/ 23 w 32"/>
                  <a:gd name="T31" fmla="*/ 1 h 35"/>
                  <a:gd name="T32" fmla="*/ 16 w 32"/>
                  <a:gd name="T33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2" h="35">
                    <a:moveTo>
                      <a:pt x="16" y="0"/>
                    </a:moveTo>
                    <a:lnTo>
                      <a:pt x="10" y="1"/>
                    </a:lnTo>
                    <a:lnTo>
                      <a:pt x="5" y="6"/>
                    </a:lnTo>
                    <a:lnTo>
                      <a:pt x="1" y="11"/>
                    </a:lnTo>
                    <a:lnTo>
                      <a:pt x="0" y="18"/>
                    </a:lnTo>
                    <a:lnTo>
                      <a:pt x="1" y="24"/>
                    </a:lnTo>
                    <a:lnTo>
                      <a:pt x="5" y="29"/>
                    </a:lnTo>
                    <a:lnTo>
                      <a:pt x="10" y="34"/>
                    </a:lnTo>
                    <a:lnTo>
                      <a:pt x="16" y="35"/>
                    </a:lnTo>
                    <a:lnTo>
                      <a:pt x="23" y="34"/>
                    </a:lnTo>
                    <a:lnTo>
                      <a:pt x="28" y="29"/>
                    </a:lnTo>
                    <a:lnTo>
                      <a:pt x="31" y="24"/>
                    </a:lnTo>
                    <a:lnTo>
                      <a:pt x="32" y="18"/>
                    </a:lnTo>
                    <a:lnTo>
                      <a:pt x="31" y="11"/>
                    </a:lnTo>
                    <a:lnTo>
                      <a:pt x="28" y="6"/>
                    </a:lnTo>
                    <a:lnTo>
                      <a:pt x="23" y="1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68" name="Freeform 100"/>
              <p:cNvSpPr>
                <a:spLocks/>
              </p:cNvSpPr>
              <p:nvPr/>
            </p:nvSpPr>
            <p:spPr bwMode="auto">
              <a:xfrm>
                <a:off x="1863" y="511"/>
                <a:ext cx="6" cy="6"/>
              </a:xfrm>
              <a:custGeom>
                <a:avLst/>
                <a:gdLst>
                  <a:gd name="T0" fmla="*/ 16 w 32"/>
                  <a:gd name="T1" fmla="*/ 0 h 33"/>
                  <a:gd name="T2" fmla="*/ 9 w 32"/>
                  <a:gd name="T3" fmla="*/ 1 h 33"/>
                  <a:gd name="T4" fmla="*/ 5 w 32"/>
                  <a:gd name="T5" fmla="*/ 4 h 33"/>
                  <a:gd name="T6" fmla="*/ 1 w 32"/>
                  <a:gd name="T7" fmla="*/ 9 h 33"/>
                  <a:gd name="T8" fmla="*/ 0 w 32"/>
                  <a:gd name="T9" fmla="*/ 16 h 33"/>
                  <a:gd name="T10" fmla="*/ 1 w 32"/>
                  <a:gd name="T11" fmla="*/ 22 h 33"/>
                  <a:gd name="T12" fmla="*/ 5 w 32"/>
                  <a:gd name="T13" fmla="*/ 28 h 33"/>
                  <a:gd name="T14" fmla="*/ 9 w 32"/>
                  <a:gd name="T15" fmla="*/ 32 h 33"/>
                  <a:gd name="T16" fmla="*/ 16 w 32"/>
                  <a:gd name="T17" fmla="*/ 33 h 33"/>
                  <a:gd name="T18" fmla="*/ 22 w 32"/>
                  <a:gd name="T19" fmla="*/ 32 h 33"/>
                  <a:gd name="T20" fmla="*/ 28 w 32"/>
                  <a:gd name="T21" fmla="*/ 28 h 33"/>
                  <a:gd name="T22" fmla="*/ 31 w 32"/>
                  <a:gd name="T23" fmla="*/ 22 h 33"/>
                  <a:gd name="T24" fmla="*/ 32 w 32"/>
                  <a:gd name="T25" fmla="*/ 16 h 33"/>
                  <a:gd name="T26" fmla="*/ 31 w 32"/>
                  <a:gd name="T27" fmla="*/ 9 h 33"/>
                  <a:gd name="T28" fmla="*/ 28 w 32"/>
                  <a:gd name="T29" fmla="*/ 4 h 33"/>
                  <a:gd name="T30" fmla="*/ 22 w 32"/>
                  <a:gd name="T31" fmla="*/ 1 h 33"/>
                  <a:gd name="T32" fmla="*/ 16 w 32"/>
                  <a:gd name="T33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2" h="33">
                    <a:moveTo>
                      <a:pt x="16" y="0"/>
                    </a:moveTo>
                    <a:lnTo>
                      <a:pt x="9" y="1"/>
                    </a:lnTo>
                    <a:lnTo>
                      <a:pt x="5" y="4"/>
                    </a:lnTo>
                    <a:lnTo>
                      <a:pt x="1" y="9"/>
                    </a:lnTo>
                    <a:lnTo>
                      <a:pt x="0" y="16"/>
                    </a:lnTo>
                    <a:lnTo>
                      <a:pt x="1" y="22"/>
                    </a:lnTo>
                    <a:lnTo>
                      <a:pt x="5" y="28"/>
                    </a:lnTo>
                    <a:lnTo>
                      <a:pt x="9" y="32"/>
                    </a:lnTo>
                    <a:lnTo>
                      <a:pt x="16" y="33"/>
                    </a:lnTo>
                    <a:lnTo>
                      <a:pt x="22" y="32"/>
                    </a:lnTo>
                    <a:lnTo>
                      <a:pt x="28" y="28"/>
                    </a:lnTo>
                    <a:lnTo>
                      <a:pt x="31" y="22"/>
                    </a:lnTo>
                    <a:lnTo>
                      <a:pt x="32" y="16"/>
                    </a:lnTo>
                    <a:lnTo>
                      <a:pt x="31" y="9"/>
                    </a:lnTo>
                    <a:lnTo>
                      <a:pt x="28" y="4"/>
                    </a:lnTo>
                    <a:lnTo>
                      <a:pt x="22" y="1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69" name="Freeform 101"/>
              <p:cNvSpPr>
                <a:spLocks/>
              </p:cNvSpPr>
              <p:nvPr/>
            </p:nvSpPr>
            <p:spPr bwMode="auto">
              <a:xfrm>
                <a:off x="1893" y="507"/>
                <a:ext cx="5" cy="6"/>
              </a:xfrm>
              <a:custGeom>
                <a:avLst/>
                <a:gdLst>
                  <a:gd name="T0" fmla="*/ 17 w 33"/>
                  <a:gd name="T1" fmla="*/ 0 h 33"/>
                  <a:gd name="T2" fmla="*/ 11 w 33"/>
                  <a:gd name="T3" fmla="*/ 1 h 33"/>
                  <a:gd name="T4" fmla="*/ 5 w 33"/>
                  <a:gd name="T5" fmla="*/ 5 h 33"/>
                  <a:gd name="T6" fmla="*/ 1 w 33"/>
                  <a:gd name="T7" fmla="*/ 11 h 33"/>
                  <a:gd name="T8" fmla="*/ 0 w 33"/>
                  <a:gd name="T9" fmla="*/ 16 h 33"/>
                  <a:gd name="T10" fmla="*/ 1 w 33"/>
                  <a:gd name="T11" fmla="*/ 22 h 33"/>
                  <a:gd name="T12" fmla="*/ 5 w 33"/>
                  <a:gd name="T13" fmla="*/ 28 h 33"/>
                  <a:gd name="T14" fmla="*/ 11 w 33"/>
                  <a:gd name="T15" fmla="*/ 32 h 33"/>
                  <a:gd name="T16" fmla="*/ 17 w 33"/>
                  <a:gd name="T17" fmla="*/ 33 h 33"/>
                  <a:gd name="T18" fmla="*/ 24 w 33"/>
                  <a:gd name="T19" fmla="*/ 32 h 33"/>
                  <a:gd name="T20" fmla="*/ 29 w 33"/>
                  <a:gd name="T21" fmla="*/ 28 h 33"/>
                  <a:gd name="T22" fmla="*/ 32 w 33"/>
                  <a:gd name="T23" fmla="*/ 22 h 33"/>
                  <a:gd name="T24" fmla="*/ 33 w 33"/>
                  <a:gd name="T25" fmla="*/ 16 h 33"/>
                  <a:gd name="T26" fmla="*/ 32 w 33"/>
                  <a:gd name="T27" fmla="*/ 11 h 33"/>
                  <a:gd name="T28" fmla="*/ 29 w 33"/>
                  <a:gd name="T29" fmla="*/ 5 h 33"/>
                  <a:gd name="T30" fmla="*/ 24 w 33"/>
                  <a:gd name="T31" fmla="*/ 1 h 33"/>
                  <a:gd name="T32" fmla="*/ 17 w 33"/>
                  <a:gd name="T33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3" h="33">
                    <a:moveTo>
                      <a:pt x="17" y="0"/>
                    </a:moveTo>
                    <a:lnTo>
                      <a:pt x="11" y="1"/>
                    </a:lnTo>
                    <a:lnTo>
                      <a:pt x="5" y="5"/>
                    </a:lnTo>
                    <a:lnTo>
                      <a:pt x="1" y="11"/>
                    </a:lnTo>
                    <a:lnTo>
                      <a:pt x="0" y="16"/>
                    </a:lnTo>
                    <a:lnTo>
                      <a:pt x="1" y="22"/>
                    </a:lnTo>
                    <a:lnTo>
                      <a:pt x="5" y="28"/>
                    </a:lnTo>
                    <a:lnTo>
                      <a:pt x="11" y="32"/>
                    </a:lnTo>
                    <a:lnTo>
                      <a:pt x="17" y="33"/>
                    </a:lnTo>
                    <a:lnTo>
                      <a:pt x="24" y="32"/>
                    </a:lnTo>
                    <a:lnTo>
                      <a:pt x="29" y="28"/>
                    </a:lnTo>
                    <a:lnTo>
                      <a:pt x="32" y="22"/>
                    </a:lnTo>
                    <a:lnTo>
                      <a:pt x="33" y="16"/>
                    </a:lnTo>
                    <a:lnTo>
                      <a:pt x="32" y="11"/>
                    </a:lnTo>
                    <a:lnTo>
                      <a:pt x="29" y="5"/>
                    </a:lnTo>
                    <a:lnTo>
                      <a:pt x="24" y="1"/>
                    </a:lnTo>
                    <a:lnTo>
                      <a:pt x="1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70" name="Freeform 102"/>
              <p:cNvSpPr>
                <a:spLocks/>
              </p:cNvSpPr>
              <p:nvPr/>
            </p:nvSpPr>
            <p:spPr bwMode="auto">
              <a:xfrm>
                <a:off x="1665" y="554"/>
                <a:ext cx="194" cy="53"/>
              </a:xfrm>
              <a:custGeom>
                <a:avLst/>
                <a:gdLst>
                  <a:gd name="T0" fmla="*/ 0 w 1166"/>
                  <a:gd name="T1" fmla="*/ 316 h 316"/>
                  <a:gd name="T2" fmla="*/ 1161 w 1166"/>
                  <a:gd name="T3" fmla="*/ 0 h 316"/>
                  <a:gd name="T4" fmla="*/ 1161 w 1166"/>
                  <a:gd name="T5" fmla="*/ 0 h 316"/>
                  <a:gd name="T6" fmla="*/ 1166 w 1166"/>
                  <a:gd name="T7" fmla="*/ 39 h 316"/>
                  <a:gd name="T8" fmla="*/ 149 w 1166"/>
                  <a:gd name="T9" fmla="*/ 316 h 316"/>
                  <a:gd name="T10" fmla="*/ 0 w 1166"/>
                  <a:gd name="T11" fmla="*/ 316 h 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66" h="316">
                    <a:moveTo>
                      <a:pt x="0" y="316"/>
                    </a:moveTo>
                    <a:lnTo>
                      <a:pt x="1161" y="0"/>
                    </a:lnTo>
                    <a:lnTo>
                      <a:pt x="1161" y="0"/>
                    </a:lnTo>
                    <a:lnTo>
                      <a:pt x="1166" y="39"/>
                    </a:lnTo>
                    <a:lnTo>
                      <a:pt x="149" y="316"/>
                    </a:lnTo>
                    <a:lnTo>
                      <a:pt x="0" y="3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71" name="Freeform 103"/>
              <p:cNvSpPr>
                <a:spLocks/>
              </p:cNvSpPr>
              <p:nvPr/>
            </p:nvSpPr>
            <p:spPr bwMode="auto">
              <a:xfrm>
                <a:off x="1648" y="607"/>
                <a:ext cx="42" cy="11"/>
              </a:xfrm>
              <a:custGeom>
                <a:avLst/>
                <a:gdLst>
                  <a:gd name="T0" fmla="*/ 99 w 248"/>
                  <a:gd name="T1" fmla="*/ 0 h 66"/>
                  <a:gd name="T2" fmla="*/ 0 w 248"/>
                  <a:gd name="T3" fmla="*/ 27 h 66"/>
                  <a:gd name="T4" fmla="*/ 5 w 248"/>
                  <a:gd name="T5" fmla="*/ 66 h 66"/>
                  <a:gd name="T6" fmla="*/ 248 w 248"/>
                  <a:gd name="T7" fmla="*/ 0 h 66"/>
                  <a:gd name="T8" fmla="*/ 99 w 248"/>
                  <a:gd name="T9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8" h="66">
                    <a:moveTo>
                      <a:pt x="99" y="0"/>
                    </a:moveTo>
                    <a:lnTo>
                      <a:pt x="0" y="27"/>
                    </a:lnTo>
                    <a:lnTo>
                      <a:pt x="5" y="66"/>
                    </a:lnTo>
                    <a:lnTo>
                      <a:pt x="248" y="0"/>
                    </a:lnTo>
                    <a:lnTo>
                      <a:pt x="99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72" name="Freeform 104"/>
              <p:cNvSpPr>
                <a:spLocks/>
              </p:cNvSpPr>
              <p:nvPr/>
            </p:nvSpPr>
            <p:spPr bwMode="auto">
              <a:xfrm>
                <a:off x="1851" y="536"/>
                <a:ext cx="42" cy="35"/>
              </a:xfrm>
              <a:custGeom>
                <a:avLst/>
                <a:gdLst>
                  <a:gd name="T0" fmla="*/ 106 w 251"/>
                  <a:gd name="T1" fmla="*/ 4 h 214"/>
                  <a:gd name="T2" fmla="*/ 132 w 251"/>
                  <a:gd name="T3" fmla="*/ 0 h 214"/>
                  <a:gd name="T4" fmla="*/ 156 w 251"/>
                  <a:gd name="T5" fmla="*/ 1 h 214"/>
                  <a:gd name="T6" fmla="*/ 180 w 251"/>
                  <a:gd name="T7" fmla="*/ 5 h 214"/>
                  <a:gd name="T8" fmla="*/ 200 w 251"/>
                  <a:gd name="T9" fmla="*/ 14 h 214"/>
                  <a:gd name="T10" fmla="*/ 217 w 251"/>
                  <a:gd name="T11" fmla="*/ 26 h 214"/>
                  <a:gd name="T12" fmla="*/ 233 w 251"/>
                  <a:gd name="T13" fmla="*/ 40 h 214"/>
                  <a:gd name="T14" fmla="*/ 243 w 251"/>
                  <a:gd name="T15" fmla="*/ 58 h 214"/>
                  <a:gd name="T16" fmla="*/ 250 w 251"/>
                  <a:gd name="T17" fmla="*/ 78 h 214"/>
                  <a:gd name="T18" fmla="*/ 251 w 251"/>
                  <a:gd name="T19" fmla="*/ 99 h 214"/>
                  <a:gd name="T20" fmla="*/ 248 w 251"/>
                  <a:gd name="T21" fmla="*/ 120 h 214"/>
                  <a:gd name="T22" fmla="*/ 240 w 251"/>
                  <a:gd name="T23" fmla="*/ 140 h 214"/>
                  <a:gd name="T24" fmla="*/ 227 w 251"/>
                  <a:gd name="T25" fmla="*/ 160 h 214"/>
                  <a:gd name="T26" fmla="*/ 211 w 251"/>
                  <a:gd name="T27" fmla="*/ 176 h 214"/>
                  <a:gd name="T28" fmla="*/ 193 w 251"/>
                  <a:gd name="T29" fmla="*/ 191 h 214"/>
                  <a:gd name="T30" fmla="*/ 170 w 251"/>
                  <a:gd name="T31" fmla="*/ 203 h 214"/>
                  <a:gd name="T32" fmla="*/ 145 w 251"/>
                  <a:gd name="T33" fmla="*/ 211 h 214"/>
                  <a:gd name="T34" fmla="*/ 120 w 251"/>
                  <a:gd name="T35" fmla="*/ 214 h 214"/>
                  <a:gd name="T36" fmla="*/ 95 w 251"/>
                  <a:gd name="T37" fmla="*/ 214 h 214"/>
                  <a:gd name="T38" fmla="*/ 73 w 251"/>
                  <a:gd name="T39" fmla="*/ 209 h 214"/>
                  <a:gd name="T40" fmla="*/ 52 w 251"/>
                  <a:gd name="T41" fmla="*/ 201 h 214"/>
                  <a:gd name="T42" fmla="*/ 34 w 251"/>
                  <a:gd name="T43" fmla="*/ 189 h 214"/>
                  <a:gd name="T44" fmla="*/ 19 w 251"/>
                  <a:gd name="T45" fmla="*/ 174 h 214"/>
                  <a:gd name="T46" fmla="*/ 8 w 251"/>
                  <a:gd name="T47" fmla="*/ 157 h 214"/>
                  <a:gd name="T48" fmla="*/ 1 w 251"/>
                  <a:gd name="T49" fmla="*/ 136 h 214"/>
                  <a:gd name="T50" fmla="*/ 0 w 251"/>
                  <a:gd name="T51" fmla="*/ 114 h 214"/>
                  <a:gd name="T52" fmla="*/ 4 w 251"/>
                  <a:gd name="T53" fmla="*/ 94 h 214"/>
                  <a:gd name="T54" fmla="*/ 12 w 251"/>
                  <a:gd name="T55" fmla="*/ 73 h 214"/>
                  <a:gd name="T56" fmla="*/ 24 w 251"/>
                  <a:gd name="T57" fmla="*/ 55 h 214"/>
                  <a:gd name="T58" fmla="*/ 40 w 251"/>
                  <a:gd name="T59" fmla="*/ 38 h 214"/>
                  <a:gd name="T60" fmla="*/ 60 w 251"/>
                  <a:gd name="T61" fmla="*/ 24 h 214"/>
                  <a:gd name="T62" fmla="*/ 81 w 251"/>
                  <a:gd name="T63" fmla="*/ 12 h 214"/>
                  <a:gd name="T64" fmla="*/ 106 w 251"/>
                  <a:gd name="T65" fmla="*/ 4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51" h="214">
                    <a:moveTo>
                      <a:pt x="106" y="4"/>
                    </a:moveTo>
                    <a:lnTo>
                      <a:pt x="132" y="0"/>
                    </a:lnTo>
                    <a:lnTo>
                      <a:pt x="156" y="1"/>
                    </a:lnTo>
                    <a:lnTo>
                      <a:pt x="180" y="5"/>
                    </a:lnTo>
                    <a:lnTo>
                      <a:pt x="200" y="14"/>
                    </a:lnTo>
                    <a:lnTo>
                      <a:pt x="217" y="26"/>
                    </a:lnTo>
                    <a:lnTo>
                      <a:pt x="233" y="40"/>
                    </a:lnTo>
                    <a:lnTo>
                      <a:pt x="243" y="58"/>
                    </a:lnTo>
                    <a:lnTo>
                      <a:pt x="250" y="78"/>
                    </a:lnTo>
                    <a:lnTo>
                      <a:pt x="251" y="99"/>
                    </a:lnTo>
                    <a:lnTo>
                      <a:pt x="248" y="120"/>
                    </a:lnTo>
                    <a:lnTo>
                      <a:pt x="240" y="140"/>
                    </a:lnTo>
                    <a:lnTo>
                      <a:pt x="227" y="160"/>
                    </a:lnTo>
                    <a:lnTo>
                      <a:pt x="211" y="176"/>
                    </a:lnTo>
                    <a:lnTo>
                      <a:pt x="193" y="191"/>
                    </a:lnTo>
                    <a:lnTo>
                      <a:pt x="170" y="203"/>
                    </a:lnTo>
                    <a:lnTo>
                      <a:pt x="145" y="211"/>
                    </a:lnTo>
                    <a:lnTo>
                      <a:pt x="120" y="214"/>
                    </a:lnTo>
                    <a:lnTo>
                      <a:pt x="95" y="214"/>
                    </a:lnTo>
                    <a:lnTo>
                      <a:pt x="73" y="209"/>
                    </a:lnTo>
                    <a:lnTo>
                      <a:pt x="52" y="201"/>
                    </a:lnTo>
                    <a:lnTo>
                      <a:pt x="34" y="189"/>
                    </a:lnTo>
                    <a:lnTo>
                      <a:pt x="19" y="174"/>
                    </a:lnTo>
                    <a:lnTo>
                      <a:pt x="8" y="157"/>
                    </a:lnTo>
                    <a:lnTo>
                      <a:pt x="1" y="136"/>
                    </a:lnTo>
                    <a:lnTo>
                      <a:pt x="0" y="114"/>
                    </a:lnTo>
                    <a:lnTo>
                      <a:pt x="4" y="94"/>
                    </a:lnTo>
                    <a:lnTo>
                      <a:pt x="12" y="73"/>
                    </a:lnTo>
                    <a:lnTo>
                      <a:pt x="24" y="55"/>
                    </a:lnTo>
                    <a:lnTo>
                      <a:pt x="40" y="38"/>
                    </a:lnTo>
                    <a:lnTo>
                      <a:pt x="60" y="24"/>
                    </a:lnTo>
                    <a:lnTo>
                      <a:pt x="81" y="12"/>
                    </a:lnTo>
                    <a:lnTo>
                      <a:pt x="106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73" name="Freeform 105"/>
              <p:cNvSpPr>
                <a:spLocks/>
              </p:cNvSpPr>
              <p:nvPr/>
            </p:nvSpPr>
            <p:spPr bwMode="auto">
              <a:xfrm>
                <a:off x="1636" y="582"/>
                <a:ext cx="209" cy="25"/>
              </a:xfrm>
              <a:custGeom>
                <a:avLst/>
                <a:gdLst>
                  <a:gd name="T0" fmla="*/ 0 w 1256"/>
                  <a:gd name="T1" fmla="*/ 148 h 148"/>
                  <a:gd name="T2" fmla="*/ 4 w 1256"/>
                  <a:gd name="T3" fmla="*/ 119 h 148"/>
                  <a:gd name="T4" fmla="*/ 1256 w 1256"/>
                  <a:gd name="T5" fmla="*/ 0 h 148"/>
                  <a:gd name="T6" fmla="*/ 1256 w 1256"/>
                  <a:gd name="T7" fmla="*/ 0 h 148"/>
                  <a:gd name="T8" fmla="*/ 1250 w 1256"/>
                  <a:gd name="T9" fmla="*/ 41 h 148"/>
                  <a:gd name="T10" fmla="*/ 124 w 1256"/>
                  <a:gd name="T11" fmla="*/ 148 h 148"/>
                  <a:gd name="T12" fmla="*/ 0 w 1256"/>
                  <a:gd name="T13" fmla="*/ 148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6" h="148">
                    <a:moveTo>
                      <a:pt x="0" y="148"/>
                    </a:moveTo>
                    <a:lnTo>
                      <a:pt x="4" y="119"/>
                    </a:lnTo>
                    <a:lnTo>
                      <a:pt x="1256" y="0"/>
                    </a:lnTo>
                    <a:lnTo>
                      <a:pt x="1256" y="0"/>
                    </a:lnTo>
                    <a:lnTo>
                      <a:pt x="1250" y="41"/>
                    </a:lnTo>
                    <a:lnTo>
                      <a:pt x="124" y="148"/>
                    </a:lnTo>
                    <a:lnTo>
                      <a:pt x="0" y="14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74" name="Freeform 106"/>
              <p:cNvSpPr>
                <a:spLocks/>
              </p:cNvSpPr>
              <p:nvPr/>
            </p:nvSpPr>
            <p:spPr bwMode="auto">
              <a:xfrm>
                <a:off x="1636" y="607"/>
                <a:ext cx="21" cy="2"/>
              </a:xfrm>
              <a:custGeom>
                <a:avLst/>
                <a:gdLst>
                  <a:gd name="T0" fmla="*/ 1 w 125"/>
                  <a:gd name="T1" fmla="*/ 0 h 12"/>
                  <a:gd name="T2" fmla="*/ 0 w 125"/>
                  <a:gd name="T3" fmla="*/ 12 h 12"/>
                  <a:gd name="T4" fmla="*/ 125 w 125"/>
                  <a:gd name="T5" fmla="*/ 0 h 12"/>
                  <a:gd name="T6" fmla="*/ 1 w 125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5" h="12">
                    <a:moveTo>
                      <a:pt x="1" y="0"/>
                    </a:moveTo>
                    <a:lnTo>
                      <a:pt x="0" y="12"/>
                    </a:lnTo>
                    <a:lnTo>
                      <a:pt x="125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75" name="Freeform 107"/>
              <p:cNvSpPr>
                <a:spLocks/>
              </p:cNvSpPr>
              <p:nvPr/>
            </p:nvSpPr>
            <p:spPr bwMode="auto">
              <a:xfrm>
                <a:off x="1841" y="567"/>
                <a:ext cx="43" cy="39"/>
              </a:xfrm>
              <a:custGeom>
                <a:avLst/>
                <a:gdLst>
                  <a:gd name="T0" fmla="*/ 137 w 260"/>
                  <a:gd name="T1" fmla="*/ 0 h 237"/>
                  <a:gd name="T2" fmla="*/ 163 w 260"/>
                  <a:gd name="T3" fmla="*/ 2 h 237"/>
                  <a:gd name="T4" fmla="*/ 188 w 260"/>
                  <a:gd name="T5" fmla="*/ 8 h 237"/>
                  <a:gd name="T6" fmla="*/ 209 w 260"/>
                  <a:gd name="T7" fmla="*/ 18 h 237"/>
                  <a:gd name="T8" fmla="*/ 228 w 260"/>
                  <a:gd name="T9" fmla="*/ 32 h 237"/>
                  <a:gd name="T10" fmla="*/ 242 w 260"/>
                  <a:gd name="T11" fmla="*/ 49 h 237"/>
                  <a:gd name="T12" fmla="*/ 252 w 260"/>
                  <a:gd name="T13" fmla="*/ 69 h 237"/>
                  <a:gd name="T14" fmla="*/ 259 w 260"/>
                  <a:gd name="T15" fmla="*/ 91 h 237"/>
                  <a:gd name="T16" fmla="*/ 260 w 260"/>
                  <a:gd name="T17" fmla="*/ 114 h 237"/>
                  <a:gd name="T18" fmla="*/ 256 w 260"/>
                  <a:gd name="T19" fmla="*/ 138 h 237"/>
                  <a:gd name="T20" fmla="*/ 247 w 260"/>
                  <a:gd name="T21" fmla="*/ 161 h 237"/>
                  <a:gd name="T22" fmla="*/ 234 w 260"/>
                  <a:gd name="T23" fmla="*/ 181 h 237"/>
                  <a:gd name="T24" fmla="*/ 218 w 260"/>
                  <a:gd name="T25" fmla="*/ 200 h 237"/>
                  <a:gd name="T26" fmla="*/ 198 w 260"/>
                  <a:gd name="T27" fmla="*/ 215 h 237"/>
                  <a:gd name="T28" fmla="*/ 176 w 260"/>
                  <a:gd name="T29" fmla="*/ 226 h 237"/>
                  <a:gd name="T30" fmla="*/ 151 w 260"/>
                  <a:gd name="T31" fmla="*/ 233 h 237"/>
                  <a:gd name="T32" fmla="*/ 124 w 260"/>
                  <a:gd name="T33" fmla="*/ 237 h 237"/>
                  <a:gd name="T34" fmla="*/ 98 w 260"/>
                  <a:gd name="T35" fmla="*/ 234 h 237"/>
                  <a:gd name="T36" fmla="*/ 73 w 260"/>
                  <a:gd name="T37" fmla="*/ 229 h 237"/>
                  <a:gd name="T38" fmla="*/ 51 w 260"/>
                  <a:gd name="T39" fmla="*/ 218 h 237"/>
                  <a:gd name="T40" fmla="*/ 33 w 260"/>
                  <a:gd name="T41" fmla="*/ 204 h 237"/>
                  <a:gd name="T42" fmla="*/ 18 w 260"/>
                  <a:gd name="T43" fmla="*/ 187 h 237"/>
                  <a:gd name="T44" fmla="*/ 7 w 260"/>
                  <a:gd name="T45" fmla="*/ 167 h 237"/>
                  <a:gd name="T46" fmla="*/ 1 w 260"/>
                  <a:gd name="T47" fmla="*/ 146 h 237"/>
                  <a:gd name="T48" fmla="*/ 0 w 260"/>
                  <a:gd name="T49" fmla="*/ 122 h 237"/>
                  <a:gd name="T50" fmla="*/ 4 w 260"/>
                  <a:gd name="T51" fmla="*/ 98 h 237"/>
                  <a:gd name="T52" fmla="*/ 13 w 260"/>
                  <a:gd name="T53" fmla="*/ 75 h 237"/>
                  <a:gd name="T54" fmla="*/ 26 w 260"/>
                  <a:gd name="T55" fmla="*/ 55 h 237"/>
                  <a:gd name="T56" fmla="*/ 43 w 260"/>
                  <a:gd name="T57" fmla="*/ 38 h 237"/>
                  <a:gd name="T58" fmla="*/ 62 w 260"/>
                  <a:gd name="T59" fmla="*/ 22 h 237"/>
                  <a:gd name="T60" fmla="*/ 85 w 260"/>
                  <a:gd name="T61" fmla="*/ 11 h 237"/>
                  <a:gd name="T62" fmla="*/ 110 w 260"/>
                  <a:gd name="T63" fmla="*/ 3 h 237"/>
                  <a:gd name="T64" fmla="*/ 137 w 260"/>
                  <a:gd name="T65" fmla="*/ 0 h 2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60" h="237">
                    <a:moveTo>
                      <a:pt x="137" y="0"/>
                    </a:moveTo>
                    <a:lnTo>
                      <a:pt x="163" y="2"/>
                    </a:lnTo>
                    <a:lnTo>
                      <a:pt x="188" y="8"/>
                    </a:lnTo>
                    <a:lnTo>
                      <a:pt x="209" y="18"/>
                    </a:lnTo>
                    <a:lnTo>
                      <a:pt x="228" y="32"/>
                    </a:lnTo>
                    <a:lnTo>
                      <a:pt x="242" y="49"/>
                    </a:lnTo>
                    <a:lnTo>
                      <a:pt x="252" y="69"/>
                    </a:lnTo>
                    <a:lnTo>
                      <a:pt x="259" y="91"/>
                    </a:lnTo>
                    <a:lnTo>
                      <a:pt x="260" y="114"/>
                    </a:lnTo>
                    <a:lnTo>
                      <a:pt x="256" y="138"/>
                    </a:lnTo>
                    <a:lnTo>
                      <a:pt x="247" y="161"/>
                    </a:lnTo>
                    <a:lnTo>
                      <a:pt x="234" y="181"/>
                    </a:lnTo>
                    <a:lnTo>
                      <a:pt x="218" y="200"/>
                    </a:lnTo>
                    <a:lnTo>
                      <a:pt x="198" y="215"/>
                    </a:lnTo>
                    <a:lnTo>
                      <a:pt x="176" y="226"/>
                    </a:lnTo>
                    <a:lnTo>
                      <a:pt x="151" y="233"/>
                    </a:lnTo>
                    <a:lnTo>
                      <a:pt x="124" y="237"/>
                    </a:lnTo>
                    <a:lnTo>
                      <a:pt x="98" y="234"/>
                    </a:lnTo>
                    <a:lnTo>
                      <a:pt x="73" y="229"/>
                    </a:lnTo>
                    <a:lnTo>
                      <a:pt x="51" y="218"/>
                    </a:lnTo>
                    <a:lnTo>
                      <a:pt x="33" y="204"/>
                    </a:lnTo>
                    <a:lnTo>
                      <a:pt x="18" y="187"/>
                    </a:lnTo>
                    <a:lnTo>
                      <a:pt x="7" y="167"/>
                    </a:lnTo>
                    <a:lnTo>
                      <a:pt x="1" y="146"/>
                    </a:lnTo>
                    <a:lnTo>
                      <a:pt x="0" y="122"/>
                    </a:lnTo>
                    <a:lnTo>
                      <a:pt x="4" y="98"/>
                    </a:lnTo>
                    <a:lnTo>
                      <a:pt x="13" y="75"/>
                    </a:lnTo>
                    <a:lnTo>
                      <a:pt x="26" y="55"/>
                    </a:lnTo>
                    <a:lnTo>
                      <a:pt x="43" y="38"/>
                    </a:lnTo>
                    <a:lnTo>
                      <a:pt x="62" y="22"/>
                    </a:lnTo>
                    <a:lnTo>
                      <a:pt x="85" y="11"/>
                    </a:lnTo>
                    <a:lnTo>
                      <a:pt x="110" y="3"/>
                    </a:lnTo>
                    <a:lnTo>
                      <a:pt x="137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7276" name="AutoShape 108"/>
            <p:cNvSpPr>
              <a:spLocks noChangeArrowheads="1"/>
            </p:cNvSpPr>
            <p:nvPr/>
          </p:nvSpPr>
          <p:spPr bwMode="auto">
            <a:xfrm rot="16200000">
              <a:off x="1704" y="408"/>
              <a:ext cx="96" cy="336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7277" name="Group 109"/>
          <p:cNvGrpSpPr>
            <a:grpSpLocks/>
          </p:cNvGrpSpPr>
          <p:nvPr/>
        </p:nvGrpSpPr>
        <p:grpSpPr bwMode="auto">
          <a:xfrm>
            <a:off x="4724400" y="3200400"/>
            <a:ext cx="685800" cy="533400"/>
            <a:chOff x="3744" y="3744"/>
            <a:chExt cx="432" cy="336"/>
          </a:xfrm>
        </p:grpSpPr>
        <p:sp>
          <p:nvSpPr>
            <p:cNvPr id="7278" name="Rectangle 110"/>
            <p:cNvSpPr>
              <a:spLocks noChangeArrowheads="1"/>
            </p:cNvSpPr>
            <p:nvPr/>
          </p:nvSpPr>
          <p:spPr bwMode="auto">
            <a:xfrm rot="-10774731">
              <a:off x="3744" y="3744"/>
              <a:ext cx="432" cy="336"/>
            </a:xfrm>
            <a:prstGeom prst="rect">
              <a:avLst/>
            </a:prstGeom>
            <a:noFill/>
            <a:ln w="9525" cap="rnd">
              <a:solidFill>
                <a:schemeClr val="tx1"/>
              </a:solidFill>
              <a:prstDash val="sysDot"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279" name="Line 111"/>
            <p:cNvSpPr>
              <a:spLocks noChangeAspect="1" noChangeShapeType="1"/>
            </p:cNvSpPr>
            <p:nvPr/>
          </p:nvSpPr>
          <p:spPr bwMode="auto">
            <a:xfrm rot="-10767613">
              <a:off x="3880" y="4034"/>
              <a:ext cx="15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280" name="Text Box 112"/>
            <p:cNvSpPr txBox="1">
              <a:spLocks noChangeAspect="1" noChangeArrowheads="1"/>
            </p:cNvSpPr>
            <p:nvPr/>
          </p:nvSpPr>
          <p:spPr bwMode="auto">
            <a:xfrm rot="-10774731">
              <a:off x="3744" y="3888"/>
              <a:ext cx="431" cy="1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>
                      <a:alpha val="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0" hangingPunct="0"/>
              <a:r>
                <a:rPr lang="en-US" altLang="en-US" sz="900" b="1">
                  <a:latin typeface="Calibri" panose="020F0502020204030204" pitchFamily="34" charset="0"/>
                  <a:cs typeface="Calibri" panose="020F0502020204030204" pitchFamily="34" charset="0"/>
                </a:rPr>
                <a:t>vii</a:t>
              </a:r>
            </a:p>
          </p:txBody>
        </p:sp>
        <p:grpSp>
          <p:nvGrpSpPr>
            <p:cNvPr id="7281" name="Group 113"/>
            <p:cNvGrpSpPr>
              <a:grpSpLocks/>
            </p:cNvGrpSpPr>
            <p:nvPr/>
          </p:nvGrpSpPr>
          <p:grpSpPr bwMode="auto">
            <a:xfrm rot="4225399">
              <a:off x="3744" y="3744"/>
              <a:ext cx="144" cy="144"/>
              <a:chOff x="111842550" y="109270800"/>
              <a:chExt cx="228600" cy="228600"/>
            </a:xfrm>
          </p:grpSpPr>
          <p:sp>
            <p:nvSpPr>
              <p:cNvPr id="7282" name="Line 114"/>
              <p:cNvSpPr>
                <a:spLocks noChangeShapeType="1"/>
              </p:cNvSpPr>
              <p:nvPr/>
            </p:nvSpPr>
            <p:spPr bwMode="auto">
              <a:xfrm>
                <a:off x="111899700" y="109270800"/>
                <a:ext cx="114300" cy="2286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83" name="Line 115"/>
              <p:cNvSpPr>
                <a:spLocks noChangeShapeType="1"/>
              </p:cNvSpPr>
              <p:nvPr/>
            </p:nvSpPr>
            <p:spPr bwMode="auto">
              <a:xfrm flipV="1">
                <a:off x="111842550" y="109327950"/>
                <a:ext cx="228600" cy="1143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7284" name="Group 116"/>
            <p:cNvGrpSpPr>
              <a:grpSpLocks/>
            </p:cNvGrpSpPr>
            <p:nvPr/>
          </p:nvGrpSpPr>
          <p:grpSpPr bwMode="auto">
            <a:xfrm rot="4303484">
              <a:off x="4032" y="3744"/>
              <a:ext cx="144" cy="144"/>
              <a:chOff x="111842550" y="109270800"/>
              <a:chExt cx="228600" cy="228600"/>
            </a:xfrm>
          </p:grpSpPr>
          <p:sp>
            <p:nvSpPr>
              <p:cNvPr id="7285" name="Line 117"/>
              <p:cNvSpPr>
                <a:spLocks noChangeShapeType="1"/>
              </p:cNvSpPr>
              <p:nvPr/>
            </p:nvSpPr>
            <p:spPr bwMode="auto">
              <a:xfrm>
                <a:off x="111899700" y="109270800"/>
                <a:ext cx="114300" cy="2286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86" name="Line 118"/>
              <p:cNvSpPr>
                <a:spLocks noChangeShapeType="1"/>
              </p:cNvSpPr>
              <p:nvPr/>
            </p:nvSpPr>
            <p:spPr bwMode="auto">
              <a:xfrm flipV="1">
                <a:off x="111842550" y="109327950"/>
                <a:ext cx="228600" cy="1143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grpSp>
        <p:nvGrpSpPr>
          <p:cNvPr id="7287" name="Group 119"/>
          <p:cNvGrpSpPr>
            <a:grpSpLocks/>
          </p:cNvGrpSpPr>
          <p:nvPr/>
        </p:nvGrpSpPr>
        <p:grpSpPr bwMode="auto">
          <a:xfrm>
            <a:off x="5486400" y="3200400"/>
            <a:ext cx="381000" cy="533400"/>
            <a:chOff x="4320" y="3744"/>
            <a:chExt cx="240" cy="336"/>
          </a:xfrm>
        </p:grpSpPr>
        <p:sp>
          <p:nvSpPr>
            <p:cNvPr id="7288" name="Rectangle 120"/>
            <p:cNvSpPr>
              <a:spLocks noChangeArrowheads="1"/>
            </p:cNvSpPr>
            <p:nvPr/>
          </p:nvSpPr>
          <p:spPr bwMode="auto">
            <a:xfrm rot="10800000">
              <a:off x="4320" y="3744"/>
              <a:ext cx="236" cy="336"/>
            </a:xfrm>
            <a:prstGeom prst="rect">
              <a:avLst/>
            </a:prstGeom>
            <a:noFill/>
            <a:ln w="9525" cap="rnd">
              <a:solidFill>
                <a:schemeClr val="tx1"/>
              </a:solidFill>
              <a:prstDash val="sysDot"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289" name="Line 121"/>
            <p:cNvSpPr>
              <a:spLocks noChangeAspect="1" noChangeShapeType="1"/>
            </p:cNvSpPr>
            <p:nvPr/>
          </p:nvSpPr>
          <p:spPr bwMode="auto">
            <a:xfrm rot="10807117">
              <a:off x="4368" y="4032"/>
              <a:ext cx="141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290" name="Text Box 122"/>
            <p:cNvSpPr txBox="1">
              <a:spLocks noChangeArrowheads="1"/>
            </p:cNvSpPr>
            <p:nvPr/>
          </p:nvSpPr>
          <p:spPr bwMode="auto">
            <a:xfrm rot="10800000">
              <a:off x="4320" y="3840"/>
              <a:ext cx="240" cy="1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>
                      <a:alpha val="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rIns="0"/>
            <a:lstStyle/>
            <a:p>
              <a:pPr algn="ctr" eaLnBrk="0" hangingPunct="0"/>
              <a:r>
                <a:rPr lang="en-US" altLang="en-US" sz="900" b="1">
                  <a:latin typeface="Calibri" panose="020F0502020204030204" pitchFamily="34" charset="0"/>
                  <a:cs typeface="Calibri" panose="020F0502020204030204" pitchFamily="34" charset="0"/>
                </a:rPr>
                <a:t>vii</a:t>
              </a:r>
            </a:p>
          </p:txBody>
        </p:sp>
        <p:grpSp>
          <p:nvGrpSpPr>
            <p:cNvPr id="7291" name="Group 123"/>
            <p:cNvGrpSpPr>
              <a:grpSpLocks/>
            </p:cNvGrpSpPr>
            <p:nvPr/>
          </p:nvGrpSpPr>
          <p:grpSpPr bwMode="auto">
            <a:xfrm rot="4288470">
              <a:off x="4368" y="3744"/>
              <a:ext cx="144" cy="144"/>
              <a:chOff x="111842550" y="109270800"/>
              <a:chExt cx="228600" cy="228600"/>
            </a:xfrm>
          </p:grpSpPr>
          <p:sp>
            <p:nvSpPr>
              <p:cNvPr id="7292" name="Line 124"/>
              <p:cNvSpPr>
                <a:spLocks noChangeShapeType="1"/>
              </p:cNvSpPr>
              <p:nvPr/>
            </p:nvSpPr>
            <p:spPr bwMode="auto">
              <a:xfrm>
                <a:off x="111899700" y="109270800"/>
                <a:ext cx="114300" cy="2286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93" name="Line 125"/>
              <p:cNvSpPr>
                <a:spLocks noChangeShapeType="1"/>
              </p:cNvSpPr>
              <p:nvPr/>
            </p:nvSpPr>
            <p:spPr bwMode="auto">
              <a:xfrm flipV="1">
                <a:off x="111842550" y="109327950"/>
                <a:ext cx="228600" cy="1143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grpSp>
        <p:nvGrpSpPr>
          <p:cNvPr id="7294" name="Group 126"/>
          <p:cNvGrpSpPr>
            <a:grpSpLocks/>
          </p:cNvGrpSpPr>
          <p:nvPr/>
        </p:nvGrpSpPr>
        <p:grpSpPr bwMode="auto">
          <a:xfrm>
            <a:off x="4267200" y="3200400"/>
            <a:ext cx="381000" cy="533400"/>
            <a:chOff x="4320" y="3744"/>
            <a:chExt cx="240" cy="336"/>
          </a:xfrm>
        </p:grpSpPr>
        <p:sp>
          <p:nvSpPr>
            <p:cNvPr id="7295" name="Rectangle 127"/>
            <p:cNvSpPr>
              <a:spLocks noChangeArrowheads="1"/>
            </p:cNvSpPr>
            <p:nvPr/>
          </p:nvSpPr>
          <p:spPr bwMode="auto">
            <a:xfrm rot="10800000">
              <a:off x="4320" y="3744"/>
              <a:ext cx="236" cy="336"/>
            </a:xfrm>
            <a:prstGeom prst="rect">
              <a:avLst/>
            </a:prstGeom>
            <a:noFill/>
            <a:ln w="9525" cap="rnd">
              <a:solidFill>
                <a:schemeClr val="tx1"/>
              </a:solidFill>
              <a:prstDash val="sysDot"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296" name="Line 128"/>
            <p:cNvSpPr>
              <a:spLocks noChangeAspect="1" noChangeShapeType="1"/>
            </p:cNvSpPr>
            <p:nvPr/>
          </p:nvSpPr>
          <p:spPr bwMode="auto">
            <a:xfrm rot="10807117">
              <a:off x="4368" y="4032"/>
              <a:ext cx="141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297" name="Text Box 129"/>
            <p:cNvSpPr txBox="1">
              <a:spLocks noChangeArrowheads="1"/>
            </p:cNvSpPr>
            <p:nvPr/>
          </p:nvSpPr>
          <p:spPr bwMode="auto">
            <a:xfrm rot="10800000">
              <a:off x="4320" y="3840"/>
              <a:ext cx="240" cy="1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>
                      <a:alpha val="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 lIns="0" rIns="0"/>
            <a:lstStyle/>
            <a:p>
              <a:pPr algn="ctr" eaLnBrk="0" hangingPunct="0"/>
              <a:endParaRPr lang="en-US" altLang="en-US" sz="900" b="1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7298" name="Group 130"/>
            <p:cNvGrpSpPr>
              <a:grpSpLocks/>
            </p:cNvGrpSpPr>
            <p:nvPr/>
          </p:nvGrpSpPr>
          <p:grpSpPr bwMode="auto">
            <a:xfrm rot="4288470">
              <a:off x="4368" y="3744"/>
              <a:ext cx="144" cy="144"/>
              <a:chOff x="111842550" y="109270800"/>
              <a:chExt cx="228600" cy="228600"/>
            </a:xfrm>
          </p:grpSpPr>
          <p:sp>
            <p:nvSpPr>
              <p:cNvPr id="7299" name="Line 131"/>
              <p:cNvSpPr>
                <a:spLocks noChangeShapeType="1"/>
              </p:cNvSpPr>
              <p:nvPr/>
            </p:nvSpPr>
            <p:spPr bwMode="auto">
              <a:xfrm>
                <a:off x="111899700" y="109270800"/>
                <a:ext cx="114300" cy="2286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300" name="Line 132"/>
              <p:cNvSpPr>
                <a:spLocks noChangeShapeType="1"/>
              </p:cNvSpPr>
              <p:nvPr/>
            </p:nvSpPr>
            <p:spPr bwMode="auto">
              <a:xfrm flipV="1">
                <a:off x="111842550" y="109327950"/>
                <a:ext cx="228600" cy="11430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grpSp>
        <p:nvGrpSpPr>
          <p:cNvPr id="7301" name="Group 133"/>
          <p:cNvGrpSpPr>
            <a:grpSpLocks/>
          </p:cNvGrpSpPr>
          <p:nvPr/>
        </p:nvGrpSpPr>
        <p:grpSpPr bwMode="auto">
          <a:xfrm rot="10800000">
            <a:off x="3733800" y="3203866"/>
            <a:ext cx="381000" cy="609600"/>
            <a:chOff x="416" y="3252"/>
            <a:chExt cx="277" cy="462"/>
          </a:xfrm>
        </p:grpSpPr>
        <p:sp>
          <p:nvSpPr>
            <p:cNvPr id="7302" name="Rectangle 134"/>
            <p:cNvSpPr>
              <a:spLocks noChangeArrowheads="1"/>
            </p:cNvSpPr>
            <p:nvPr/>
          </p:nvSpPr>
          <p:spPr bwMode="auto">
            <a:xfrm>
              <a:off x="416" y="3252"/>
              <a:ext cx="277" cy="462"/>
            </a:xfrm>
            <a:prstGeom prst="rect">
              <a:avLst/>
            </a:prstGeom>
            <a:noFill/>
            <a:ln w="9525" cap="rnd">
              <a:solidFill>
                <a:schemeClr val="tx1"/>
              </a:solidFill>
              <a:prstDash val="sysDot"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99CC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303" name="Line 135"/>
            <p:cNvSpPr>
              <a:spLocks noChangeAspect="1" noChangeShapeType="1"/>
            </p:cNvSpPr>
            <p:nvPr/>
          </p:nvSpPr>
          <p:spPr bwMode="auto">
            <a:xfrm rot="7117">
              <a:off x="464" y="3308"/>
              <a:ext cx="18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304" name="Oval 136"/>
            <p:cNvSpPr>
              <a:spLocks noChangeAspect="1" noChangeArrowheads="1"/>
            </p:cNvSpPr>
            <p:nvPr/>
          </p:nvSpPr>
          <p:spPr bwMode="auto">
            <a:xfrm rot="7117">
              <a:off x="480" y="3548"/>
              <a:ext cx="136" cy="132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99CC"/>
                  </a:solidFill>
                </a14:hiddenFill>
              </a:ext>
            </a:extLst>
          </p:spPr>
          <p:txBody>
            <a:bodyPr/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305" name="Text Box 137"/>
            <p:cNvSpPr txBox="1">
              <a:spLocks noChangeArrowheads="1"/>
            </p:cNvSpPr>
            <p:nvPr/>
          </p:nvSpPr>
          <p:spPr bwMode="auto">
            <a:xfrm>
              <a:off x="434" y="3308"/>
              <a:ext cx="241" cy="1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99CC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rIns="0"/>
            <a:lstStyle/>
            <a:p>
              <a:pPr algn="ctr" eaLnBrk="0" hangingPunct="0"/>
              <a:r>
                <a:rPr lang="en-US" altLang="en-US" sz="900">
                  <a:latin typeface="Calibri" panose="020F0502020204030204" pitchFamily="34" charset="0"/>
                  <a:cs typeface="Calibri" panose="020F0502020204030204" pitchFamily="34" charset="0"/>
                </a:rPr>
                <a:t>Bass</a:t>
              </a:r>
            </a:p>
          </p:txBody>
        </p:sp>
      </p:grpSp>
      <p:sp>
        <p:nvSpPr>
          <p:cNvPr id="7310" name="Text Box 142"/>
          <p:cNvSpPr txBox="1">
            <a:spLocks noChangeArrowheads="1"/>
          </p:cNvSpPr>
          <p:nvPr/>
        </p:nvSpPr>
        <p:spPr bwMode="auto">
          <a:xfrm>
            <a:off x="457200" y="152400"/>
            <a:ext cx="8229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dirty="0">
                <a:latin typeface="Calibri" panose="020F0502020204030204" pitchFamily="34" charset="0"/>
                <a:cs typeface="Calibri" panose="020F0502020204030204" pitchFamily="34" charset="0"/>
              </a:rPr>
              <a:t>Extra Setup Icons</a:t>
            </a:r>
          </a:p>
        </p:txBody>
      </p:sp>
      <p:sp>
        <p:nvSpPr>
          <p:cNvPr id="142" name="Rectangle 151"/>
          <p:cNvSpPr>
            <a:spLocks noChangeArrowheads="1"/>
          </p:cNvSpPr>
          <p:nvPr/>
        </p:nvSpPr>
        <p:spPr bwMode="auto">
          <a:xfrm>
            <a:off x="2426982" y="1227992"/>
            <a:ext cx="1371600" cy="533400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</a:endParaRPr>
          </a:p>
        </p:txBody>
      </p:sp>
      <p:sp>
        <p:nvSpPr>
          <p:cNvPr id="143" name="Rectangle 152"/>
          <p:cNvSpPr>
            <a:spLocks noChangeArrowheads="1"/>
          </p:cNvSpPr>
          <p:nvPr/>
        </p:nvSpPr>
        <p:spPr bwMode="auto">
          <a:xfrm>
            <a:off x="4076700" y="1219200"/>
            <a:ext cx="990600" cy="533400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</a:endParaRPr>
          </a:p>
        </p:txBody>
      </p:sp>
      <p:grpSp>
        <p:nvGrpSpPr>
          <p:cNvPr id="144" name="Group 147"/>
          <p:cNvGrpSpPr>
            <a:grpSpLocks/>
          </p:cNvGrpSpPr>
          <p:nvPr/>
        </p:nvGrpSpPr>
        <p:grpSpPr bwMode="auto">
          <a:xfrm>
            <a:off x="5029200" y="4114800"/>
            <a:ext cx="609600" cy="381000"/>
            <a:chOff x="3168" y="2592"/>
            <a:chExt cx="384" cy="240"/>
          </a:xfrm>
        </p:grpSpPr>
        <p:sp>
          <p:nvSpPr>
            <p:cNvPr id="145" name="Rectangle 143"/>
            <p:cNvSpPr>
              <a:spLocks noChangeArrowheads="1"/>
            </p:cNvSpPr>
            <p:nvPr/>
          </p:nvSpPr>
          <p:spPr bwMode="auto">
            <a:xfrm>
              <a:off x="3168" y="2688"/>
              <a:ext cx="384" cy="144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celeste</a:t>
              </a:r>
            </a:p>
          </p:txBody>
        </p:sp>
        <p:sp>
          <p:nvSpPr>
            <p:cNvPr id="146" name="Rectangle 146"/>
            <p:cNvSpPr>
              <a:spLocks noChangeArrowheads="1"/>
            </p:cNvSpPr>
            <p:nvPr/>
          </p:nvSpPr>
          <p:spPr bwMode="auto">
            <a:xfrm>
              <a:off x="3312" y="2592"/>
              <a:ext cx="96" cy="48"/>
            </a:xfrm>
            <a:prstGeom prst="rect">
              <a:avLst/>
            </a:prstGeom>
            <a:solidFill>
              <a:schemeClr val="tx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47" name="Group 149"/>
          <p:cNvGrpSpPr>
            <a:grpSpLocks/>
          </p:cNvGrpSpPr>
          <p:nvPr/>
        </p:nvGrpSpPr>
        <p:grpSpPr bwMode="auto">
          <a:xfrm rot="234193">
            <a:off x="5561013" y="2128838"/>
            <a:ext cx="1784350" cy="893762"/>
            <a:chOff x="3503" y="1341"/>
            <a:chExt cx="1124" cy="563"/>
          </a:xfrm>
        </p:grpSpPr>
        <p:grpSp>
          <p:nvGrpSpPr>
            <p:cNvPr id="148" name="Group 144"/>
            <p:cNvGrpSpPr>
              <a:grpSpLocks/>
            </p:cNvGrpSpPr>
            <p:nvPr/>
          </p:nvGrpSpPr>
          <p:grpSpPr bwMode="auto">
            <a:xfrm>
              <a:off x="3503" y="1341"/>
              <a:ext cx="1124" cy="563"/>
              <a:chOff x="3503" y="1341"/>
              <a:chExt cx="1124" cy="563"/>
            </a:xfrm>
          </p:grpSpPr>
          <p:sp>
            <p:nvSpPr>
              <p:cNvPr id="150" name="Freeform 139"/>
              <p:cNvSpPr>
                <a:spLocks/>
              </p:cNvSpPr>
              <p:nvPr/>
            </p:nvSpPr>
            <p:spPr bwMode="auto">
              <a:xfrm rot="-161981">
                <a:off x="3611" y="1341"/>
                <a:ext cx="1016" cy="563"/>
              </a:xfrm>
              <a:custGeom>
                <a:avLst/>
                <a:gdLst>
                  <a:gd name="T0" fmla="*/ 0 w 1613691"/>
                  <a:gd name="T1" fmla="*/ 0 h 894394"/>
                  <a:gd name="T2" fmla="*/ 0 w 1613691"/>
                  <a:gd name="T3" fmla="*/ 0 h 894394"/>
                  <a:gd name="T4" fmla="*/ 0 w 1613691"/>
                  <a:gd name="T5" fmla="*/ 0 h 894394"/>
                  <a:gd name="T6" fmla="*/ 0 w 1613691"/>
                  <a:gd name="T7" fmla="*/ 0 h 894394"/>
                  <a:gd name="T8" fmla="*/ 0 w 1613691"/>
                  <a:gd name="T9" fmla="*/ 0 h 894394"/>
                  <a:gd name="T10" fmla="*/ 0 w 1613691"/>
                  <a:gd name="T11" fmla="*/ 0 h 894394"/>
                  <a:gd name="T12" fmla="*/ 0 w 1613691"/>
                  <a:gd name="T13" fmla="*/ 0 h 894394"/>
                  <a:gd name="T14" fmla="*/ 0 w 1613691"/>
                  <a:gd name="T15" fmla="*/ 0 h 894394"/>
                  <a:gd name="T16" fmla="*/ 0 w 1613691"/>
                  <a:gd name="T17" fmla="*/ 0 h 894394"/>
                  <a:gd name="T18" fmla="*/ 0 w 1613691"/>
                  <a:gd name="T19" fmla="*/ 0 h 894394"/>
                  <a:gd name="T20" fmla="*/ 0 w 1613691"/>
                  <a:gd name="T21" fmla="*/ 0 h 894394"/>
                  <a:gd name="T22" fmla="*/ 0 w 1613691"/>
                  <a:gd name="T23" fmla="*/ 0 h 894394"/>
                  <a:gd name="T24" fmla="*/ 0 w 1613691"/>
                  <a:gd name="T25" fmla="*/ 0 h 894394"/>
                  <a:gd name="T26" fmla="*/ 0 w 1613691"/>
                  <a:gd name="T27" fmla="*/ 0 h 894394"/>
                  <a:gd name="T28" fmla="*/ 0 w 1613691"/>
                  <a:gd name="T29" fmla="*/ 0 h 894394"/>
                  <a:gd name="T30" fmla="*/ 0 w 1613691"/>
                  <a:gd name="T31" fmla="*/ 0 h 894394"/>
                  <a:gd name="T32" fmla="*/ 0 w 1613691"/>
                  <a:gd name="T33" fmla="*/ 0 h 894394"/>
                  <a:gd name="T34" fmla="*/ 0 w 1613691"/>
                  <a:gd name="T35" fmla="*/ 0 h 894394"/>
                  <a:gd name="T36" fmla="*/ 0 w 1613691"/>
                  <a:gd name="T37" fmla="*/ 0 h 894394"/>
                  <a:gd name="T38" fmla="*/ 0 w 1613691"/>
                  <a:gd name="T39" fmla="*/ 0 h 894394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1613691" h="894394">
                    <a:moveTo>
                      <a:pt x="0" y="0"/>
                    </a:moveTo>
                    <a:lnTo>
                      <a:pt x="0" y="857250"/>
                    </a:lnTo>
                    <a:cubicBezTo>
                      <a:pt x="136525" y="854075"/>
                      <a:pt x="281235" y="894394"/>
                      <a:pt x="409575" y="847725"/>
                    </a:cubicBezTo>
                    <a:cubicBezTo>
                      <a:pt x="454432" y="831413"/>
                      <a:pt x="413829" y="752289"/>
                      <a:pt x="419100" y="704850"/>
                    </a:cubicBezTo>
                    <a:cubicBezTo>
                      <a:pt x="422781" y="671724"/>
                      <a:pt x="431062" y="674650"/>
                      <a:pt x="457200" y="657225"/>
                    </a:cubicBezTo>
                    <a:cubicBezTo>
                      <a:pt x="463550" y="647700"/>
                      <a:pt x="466542" y="634717"/>
                      <a:pt x="476250" y="628650"/>
                    </a:cubicBezTo>
                    <a:cubicBezTo>
                      <a:pt x="493278" y="618007"/>
                      <a:pt x="514350" y="615950"/>
                      <a:pt x="533400" y="609600"/>
                    </a:cubicBezTo>
                    <a:cubicBezTo>
                      <a:pt x="571500" y="596900"/>
                      <a:pt x="609600" y="584200"/>
                      <a:pt x="647700" y="571500"/>
                    </a:cubicBezTo>
                    <a:cubicBezTo>
                      <a:pt x="894708" y="489164"/>
                      <a:pt x="1168400" y="565150"/>
                      <a:pt x="1428750" y="561975"/>
                    </a:cubicBezTo>
                    <a:cubicBezTo>
                      <a:pt x="1444625" y="558800"/>
                      <a:pt x="1461216" y="558134"/>
                      <a:pt x="1476375" y="552450"/>
                    </a:cubicBezTo>
                    <a:cubicBezTo>
                      <a:pt x="1487094" y="548430"/>
                      <a:pt x="1494711" y="538520"/>
                      <a:pt x="1504950" y="533400"/>
                    </a:cubicBezTo>
                    <a:cubicBezTo>
                      <a:pt x="1513930" y="528910"/>
                      <a:pt x="1524000" y="527050"/>
                      <a:pt x="1533525" y="523875"/>
                    </a:cubicBezTo>
                    <a:cubicBezTo>
                      <a:pt x="1539875" y="514350"/>
                      <a:pt x="1545246" y="504094"/>
                      <a:pt x="1552575" y="495300"/>
                    </a:cubicBezTo>
                    <a:cubicBezTo>
                      <a:pt x="1613691" y="421961"/>
                      <a:pt x="1552902" y="509096"/>
                      <a:pt x="1600200" y="438150"/>
                    </a:cubicBezTo>
                    <a:cubicBezTo>
                      <a:pt x="1597025" y="346075"/>
                      <a:pt x="1596248" y="253886"/>
                      <a:pt x="1590675" y="161925"/>
                    </a:cubicBezTo>
                    <a:cubicBezTo>
                      <a:pt x="1590463" y="158432"/>
                      <a:pt x="1576279" y="102231"/>
                      <a:pt x="1571625" y="95250"/>
                    </a:cubicBezTo>
                    <a:cubicBezTo>
                      <a:pt x="1564153" y="84042"/>
                      <a:pt x="1553398" y="75299"/>
                      <a:pt x="1543050" y="66675"/>
                    </a:cubicBezTo>
                    <a:cubicBezTo>
                      <a:pt x="1519825" y="47321"/>
                      <a:pt x="1486642" y="32240"/>
                      <a:pt x="1457325" y="28575"/>
                    </a:cubicBezTo>
                    <a:cubicBezTo>
                      <a:pt x="1431925" y="25400"/>
                      <a:pt x="1381125" y="19050"/>
                      <a:pt x="1381125" y="1905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1" name="Rectangle 140"/>
              <p:cNvSpPr>
                <a:spLocks noChangeArrowheads="1"/>
              </p:cNvSpPr>
              <p:nvPr/>
            </p:nvSpPr>
            <p:spPr bwMode="auto">
              <a:xfrm rot="-161981">
                <a:off x="3503" y="1548"/>
                <a:ext cx="72" cy="144"/>
              </a:xfrm>
              <a:prstGeom prst="rect">
                <a:avLst/>
              </a:prstGeom>
              <a:solidFill>
                <a:srgbClr val="000000"/>
              </a:solidFill>
              <a:ln w="9525" algn="in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40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149" name="Text Box 148"/>
            <p:cNvSpPr txBox="1">
              <a:spLocks noChangeArrowheads="1"/>
            </p:cNvSpPr>
            <p:nvPr/>
          </p:nvSpPr>
          <p:spPr bwMode="auto">
            <a:xfrm rot="21402645">
              <a:off x="3840" y="1352"/>
              <a:ext cx="624" cy="3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 b="1" dirty="0" smtClean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American</a:t>
              </a:r>
            </a:p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 b="1" dirty="0" smtClean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Steinway</a:t>
              </a:r>
              <a:endParaRPr lang="en-US" altLang="en-US" sz="1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52" name="Group 149"/>
          <p:cNvGrpSpPr>
            <a:grpSpLocks/>
          </p:cNvGrpSpPr>
          <p:nvPr/>
        </p:nvGrpSpPr>
        <p:grpSpPr bwMode="auto">
          <a:xfrm rot="166600">
            <a:off x="5960681" y="3080811"/>
            <a:ext cx="1784350" cy="893762"/>
            <a:chOff x="3503" y="1341"/>
            <a:chExt cx="1124" cy="563"/>
          </a:xfrm>
        </p:grpSpPr>
        <p:grpSp>
          <p:nvGrpSpPr>
            <p:cNvPr id="153" name="Group 144"/>
            <p:cNvGrpSpPr>
              <a:grpSpLocks/>
            </p:cNvGrpSpPr>
            <p:nvPr/>
          </p:nvGrpSpPr>
          <p:grpSpPr bwMode="auto">
            <a:xfrm>
              <a:off x="3503" y="1341"/>
              <a:ext cx="1124" cy="563"/>
              <a:chOff x="3503" y="1341"/>
              <a:chExt cx="1124" cy="563"/>
            </a:xfrm>
          </p:grpSpPr>
          <p:sp>
            <p:nvSpPr>
              <p:cNvPr id="155" name="Freeform 139"/>
              <p:cNvSpPr>
                <a:spLocks/>
              </p:cNvSpPr>
              <p:nvPr/>
            </p:nvSpPr>
            <p:spPr bwMode="auto">
              <a:xfrm rot="21438019">
                <a:off x="3611" y="1341"/>
                <a:ext cx="1016" cy="563"/>
              </a:xfrm>
              <a:custGeom>
                <a:avLst/>
                <a:gdLst>
                  <a:gd name="T0" fmla="*/ 0 w 1613691"/>
                  <a:gd name="T1" fmla="*/ 0 h 894394"/>
                  <a:gd name="T2" fmla="*/ 0 w 1613691"/>
                  <a:gd name="T3" fmla="*/ 0 h 894394"/>
                  <a:gd name="T4" fmla="*/ 0 w 1613691"/>
                  <a:gd name="T5" fmla="*/ 0 h 894394"/>
                  <a:gd name="T6" fmla="*/ 0 w 1613691"/>
                  <a:gd name="T7" fmla="*/ 0 h 894394"/>
                  <a:gd name="T8" fmla="*/ 0 w 1613691"/>
                  <a:gd name="T9" fmla="*/ 0 h 894394"/>
                  <a:gd name="T10" fmla="*/ 0 w 1613691"/>
                  <a:gd name="T11" fmla="*/ 0 h 894394"/>
                  <a:gd name="T12" fmla="*/ 0 w 1613691"/>
                  <a:gd name="T13" fmla="*/ 0 h 894394"/>
                  <a:gd name="T14" fmla="*/ 0 w 1613691"/>
                  <a:gd name="T15" fmla="*/ 0 h 894394"/>
                  <a:gd name="T16" fmla="*/ 0 w 1613691"/>
                  <a:gd name="T17" fmla="*/ 0 h 894394"/>
                  <a:gd name="T18" fmla="*/ 0 w 1613691"/>
                  <a:gd name="T19" fmla="*/ 0 h 894394"/>
                  <a:gd name="T20" fmla="*/ 0 w 1613691"/>
                  <a:gd name="T21" fmla="*/ 0 h 894394"/>
                  <a:gd name="T22" fmla="*/ 0 w 1613691"/>
                  <a:gd name="T23" fmla="*/ 0 h 894394"/>
                  <a:gd name="T24" fmla="*/ 0 w 1613691"/>
                  <a:gd name="T25" fmla="*/ 0 h 894394"/>
                  <a:gd name="T26" fmla="*/ 0 w 1613691"/>
                  <a:gd name="T27" fmla="*/ 0 h 894394"/>
                  <a:gd name="T28" fmla="*/ 0 w 1613691"/>
                  <a:gd name="T29" fmla="*/ 0 h 894394"/>
                  <a:gd name="T30" fmla="*/ 0 w 1613691"/>
                  <a:gd name="T31" fmla="*/ 0 h 894394"/>
                  <a:gd name="T32" fmla="*/ 0 w 1613691"/>
                  <a:gd name="T33" fmla="*/ 0 h 894394"/>
                  <a:gd name="T34" fmla="*/ 0 w 1613691"/>
                  <a:gd name="T35" fmla="*/ 0 h 894394"/>
                  <a:gd name="T36" fmla="*/ 0 w 1613691"/>
                  <a:gd name="T37" fmla="*/ 0 h 894394"/>
                  <a:gd name="T38" fmla="*/ 0 w 1613691"/>
                  <a:gd name="T39" fmla="*/ 0 h 894394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1613691" h="894394">
                    <a:moveTo>
                      <a:pt x="0" y="0"/>
                    </a:moveTo>
                    <a:lnTo>
                      <a:pt x="0" y="857250"/>
                    </a:lnTo>
                    <a:cubicBezTo>
                      <a:pt x="136525" y="854075"/>
                      <a:pt x="281235" y="894394"/>
                      <a:pt x="409575" y="847725"/>
                    </a:cubicBezTo>
                    <a:cubicBezTo>
                      <a:pt x="454432" y="831413"/>
                      <a:pt x="413829" y="752289"/>
                      <a:pt x="419100" y="704850"/>
                    </a:cubicBezTo>
                    <a:cubicBezTo>
                      <a:pt x="422781" y="671724"/>
                      <a:pt x="431062" y="674650"/>
                      <a:pt x="457200" y="657225"/>
                    </a:cubicBezTo>
                    <a:cubicBezTo>
                      <a:pt x="463550" y="647700"/>
                      <a:pt x="466542" y="634717"/>
                      <a:pt x="476250" y="628650"/>
                    </a:cubicBezTo>
                    <a:cubicBezTo>
                      <a:pt x="493278" y="618007"/>
                      <a:pt x="514350" y="615950"/>
                      <a:pt x="533400" y="609600"/>
                    </a:cubicBezTo>
                    <a:cubicBezTo>
                      <a:pt x="571500" y="596900"/>
                      <a:pt x="609600" y="584200"/>
                      <a:pt x="647700" y="571500"/>
                    </a:cubicBezTo>
                    <a:cubicBezTo>
                      <a:pt x="894708" y="489164"/>
                      <a:pt x="1168400" y="565150"/>
                      <a:pt x="1428750" y="561975"/>
                    </a:cubicBezTo>
                    <a:cubicBezTo>
                      <a:pt x="1444625" y="558800"/>
                      <a:pt x="1461216" y="558134"/>
                      <a:pt x="1476375" y="552450"/>
                    </a:cubicBezTo>
                    <a:cubicBezTo>
                      <a:pt x="1487094" y="548430"/>
                      <a:pt x="1494711" y="538520"/>
                      <a:pt x="1504950" y="533400"/>
                    </a:cubicBezTo>
                    <a:cubicBezTo>
                      <a:pt x="1513930" y="528910"/>
                      <a:pt x="1524000" y="527050"/>
                      <a:pt x="1533525" y="523875"/>
                    </a:cubicBezTo>
                    <a:cubicBezTo>
                      <a:pt x="1539875" y="514350"/>
                      <a:pt x="1545246" y="504094"/>
                      <a:pt x="1552575" y="495300"/>
                    </a:cubicBezTo>
                    <a:cubicBezTo>
                      <a:pt x="1613691" y="421961"/>
                      <a:pt x="1552902" y="509096"/>
                      <a:pt x="1600200" y="438150"/>
                    </a:cubicBezTo>
                    <a:cubicBezTo>
                      <a:pt x="1597025" y="346075"/>
                      <a:pt x="1596248" y="253886"/>
                      <a:pt x="1590675" y="161925"/>
                    </a:cubicBezTo>
                    <a:cubicBezTo>
                      <a:pt x="1590463" y="158432"/>
                      <a:pt x="1576279" y="102231"/>
                      <a:pt x="1571625" y="95250"/>
                    </a:cubicBezTo>
                    <a:cubicBezTo>
                      <a:pt x="1564153" y="84042"/>
                      <a:pt x="1553398" y="75299"/>
                      <a:pt x="1543050" y="66675"/>
                    </a:cubicBezTo>
                    <a:cubicBezTo>
                      <a:pt x="1519825" y="47321"/>
                      <a:pt x="1486642" y="32240"/>
                      <a:pt x="1457325" y="28575"/>
                    </a:cubicBezTo>
                    <a:cubicBezTo>
                      <a:pt x="1431925" y="25400"/>
                      <a:pt x="1381125" y="19050"/>
                      <a:pt x="1381125" y="1905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6" name="Rectangle 140"/>
              <p:cNvSpPr>
                <a:spLocks noChangeArrowheads="1"/>
              </p:cNvSpPr>
              <p:nvPr/>
            </p:nvSpPr>
            <p:spPr bwMode="auto">
              <a:xfrm rot="-161981">
                <a:off x="3503" y="1548"/>
                <a:ext cx="72" cy="144"/>
              </a:xfrm>
              <a:prstGeom prst="rect">
                <a:avLst/>
              </a:prstGeom>
              <a:solidFill>
                <a:srgbClr val="000000"/>
              </a:solidFill>
              <a:ln w="9525" algn="in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lIns="36576" tIns="36576" rIns="36576" bIns="36576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40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154" name="Text Box 148"/>
            <p:cNvSpPr txBox="1">
              <a:spLocks noChangeArrowheads="1"/>
            </p:cNvSpPr>
            <p:nvPr/>
          </p:nvSpPr>
          <p:spPr bwMode="auto">
            <a:xfrm rot="21402645">
              <a:off x="3840" y="1352"/>
              <a:ext cx="624" cy="3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 b="1" dirty="0" smtClean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German</a:t>
              </a:r>
            </a:p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 b="1" dirty="0" smtClean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Steinway</a:t>
              </a:r>
              <a:endParaRPr lang="en-US" altLang="en-US" sz="1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57" name="Group 1071"/>
          <p:cNvGrpSpPr>
            <a:grpSpLocks/>
          </p:cNvGrpSpPr>
          <p:nvPr/>
        </p:nvGrpSpPr>
        <p:grpSpPr bwMode="auto">
          <a:xfrm>
            <a:off x="4954862" y="2040423"/>
            <a:ext cx="446568" cy="762000"/>
            <a:chOff x="4377" y="2328"/>
            <a:chExt cx="420" cy="576"/>
          </a:xfrm>
        </p:grpSpPr>
        <p:grpSp>
          <p:nvGrpSpPr>
            <p:cNvPr id="158" name="Group 1072"/>
            <p:cNvGrpSpPr>
              <a:grpSpLocks/>
            </p:cNvGrpSpPr>
            <p:nvPr/>
          </p:nvGrpSpPr>
          <p:grpSpPr bwMode="auto">
            <a:xfrm>
              <a:off x="4426" y="2328"/>
              <a:ext cx="371" cy="576"/>
              <a:chOff x="4426" y="2328"/>
              <a:chExt cx="371" cy="576"/>
            </a:xfrm>
          </p:grpSpPr>
          <p:sp>
            <p:nvSpPr>
              <p:cNvPr id="160" name="Rectangle 1073"/>
              <p:cNvSpPr>
                <a:spLocks noChangeArrowheads="1"/>
              </p:cNvSpPr>
              <p:nvPr/>
            </p:nvSpPr>
            <p:spPr bwMode="auto">
              <a:xfrm>
                <a:off x="4426" y="2328"/>
                <a:ext cx="371" cy="576"/>
              </a:xfrm>
              <a:prstGeom prst="rect">
                <a:avLst/>
              </a:prstGeom>
              <a:noFill/>
              <a:ln w="952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161" name="Group 1074"/>
              <p:cNvGrpSpPr>
                <a:grpSpLocks noChangeAspect="1"/>
              </p:cNvGrpSpPr>
              <p:nvPr/>
            </p:nvGrpSpPr>
            <p:grpSpPr bwMode="auto">
              <a:xfrm>
                <a:off x="4588" y="2340"/>
                <a:ext cx="163" cy="518"/>
                <a:chOff x="7344" y="1008"/>
                <a:chExt cx="5904" cy="9502"/>
              </a:xfrm>
            </p:grpSpPr>
            <p:sp>
              <p:nvSpPr>
                <p:cNvPr id="163" name="Arc 1075"/>
                <p:cNvSpPr>
                  <a:spLocks noChangeAspect="1"/>
                </p:cNvSpPr>
                <p:nvPr/>
              </p:nvSpPr>
              <p:spPr bwMode="auto">
                <a:xfrm rot="10800000">
                  <a:off x="7632" y="1008"/>
                  <a:ext cx="5472" cy="2016"/>
                </a:xfrm>
                <a:custGeom>
                  <a:avLst/>
                  <a:gdLst>
                    <a:gd name="G0" fmla="+- 0 0 0"/>
                    <a:gd name="G1" fmla="+- 21584 0 0"/>
                    <a:gd name="G2" fmla="+- 21600 0 0"/>
                    <a:gd name="T0" fmla="*/ 819 w 21367"/>
                    <a:gd name="T1" fmla="*/ 0 h 21584"/>
                    <a:gd name="T2" fmla="*/ 21367 w 21367"/>
                    <a:gd name="T3" fmla="*/ 18419 h 21584"/>
                    <a:gd name="T4" fmla="*/ 0 w 21367"/>
                    <a:gd name="T5" fmla="*/ 21584 h 215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367" h="21584" fill="none" extrusionOk="0">
                      <a:moveTo>
                        <a:pt x="819" y="-1"/>
                      </a:moveTo>
                      <a:cubicBezTo>
                        <a:pt x="11208" y="393"/>
                        <a:pt x="19843" y="8134"/>
                        <a:pt x="21366" y="18419"/>
                      </a:cubicBezTo>
                    </a:path>
                    <a:path w="21367" h="21584" stroke="0" extrusionOk="0">
                      <a:moveTo>
                        <a:pt x="819" y="-1"/>
                      </a:moveTo>
                      <a:cubicBezTo>
                        <a:pt x="11208" y="393"/>
                        <a:pt x="19843" y="8134"/>
                        <a:pt x="21366" y="18419"/>
                      </a:cubicBezTo>
                      <a:lnTo>
                        <a:pt x="0" y="21584"/>
                      </a:lnTo>
                      <a:close/>
                    </a:path>
                  </a:pathLst>
                </a:cu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000000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64" name="Group 1076"/>
                <p:cNvGrpSpPr>
                  <a:grpSpLocks noChangeAspect="1"/>
                </p:cNvGrpSpPr>
                <p:nvPr/>
              </p:nvGrpSpPr>
              <p:grpSpPr bwMode="auto">
                <a:xfrm>
                  <a:off x="7344" y="1296"/>
                  <a:ext cx="5904" cy="9214"/>
                  <a:chOff x="7344" y="1296"/>
                  <a:chExt cx="5904" cy="9214"/>
                </a:xfrm>
              </p:grpSpPr>
              <p:grpSp>
                <p:nvGrpSpPr>
                  <p:cNvPr id="165" name="Group 1077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7344" y="1296"/>
                    <a:ext cx="5904" cy="9214"/>
                    <a:chOff x="7344" y="1296"/>
                    <a:chExt cx="5904" cy="9214"/>
                  </a:xfrm>
                </p:grpSpPr>
                <p:sp>
                  <p:nvSpPr>
                    <p:cNvPr id="179" name="Line 1078"/>
                    <p:cNvSpPr>
                      <a:spLocks noChangeAspect="1" noChangeShapeType="1"/>
                    </p:cNvSpPr>
                    <p:nvPr/>
                  </p:nvSpPr>
                  <p:spPr bwMode="auto">
                    <a:xfrm flipH="1">
                      <a:off x="9936" y="3312"/>
                      <a:ext cx="3312" cy="7056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80" name="Line 1079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7344" y="1872"/>
                      <a:ext cx="720" cy="8352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81" name="Line 1080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7776" y="2160"/>
                      <a:ext cx="1440" cy="7200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82" name="Line 1081"/>
                    <p:cNvSpPr>
                      <a:spLocks noChangeAspect="1" noChangeShapeType="1"/>
                    </p:cNvSpPr>
                    <p:nvPr/>
                  </p:nvSpPr>
                  <p:spPr bwMode="auto">
                    <a:xfrm flipH="1">
                      <a:off x="9216" y="3312"/>
                      <a:ext cx="3600" cy="6048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83" name="Arc 1082"/>
                    <p:cNvSpPr>
                      <a:spLocks noChangeAspect="1"/>
                    </p:cNvSpPr>
                    <p:nvPr/>
                  </p:nvSpPr>
                  <p:spPr bwMode="auto">
                    <a:xfrm rot="10800000">
                      <a:off x="7776" y="1872"/>
                      <a:ext cx="5039" cy="1438"/>
                    </a:xfrm>
                    <a:custGeom>
                      <a:avLst/>
                      <a:gdLst>
                        <a:gd name="G0" fmla="+- 0 0 0"/>
                        <a:gd name="G1" fmla="+- 21598 0 0"/>
                        <a:gd name="G2" fmla="+- 21600 0 0"/>
                        <a:gd name="T0" fmla="*/ 302 w 21382"/>
                        <a:gd name="T1" fmla="*/ 0 h 21598"/>
                        <a:gd name="T2" fmla="*/ 21382 w 21382"/>
                        <a:gd name="T3" fmla="*/ 18535 h 21598"/>
                        <a:gd name="T4" fmla="*/ 0 w 21382"/>
                        <a:gd name="T5" fmla="*/ 21598 h 2159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0" t="0" r="r" b="b"/>
                      <a:pathLst>
                        <a:path w="21382" h="21598" fill="none" extrusionOk="0">
                          <a:moveTo>
                            <a:pt x="301" y="0"/>
                          </a:moveTo>
                          <a:cubicBezTo>
                            <a:pt x="10932" y="148"/>
                            <a:pt x="19874" y="8010"/>
                            <a:pt x="21381" y="18535"/>
                          </a:cubicBezTo>
                        </a:path>
                        <a:path w="21382" h="21598" stroke="0" extrusionOk="0">
                          <a:moveTo>
                            <a:pt x="301" y="0"/>
                          </a:moveTo>
                          <a:cubicBezTo>
                            <a:pt x="10932" y="148"/>
                            <a:pt x="19874" y="8010"/>
                            <a:pt x="21381" y="18535"/>
                          </a:cubicBezTo>
                          <a:lnTo>
                            <a:pt x="0" y="21598"/>
                          </a:lnTo>
                          <a:close/>
                        </a:path>
                      </a:pathLst>
                    </a:cu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000000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84" name="Arc 1083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960" y="3024"/>
                      <a:ext cx="288" cy="288"/>
                    </a:xfrm>
                    <a:custGeom>
                      <a:avLst/>
                      <a:gdLst>
                        <a:gd name="G0" fmla="+- 0 0 0"/>
                        <a:gd name="G1" fmla="+- 21600 0 0"/>
                        <a:gd name="G2" fmla="+- 21600 0 0"/>
                        <a:gd name="T0" fmla="*/ 0 w 21600"/>
                        <a:gd name="T1" fmla="*/ 0 h 21600"/>
                        <a:gd name="T2" fmla="*/ 21600 w 21600"/>
                        <a:gd name="T3" fmla="*/ 21600 h 21600"/>
                        <a:gd name="T4" fmla="*/ 0 w 21600"/>
                        <a:gd name="T5" fmla="*/ 21600 h 2160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0" t="0" r="r" b="b"/>
                      <a:pathLst>
                        <a:path w="21600" h="21600" fill="none" extrusionOk="0">
                          <a:moveTo>
                            <a:pt x="0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</a:path>
                        <a:path w="21600" h="21600" stroke="0" extrusionOk="0">
                          <a:moveTo>
                            <a:pt x="0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  <a:lnTo>
                            <a:pt x="0" y="21600"/>
                          </a:lnTo>
                          <a:close/>
                        </a:path>
                      </a:pathLst>
                    </a:cu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000000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85" name="Arc 1084"/>
                    <p:cNvSpPr>
                      <a:spLocks noChangeAspect="1"/>
                    </p:cNvSpPr>
                    <p:nvPr/>
                  </p:nvSpPr>
                  <p:spPr bwMode="auto">
                    <a:xfrm flipH="1">
                      <a:off x="7344" y="1296"/>
                      <a:ext cx="288" cy="576"/>
                    </a:xfrm>
                    <a:custGeom>
                      <a:avLst/>
                      <a:gdLst>
                        <a:gd name="G0" fmla="+- 0 0 0"/>
                        <a:gd name="G1" fmla="+- 21600 0 0"/>
                        <a:gd name="G2" fmla="+- 21600 0 0"/>
                        <a:gd name="T0" fmla="*/ 0 w 21600"/>
                        <a:gd name="T1" fmla="*/ 0 h 21600"/>
                        <a:gd name="T2" fmla="*/ 21600 w 21600"/>
                        <a:gd name="T3" fmla="*/ 21600 h 21600"/>
                        <a:gd name="T4" fmla="*/ 0 w 21600"/>
                        <a:gd name="T5" fmla="*/ 21600 h 2160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0" t="0" r="r" b="b"/>
                      <a:pathLst>
                        <a:path w="21600" h="21600" fill="none" extrusionOk="0">
                          <a:moveTo>
                            <a:pt x="0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</a:path>
                        <a:path w="21600" h="21600" stroke="0" extrusionOk="0">
                          <a:moveTo>
                            <a:pt x="0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  <a:lnTo>
                            <a:pt x="0" y="21600"/>
                          </a:lnTo>
                          <a:close/>
                        </a:path>
                      </a:pathLst>
                    </a:cu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000000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86" name="Arc 1085"/>
                    <p:cNvSpPr>
                      <a:spLocks noChangeAspect="1"/>
                    </p:cNvSpPr>
                    <p:nvPr/>
                  </p:nvSpPr>
                  <p:spPr bwMode="auto">
                    <a:xfrm rot="-418087" flipH="1" flipV="1">
                      <a:off x="8063" y="10078"/>
                      <a:ext cx="1919" cy="432"/>
                    </a:xfrm>
                    <a:custGeom>
                      <a:avLst/>
                      <a:gdLst>
                        <a:gd name="G0" fmla="+- 545 0 0"/>
                        <a:gd name="G1" fmla="+- 21600 0 0"/>
                        <a:gd name="G2" fmla="+- 21600 0 0"/>
                        <a:gd name="T0" fmla="*/ 0 w 22145"/>
                        <a:gd name="T1" fmla="*/ 7 h 21600"/>
                        <a:gd name="T2" fmla="*/ 22145 w 22145"/>
                        <a:gd name="T3" fmla="*/ 21600 h 21600"/>
                        <a:gd name="T4" fmla="*/ 545 w 22145"/>
                        <a:gd name="T5" fmla="*/ 21600 h 2160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0" t="0" r="r" b="b"/>
                      <a:pathLst>
                        <a:path w="22145" h="21600" fill="none" extrusionOk="0">
                          <a:moveTo>
                            <a:pt x="-1" y="6"/>
                          </a:moveTo>
                          <a:cubicBezTo>
                            <a:pt x="181" y="2"/>
                            <a:pt x="363" y="0"/>
                            <a:pt x="545" y="0"/>
                          </a:cubicBezTo>
                          <a:cubicBezTo>
                            <a:pt x="12474" y="0"/>
                            <a:pt x="22145" y="9670"/>
                            <a:pt x="22145" y="21600"/>
                          </a:cubicBezTo>
                        </a:path>
                        <a:path w="22145" h="21600" stroke="0" extrusionOk="0">
                          <a:moveTo>
                            <a:pt x="-1" y="6"/>
                          </a:moveTo>
                          <a:cubicBezTo>
                            <a:pt x="181" y="2"/>
                            <a:pt x="363" y="0"/>
                            <a:pt x="545" y="0"/>
                          </a:cubicBezTo>
                          <a:cubicBezTo>
                            <a:pt x="12474" y="0"/>
                            <a:pt x="22145" y="9670"/>
                            <a:pt x="22145" y="21600"/>
                          </a:cubicBezTo>
                          <a:lnTo>
                            <a:pt x="545" y="21600"/>
                          </a:lnTo>
                          <a:close/>
                        </a:path>
                      </a:pathLst>
                    </a:cu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000000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  <p:sp>
                <p:nvSpPr>
                  <p:cNvPr id="166" name="Line 1086"/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9216" y="3312"/>
                    <a:ext cx="3312" cy="5616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67" name="Line 1087"/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9072" y="3312"/>
                    <a:ext cx="3024" cy="504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68" name="Line 1088"/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8928" y="3312"/>
                    <a:ext cx="2736" cy="4608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69" name="Line 1089"/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8784" y="3312"/>
                    <a:ext cx="2448" cy="4032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70" name="Line 1090"/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8784" y="3312"/>
                    <a:ext cx="2016" cy="3312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71" name="Line 1091"/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8640" y="3168"/>
                    <a:ext cx="1872" cy="3024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72" name="Line 1092"/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8496" y="3168"/>
                    <a:ext cx="1584" cy="2592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73" name="Line 1093"/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8352" y="3024"/>
                    <a:ext cx="1440" cy="2304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74" name="Line 1094"/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8352" y="3024"/>
                    <a:ext cx="1008" cy="1584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75" name="Line 1095"/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8208" y="2880"/>
                    <a:ext cx="864" cy="1296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76" name="Line 1096"/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8064" y="2736"/>
                    <a:ext cx="720" cy="1008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77" name="Line 1097"/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8016" y="2616"/>
                    <a:ext cx="432" cy="576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78" name="Line 1098"/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7920" y="2448"/>
                    <a:ext cx="288" cy="432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</p:grpSp>
          <p:sp>
            <p:nvSpPr>
              <p:cNvPr id="162" name="Oval 1099" descr="Large grid"/>
              <p:cNvSpPr>
                <a:spLocks noChangeAspect="1" noChangeArrowheads="1"/>
              </p:cNvSpPr>
              <p:nvPr/>
            </p:nvSpPr>
            <p:spPr bwMode="auto">
              <a:xfrm rot="7117">
                <a:off x="4455" y="2717"/>
                <a:ext cx="131" cy="116"/>
              </a:xfrm>
              <a:prstGeom prst="ellipse">
                <a:avLst/>
              </a:prstGeom>
              <a:pattFill prst="lgGrid">
                <a:fgClr>
                  <a:srgbClr val="000000"/>
                </a:fgClr>
                <a:bgClr>
                  <a:srgbClr val="FFFFFF"/>
                </a:bgClr>
              </a:patt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159" name="Text Box 1100"/>
            <p:cNvSpPr txBox="1">
              <a:spLocks noChangeArrowheads="1"/>
            </p:cNvSpPr>
            <p:nvPr/>
          </p:nvSpPr>
          <p:spPr bwMode="auto">
            <a:xfrm rot="16137868">
              <a:off x="4327" y="2455"/>
              <a:ext cx="331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altLang="en-US" sz="1000" dirty="0">
                  <a:latin typeface="Calibri" panose="020F0502020204030204" pitchFamily="34" charset="0"/>
                  <a:cs typeface="Calibri" panose="020F0502020204030204" pitchFamily="34" charset="0"/>
                </a:rPr>
                <a:t>Harp</a:t>
              </a:r>
            </a:p>
          </p:txBody>
        </p:sp>
      </p:grpSp>
      <p:grpSp>
        <p:nvGrpSpPr>
          <p:cNvPr id="187" name="Group 67"/>
          <p:cNvGrpSpPr>
            <a:grpSpLocks/>
          </p:cNvGrpSpPr>
          <p:nvPr/>
        </p:nvGrpSpPr>
        <p:grpSpPr bwMode="auto">
          <a:xfrm rot="10800000">
            <a:off x="852051" y="2799038"/>
            <a:ext cx="1055649" cy="530726"/>
            <a:chOff x="1584" y="384"/>
            <a:chExt cx="336" cy="240"/>
          </a:xfrm>
        </p:grpSpPr>
        <p:grpSp>
          <p:nvGrpSpPr>
            <p:cNvPr id="188" name="Group 68"/>
            <p:cNvGrpSpPr>
              <a:grpSpLocks noChangeAspect="1"/>
            </p:cNvGrpSpPr>
            <p:nvPr/>
          </p:nvGrpSpPr>
          <p:grpSpPr bwMode="auto">
            <a:xfrm>
              <a:off x="1584" y="384"/>
              <a:ext cx="336" cy="234"/>
              <a:chOff x="1584" y="384"/>
              <a:chExt cx="336" cy="234"/>
            </a:xfrm>
          </p:grpSpPr>
          <p:sp>
            <p:nvSpPr>
              <p:cNvPr id="190" name="AutoShape 69"/>
              <p:cNvSpPr>
                <a:spLocks noChangeAspect="1" noChangeArrowheads="1" noTextEdit="1"/>
              </p:cNvSpPr>
              <p:nvPr/>
            </p:nvSpPr>
            <p:spPr bwMode="auto">
              <a:xfrm>
                <a:off x="1584" y="384"/>
                <a:ext cx="336" cy="2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91" name="Freeform 70"/>
              <p:cNvSpPr>
                <a:spLocks/>
              </p:cNvSpPr>
              <p:nvPr/>
            </p:nvSpPr>
            <p:spPr bwMode="auto">
              <a:xfrm>
                <a:off x="1586" y="410"/>
                <a:ext cx="331" cy="74"/>
              </a:xfrm>
              <a:custGeom>
                <a:avLst/>
                <a:gdLst>
                  <a:gd name="T0" fmla="*/ 1968 w 1988"/>
                  <a:gd name="T1" fmla="*/ 386 h 444"/>
                  <a:gd name="T2" fmla="*/ 1978 w 1988"/>
                  <a:gd name="T3" fmla="*/ 393 h 444"/>
                  <a:gd name="T4" fmla="*/ 1984 w 1988"/>
                  <a:gd name="T5" fmla="*/ 401 h 444"/>
                  <a:gd name="T6" fmla="*/ 1988 w 1988"/>
                  <a:gd name="T7" fmla="*/ 411 h 444"/>
                  <a:gd name="T8" fmla="*/ 1987 w 1988"/>
                  <a:gd name="T9" fmla="*/ 422 h 444"/>
                  <a:gd name="T10" fmla="*/ 1983 w 1988"/>
                  <a:gd name="T11" fmla="*/ 430 h 444"/>
                  <a:gd name="T12" fmla="*/ 1978 w 1988"/>
                  <a:gd name="T13" fmla="*/ 438 h 444"/>
                  <a:gd name="T14" fmla="*/ 1969 w 1988"/>
                  <a:gd name="T15" fmla="*/ 443 h 444"/>
                  <a:gd name="T16" fmla="*/ 1958 w 1988"/>
                  <a:gd name="T17" fmla="*/ 444 h 444"/>
                  <a:gd name="T18" fmla="*/ 13 w 1988"/>
                  <a:gd name="T19" fmla="*/ 60 h 444"/>
                  <a:gd name="T20" fmla="*/ 5 w 1988"/>
                  <a:gd name="T21" fmla="*/ 54 h 444"/>
                  <a:gd name="T22" fmla="*/ 1 w 1988"/>
                  <a:gd name="T23" fmla="*/ 46 h 444"/>
                  <a:gd name="T24" fmla="*/ 0 w 1988"/>
                  <a:gd name="T25" fmla="*/ 38 h 444"/>
                  <a:gd name="T26" fmla="*/ 0 w 1988"/>
                  <a:gd name="T27" fmla="*/ 28 h 444"/>
                  <a:gd name="T28" fmla="*/ 3 w 1988"/>
                  <a:gd name="T29" fmla="*/ 19 h 444"/>
                  <a:gd name="T30" fmla="*/ 7 w 1988"/>
                  <a:gd name="T31" fmla="*/ 11 h 444"/>
                  <a:gd name="T32" fmla="*/ 14 w 1988"/>
                  <a:gd name="T33" fmla="*/ 4 h 444"/>
                  <a:gd name="T34" fmla="*/ 22 w 1988"/>
                  <a:gd name="T35" fmla="*/ 0 h 444"/>
                  <a:gd name="T36" fmla="*/ 1968 w 1988"/>
                  <a:gd name="T37" fmla="*/ 386 h 4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988" h="444">
                    <a:moveTo>
                      <a:pt x="1968" y="386"/>
                    </a:moveTo>
                    <a:lnTo>
                      <a:pt x="1978" y="393"/>
                    </a:lnTo>
                    <a:lnTo>
                      <a:pt x="1984" y="401"/>
                    </a:lnTo>
                    <a:lnTo>
                      <a:pt x="1988" y="411"/>
                    </a:lnTo>
                    <a:lnTo>
                      <a:pt x="1987" y="422"/>
                    </a:lnTo>
                    <a:lnTo>
                      <a:pt x="1983" y="430"/>
                    </a:lnTo>
                    <a:lnTo>
                      <a:pt x="1978" y="438"/>
                    </a:lnTo>
                    <a:lnTo>
                      <a:pt x="1969" y="443"/>
                    </a:lnTo>
                    <a:lnTo>
                      <a:pt x="1958" y="444"/>
                    </a:lnTo>
                    <a:lnTo>
                      <a:pt x="13" y="60"/>
                    </a:lnTo>
                    <a:lnTo>
                      <a:pt x="5" y="54"/>
                    </a:lnTo>
                    <a:lnTo>
                      <a:pt x="1" y="46"/>
                    </a:lnTo>
                    <a:lnTo>
                      <a:pt x="0" y="38"/>
                    </a:lnTo>
                    <a:lnTo>
                      <a:pt x="0" y="28"/>
                    </a:lnTo>
                    <a:lnTo>
                      <a:pt x="3" y="19"/>
                    </a:lnTo>
                    <a:lnTo>
                      <a:pt x="7" y="11"/>
                    </a:lnTo>
                    <a:lnTo>
                      <a:pt x="14" y="4"/>
                    </a:lnTo>
                    <a:lnTo>
                      <a:pt x="22" y="0"/>
                    </a:lnTo>
                    <a:lnTo>
                      <a:pt x="1968" y="38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92" name="Freeform 71"/>
              <p:cNvSpPr>
                <a:spLocks/>
              </p:cNvSpPr>
              <p:nvPr/>
            </p:nvSpPr>
            <p:spPr bwMode="auto">
              <a:xfrm>
                <a:off x="1588" y="495"/>
                <a:ext cx="330" cy="74"/>
              </a:xfrm>
              <a:custGeom>
                <a:avLst/>
                <a:gdLst>
                  <a:gd name="T0" fmla="*/ 1955 w 1984"/>
                  <a:gd name="T1" fmla="*/ 0 h 445"/>
                  <a:gd name="T2" fmla="*/ 1967 w 1984"/>
                  <a:gd name="T3" fmla="*/ 3 h 445"/>
                  <a:gd name="T4" fmla="*/ 1976 w 1984"/>
                  <a:gd name="T5" fmla="*/ 9 h 445"/>
                  <a:gd name="T6" fmla="*/ 1981 w 1984"/>
                  <a:gd name="T7" fmla="*/ 17 h 445"/>
                  <a:gd name="T8" fmla="*/ 1984 w 1984"/>
                  <a:gd name="T9" fmla="*/ 26 h 445"/>
                  <a:gd name="T10" fmla="*/ 1983 w 1984"/>
                  <a:gd name="T11" fmla="*/ 36 h 445"/>
                  <a:gd name="T12" fmla="*/ 1980 w 1984"/>
                  <a:gd name="T13" fmla="*/ 45 h 445"/>
                  <a:gd name="T14" fmla="*/ 1975 w 1984"/>
                  <a:gd name="T15" fmla="*/ 52 h 445"/>
                  <a:gd name="T16" fmla="*/ 1965 w 1984"/>
                  <a:gd name="T17" fmla="*/ 58 h 445"/>
                  <a:gd name="T18" fmla="*/ 22 w 1984"/>
                  <a:gd name="T19" fmla="*/ 445 h 445"/>
                  <a:gd name="T20" fmla="*/ 6 w 1984"/>
                  <a:gd name="T21" fmla="*/ 436 h 445"/>
                  <a:gd name="T22" fmla="*/ 0 w 1984"/>
                  <a:gd name="T23" fmla="*/ 420 h 445"/>
                  <a:gd name="T24" fmla="*/ 1 w 1984"/>
                  <a:gd name="T25" fmla="*/ 402 h 445"/>
                  <a:gd name="T26" fmla="*/ 11 w 1984"/>
                  <a:gd name="T27" fmla="*/ 385 h 445"/>
                  <a:gd name="T28" fmla="*/ 1955 w 1984"/>
                  <a:gd name="T29" fmla="*/ 0 h 4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984" h="445">
                    <a:moveTo>
                      <a:pt x="1955" y="0"/>
                    </a:moveTo>
                    <a:lnTo>
                      <a:pt x="1967" y="3"/>
                    </a:lnTo>
                    <a:lnTo>
                      <a:pt x="1976" y="9"/>
                    </a:lnTo>
                    <a:lnTo>
                      <a:pt x="1981" y="17"/>
                    </a:lnTo>
                    <a:lnTo>
                      <a:pt x="1984" y="26"/>
                    </a:lnTo>
                    <a:lnTo>
                      <a:pt x="1983" y="36"/>
                    </a:lnTo>
                    <a:lnTo>
                      <a:pt x="1980" y="45"/>
                    </a:lnTo>
                    <a:lnTo>
                      <a:pt x="1975" y="52"/>
                    </a:lnTo>
                    <a:lnTo>
                      <a:pt x="1965" y="58"/>
                    </a:lnTo>
                    <a:lnTo>
                      <a:pt x="22" y="445"/>
                    </a:lnTo>
                    <a:lnTo>
                      <a:pt x="6" y="436"/>
                    </a:lnTo>
                    <a:lnTo>
                      <a:pt x="0" y="420"/>
                    </a:lnTo>
                    <a:lnTo>
                      <a:pt x="1" y="402"/>
                    </a:lnTo>
                    <a:lnTo>
                      <a:pt x="11" y="385"/>
                    </a:lnTo>
                    <a:lnTo>
                      <a:pt x="1955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93" name="Freeform 72"/>
              <p:cNvSpPr>
                <a:spLocks/>
              </p:cNvSpPr>
              <p:nvPr/>
            </p:nvSpPr>
            <p:spPr bwMode="auto">
              <a:xfrm>
                <a:off x="1884" y="450"/>
                <a:ext cx="20" cy="68"/>
              </a:xfrm>
              <a:custGeom>
                <a:avLst/>
                <a:gdLst>
                  <a:gd name="T0" fmla="*/ 123 w 123"/>
                  <a:gd name="T1" fmla="*/ 8 h 408"/>
                  <a:gd name="T2" fmla="*/ 108 w 123"/>
                  <a:gd name="T3" fmla="*/ 5 h 408"/>
                  <a:gd name="T4" fmla="*/ 93 w 123"/>
                  <a:gd name="T5" fmla="*/ 3 h 408"/>
                  <a:gd name="T6" fmla="*/ 77 w 123"/>
                  <a:gd name="T7" fmla="*/ 1 h 408"/>
                  <a:gd name="T8" fmla="*/ 61 w 123"/>
                  <a:gd name="T9" fmla="*/ 0 h 408"/>
                  <a:gd name="T10" fmla="*/ 46 w 123"/>
                  <a:gd name="T11" fmla="*/ 0 h 408"/>
                  <a:gd name="T12" fmla="*/ 31 w 123"/>
                  <a:gd name="T13" fmla="*/ 2 h 408"/>
                  <a:gd name="T14" fmla="*/ 15 w 123"/>
                  <a:gd name="T15" fmla="*/ 4 h 408"/>
                  <a:gd name="T16" fmla="*/ 0 w 123"/>
                  <a:gd name="T17" fmla="*/ 8 h 408"/>
                  <a:gd name="T18" fmla="*/ 0 w 123"/>
                  <a:gd name="T19" fmla="*/ 399 h 408"/>
                  <a:gd name="T20" fmla="*/ 15 w 123"/>
                  <a:gd name="T21" fmla="*/ 403 h 408"/>
                  <a:gd name="T22" fmla="*/ 30 w 123"/>
                  <a:gd name="T23" fmla="*/ 405 h 408"/>
                  <a:gd name="T24" fmla="*/ 46 w 123"/>
                  <a:gd name="T25" fmla="*/ 408 h 408"/>
                  <a:gd name="T26" fmla="*/ 61 w 123"/>
                  <a:gd name="T27" fmla="*/ 408 h 408"/>
                  <a:gd name="T28" fmla="*/ 77 w 123"/>
                  <a:gd name="T29" fmla="*/ 408 h 408"/>
                  <a:gd name="T30" fmla="*/ 92 w 123"/>
                  <a:gd name="T31" fmla="*/ 405 h 408"/>
                  <a:gd name="T32" fmla="*/ 106 w 123"/>
                  <a:gd name="T33" fmla="*/ 402 h 408"/>
                  <a:gd name="T34" fmla="*/ 121 w 123"/>
                  <a:gd name="T35" fmla="*/ 399 h 408"/>
                  <a:gd name="T36" fmla="*/ 123 w 123"/>
                  <a:gd name="T37" fmla="*/ 8 h 4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23" h="408">
                    <a:moveTo>
                      <a:pt x="123" y="8"/>
                    </a:moveTo>
                    <a:lnTo>
                      <a:pt x="108" y="5"/>
                    </a:lnTo>
                    <a:lnTo>
                      <a:pt x="93" y="3"/>
                    </a:lnTo>
                    <a:lnTo>
                      <a:pt x="77" y="1"/>
                    </a:lnTo>
                    <a:lnTo>
                      <a:pt x="61" y="0"/>
                    </a:lnTo>
                    <a:lnTo>
                      <a:pt x="46" y="0"/>
                    </a:lnTo>
                    <a:lnTo>
                      <a:pt x="31" y="2"/>
                    </a:lnTo>
                    <a:lnTo>
                      <a:pt x="15" y="4"/>
                    </a:lnTo>
                    <a:lnTo>
                      <a:pt x="0" y="8"/>
                    </a:lnTo>
                    <a:lnTo>
                      <a:pt x="0" y="399"/>
                    </a:lnTo>
                    <a:lnTo>
                      <a:pt x="15" y="403"/>
                    </a:lnTo>
                    <a:lnTo>
                      <a:pt x="30" y="405"/>
                    </a:lnTo>
                    <a:lnTo>
                      <a:pt x="46" y="408"/>
                    </a:lnTo>
                    <a:lnTo>
                      <a:pt x="61" y="408"/>
                    </a:lnTo>
                    <a:lnTo>
                      <a:pt x="77" y="408"/>
                    </a:lnTo>
                    <a:lnTo>
                      <a:pt x="92" y="405"/>
                    </a:lnTo>
                    <a:lnTo>
                      <a:pt x="106" y="402"/>
                    </a:lnTo>
                    <a:lnTo>
                      <a:pt x="121" y="399"/>
                    </a:lnTo>
                    <a:lnTo>
                      <a:pt x="123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94" name="Freeform 73"/>
              <p:cNvSpPr>
                <a:spLocks/>
              </p:cNvSpPr>
              <p:nvPr/>
            </p:nvSpPr>
            <p:spPr bwMode="auto">
              <a:xfrm>
                <a:off x="1856" y="442"/>
                <a:ext cx="20" cy="85"/>
              </a:xfrm>
              <a:custGeom>
                <a:avLst/>
                <a:gdLst>
                  <a:gd name="T0" fmla="*/ 123 w 123"/>
                  <a:gd name="T1" fmla="*/ 10 h 508"/>
                  <a:gd name="T2" fmla="*/ 108 w 123"/>
                  <a:gd name="T3" fmla="*/ 7 h 508"/>
                  <a:gd name="T4" fmla="*/ 93 w 123"/>
                  <a:gd name="T5" fmla="*/ 5 h 508"/>
                  <a:gd name="T6" fmla="*/ 77 w 123"/>
                  <a:gd name="T7" fmla="*/ 3 h 508"/>
                  <a:gd name="T8" fmla="*/ 62 w 123"/>
                  <a:gd name="T9" fmla="*/ 0 h 508"/>
                  <a:gd name="T10" fmla="*/ 47 w 123"/>
                  <a:gd name="T11" fmla="*/ 0 h 508"/>
                  <a:gd name="T12" fmla="*/ 32 w 123"/>
                  <a:gd name="T13" fmla="*/ 3 h 508"/>
                  <a:gd name="T14" fmla="*/ 15 w 123"/>
                  <a:gd name="T15" fmla="*/ 5 h 508"/>
                  <a:gd name="T16" fmla="*/ 0 w 123"/>
                  <a:gd name="T17" fmla="*/ 10 h 508"/>
                  <a:gd name="T18" fmla="*/ 0 w 123"/>
                  <a:gd name="T19" fmla="*/ 497 h 508"/>
                  <a:gd name="T20" fmla="*/ 15 w 123"/>
                  <a:gd name="T21" fmla="*/ 502 h 508"/>
                  <a:gd name="T22" fmla="*/ 30 w 123"/>
                  <a:gd name="T23" fmla="*/ 506 h 508"/>
                  <a:gd name="T24" fmla="*/ 47 w 123"/>
                  <a:gd name="T25" fmla="*/ 507 h 508"/>
                  <a:gd name="T26" fmla="*/ 62 w 123"/>
                  <a:gd name="T27" fmla="*/ 508 h 508"/>
                  <a:gd name="T28" fmla="*/ 77 w 123"/>
                  <a:gd name="T29" fmla="*/ 507 h 508"/>
                  <a:gd name="T30" fmla="*/ 91 w 123"/>
                  <a:gd name="T31" fmla="*/ 504 h 508"/>
                  <a:gd name="T32" fmla="*/ 106 w 123"/>
                  <a:gd name="T33" fmla="*/ 501 h 508"/>
                  <a:gd name="T34" fmla="*/ 120 w 123"/>
                  <a:gd name="T35" fmla="*/ 497 h 508"/>
                  <a:gd name="T36" fmla="*/ 123 w 123"/>
                  <a:gd name="T37" fmla="*/ 10 h 5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23" h="508">
                    <a:moveTo>
                      <a:pt x="123" y="10"/>
                    </a:moveTo>
                    <a:lnTo>
                      <a:pt x="108" y="7"/>
                    </a:lnTo>
                    <a:lnTo>
                      <a:pt x="93" y="5"/>
                    </a:lnTo>
                    <a:lnTo>
                      <a:pt x="77" y="3"/>
                    </a:lnTo>
                    <a:lnTo>
                      <a:pt x="62" y="0"/>
                    </a:lnTo>
                    <a:lnTo>
                      <a:pt x="47" y="0"/>
                    </a:lnTo>
                    <a:lnTo>
                      <a:pt x="32" y="3"/>
                    </a:lnTo>
                    <a:lnTo>
                      <a:pt x="15" y="5"/>
                    </a:lnTo>
                    <a:lnTo>
                      <a:pt x="0" y="10"/>
                    </a:lnTo>
                    <a:lnTo>
                      <a:pt x="0" y="497"/>
                    </a:lnTo>
                    <a:lnTo>
                      <a:pt x="15" y="502"/>
                    </a:lnTo>
                    <a:lnTo>
                      <a:pt x="30" y="506"/>
                    </a:lnTo>
                    <a:lnTo>
                      <a:pt x="47" y="507"/>
                    </a:lnTo>
                    <a:lnTo>
                      <a:pt x="62" y="508"/>
                    </a:lnTo>
                    <a:lnTo>
                      <a:pt x="77" y="507"/>
                    </a:lnTo>
                    <a:lnTo>
                      <a:pt x="91" y="504"/>
                    </a:lnTo>
                    <a:lnTo>
                      <a:pt x="106" y="501"/>
                    </a:lnTo>
                    <a:lnTo>
                      <a:pt x="120" y="497"/>
                    </a:lnTo>
                    <a:lnTo>
                      <a:pt x="123" y="1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95" name="Freeform 74"/>
              <p:cNvSpPr>
                <a:spLocks/>
              </p:cNvSpPr>
              <p:nvPr/>
            </p:nvSpPr>
            <p:spPr bwMode="auto">
              <a:xfrm>
                <a:off x="1825" y="435"/>
                <a:ext cx="20" cy="97"/>
              </a:xfrm>
              <a:custGeom>
                <a:avLst/>
                <a:gdLst>
                  <a:gd name="T0" fmla="*/ 122 w 122"/>
                  <a:gd name="T1" fmla="*/ 12 h 583"/>
                  <a:gd name="T2" fmla="*/ 107 w 122"/>
                  <a:gd name="T3" fmla="*/ 8 h 583"/>
                  <a:gd name="T4" fmla="*/ 92 w 122"/>
                  <a:gd name="T5" fmla="*/ 4 h 583"/>
                  <a:gd name="T6" fmla="*/ 77 w 122"/>
                  <a:gd name="T7" fmla="*/ 1 h 583"/>
                  <a:gd name="T8" fmla="*/ 62 w 122"/>
                  <a:gd name="T9" fmla="*/ 0 h 583"/>
                  <a:gd name="T10" fmla="*/ 47 w 122"/>
                  <a:gd name="T11" fmla="*/ 0 h 583"/>
                  <a:gd name="T12" fmla="*/ 31 w 122"/>
                  <a:gd name="T13" fmla="*/ 1 h 583"/>
                  <a:gd name="T14" fmla="*/ 16 w 122"/>
                  <a:gd name="T15" fmla="*/ 5 h 583"/>
                  <a:gd name="T16" fmla="*/ 0 w 122"/>
                  <a:gd name="T17" fmla="*/ 12 h 583"/>
                  <a:gd name="T18" fmla="*/ 0 w 122"/>
                  <a:gd name="T19" fmla="*/ 571 h 583"/>
                  <a:gd name="T20" fmla="*/ 16 w 122"/>
                  <a:gd name="T21" fmla="*/ 577 h 583"/>
                  <a:gd name="T22" fmla="*/ 31 w 122"/>
                  <a:gd name="T23" fmla="*/ 581 h 583"/>
                  <a:gd name="T24" fmla="*/ 47 w 122"/>
                  <a:gd name="T25" fmla="*/ 583 h 583"/>
                  <a:gd name="T26" fmla="*/ 62 w 122"/>
                  <a:gd name="T27" fmla="*/ 583 h 583"/>
                  <a:gd name="T28" fmla="*/ 77 w 122"/>
                  <a:gd name="T29" fmla="*/ 582 h 583"/>
                  <a:gd name="T30" fmla="*/ 91 w 122"/>
                  <a:gd name="T31" fmla="*/ 580 h 583"/>
                  <a:gd name="T32" fmla="*/ 106 w 122"/>
                  <a:gd name="T33" fmla="*/ 575 h 583"/>
                  <a:gd name="T34" fmla="*/ 120 w 122"/>
                  <a:gd name="T35" fmla="*/ 571 h 583"/>
                  <a:gd name="T36" fmla="*/ 122 w 122"/>
                  <a:gd name="T37" fmla="*/ 12 h 5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22" h="583">
                    <a:moveTo>
                      <a:pt x="122" y="12"/>
                    </a:moveTo>
                    <a:lnTo>
                      <a:pt x="107" y="8"/>
                    </a:lnTo>
                    <a:lnTo>
                      <a:pt x="92" y="4"/>
                    </a:lnTo>
                    <a:lnTo>
                      <a:pt x="77" y="1"/>
                    </a:lnTo>
                    <a:lnTo>
                      <a:pt x="62" y="0"/>
                    </a:lnTo>
                    <a:lnTo>
                      <a:pt x="47" y="0"/>
                    </a:lnTo>
                    <a:lnTo>
                      <a:pt x="31" y="1"/>
                    </a:lnTo>
                    <a:lnTo>
                      <a:pt x="16" y="5"/>
                    </a:lnTo>
                    <a:lnTo>
                      <a:pt x="0" y="12"/>
                    </a:lnTo>
                    <a:lnTo>
                      <a:pt x="0" y="571"/>
                    </a:lnTo>
                    <a:lnTo>
                      <a:pt x="16" y="577"/>
                    </a:lnTo>
                    <a:lnTo>
                      <a:pt x="31" y="581"/>
                    </a:lnTo>
                    <a:lnTo>
                      <a:pt x="47" y="583"/>
                    </a:lnTo>
                    <a:lnTo>
                      <a:pt x="62" y="583"/>
                    </a:lnTo>
                    <a:lnTo>
                      <a:pt x="77" y="582"/>
                    </a:lnTo>
                    <a:lnTo>
                      <a:pt x="91" y="580"/>
                    </a:lnTo>
                    <a:lnTo>
                      <a:pt x="106" y="575"/>
                    </a:lnTo>
                    <a:lnTo>
                      <a:pt x="120" y="571"/>
                    </a:lnTo>
                    <a:lnTo>
                      <a:pt x="122" y="1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96" name="Freeform 75"/>
              <p:cNvSpPr>
                <a:spLocks/>
              </p:cNvSpPr>
              <p:nvPr/>
            </p:nvSpPr>
            <p:spPr bwMode="auto">
              <a:xfrm>
                <a:off x="1794" y="427"/>
                <a:ext cx="24" cy="112"/>
              </a:xfrm>
              <a:custGeom>
                <a:avLst/>
                <a:gdLst>
                  <a:gd name="T0" fmla="*/ 142 w 142"/>
                  <a:gd name="T1" fmla="*/ 13 h 676"/>
                  <a:gd name="T2" fmla="*/ 125 w 142"/>
                  <a:gd name="T3" fmla="*/ 9 h 676"/>
                  <a:gd name="T4" fmla="*/ 107 w 142"/>
                  <a:gd name="T5" fmla="*/ 5 h 676"/>
                  <a:gd name="T6" fmla="*/ 89 w 142"/>
                  <a:gd name="T7" fmla="*/ 3 h 676"/>
                  <a:gd name="T8" fmla="*/ 71 w 142"/>
                  <a:gd name="T9" fmla="*/ 0 h 676"/>
                  <a:gd name="T10" fmla="*/ 54 w 142"/>
                  <a:gd name="T11" fmla="*/ 0 h 676"/>
                  <a:gd name="T12" fmla="*/ 35 w 142"/>
                  <a:gd name="T13" fmla="*/ 3 h 676"/>
                  <a:gd name="T14" fmla="*/ 18 w 142"/>
                  <a:gd name="T15" fmla="*/ 7 h 676"/>
                  <a:gd name="T16" fmla="*/ 0 w 142"/>
                  <a:gd name="T17" fmla="*/ 13 h 676"/>
                  <a:gd name="T18" fmla="*/ 0 w 142"/>
                  <a:gd name="T19" fmla="*/ 662 h 676"/>
                  <a:gd name="T20" fmla="*/ 18 w 142"/>
                  <a:gd name="T21" fmla="*/ 669 h 676"/>
                  <a:gd name="T22" fmla="*/ 35 w 142"/>
                  <a:gd name="T23" fmla="*/ 674 h 676"/>
                  <a:gd name="T24" fmla="*/ 54 w 142"/>
                  <a:gd name="T25" fmla="*/ 676 h 676"/>
                  <a:gd name="T26" fmla="*/ 71 w 142"/>
                  <a:gd name="T27" fmla="*/ 676 h 676"/>
                  <a:gd name="T28" fmla="*/ 88 w 142"/>
                  <a:gd name="T29" fmla="*/ 675 h 676"/>
                  <a:gd name="T30" fmla="*/ 106 w 142"/>
                  <a:gd name="T31" fmla="*/ 672 h 676"/>
                  <a:gd name="T32" fmla="*/ 123 w 142"/>
                  <a:gd name="T33" fmla="*/ 668 h 676"/>
                  <a:gd name="T34" fmla="*/ 139 w 142"/>
                  <a:gd name="T35" fmla="*/ 662 h 676"/>
                  <a:gd name="T36" fmla="*/ 142 w 142"/>
                  <a:gd name="T37" fmla="*/ 13 h 6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42" h="676">
                    <a:moveTo>
                      <a:pt x="142" y="13"/>
                    </a:moveTo>
                    <a:lnTo>
                      <a:pt x="125" y="9"/>
                    </a:lnTo>
                    <a:lnTo>
                      <a:pt x="107" y="5"/>
                    </a:lnTo>
                    <a:lnTo>
                      <a:pt x="89" y="3"/>
                    </a:lnTo>
                    <a:lnTo>
                      <a:pt x="71" y="0"/>
                    </a:lnTo>
                    <a:lnTo>
                      <a:pt x="54" y="0"/>
                    </a:lnTo>
                    <a:lnTo>
                      <a:pt x="35" y="3"/>
                    </a:lnTo>
                    <a:lnTo>
                      <a:pt x="18" y="7"/>
                    </a:lnTo>
                    <a:lnTo>
                      <a:pt x="0" y="13"/>
                    </a:lnTo>
                    <a:lnTo>
                      <a:pt x="0" y="662"/>
                    </a:lnTo>
                    <a:lnTo>
                      <a:pt x="18" y="669"/>
                    </a:lnTo>
                    <a:lnTo>
                      <a:pt x="35" y="674"/>
                    </a:lnTo>
                    <a:lnTo>
                      <a:pt x="54" y="676"/>
                    </a:lnTo>
                    <a:lnTo>
                      <a:pt x="71" y="676"/>
                    </a:lnTo>
                    <a:lnTo>
                      <a:pt x="88" y="675"/>
                    </a:lnTo>
                    <a:lnTo>
                      <a:pt x="106" y="672"/>
                    </a:lnTo>
                    <a:lnTo>
                      <a:pt x="123" y="668"/>
                    </a:lnTo>
                    <a:lnTo>
                      <a:pt x="139" y="662"/>
                    </a:lnTo>
                    <a:lnTo>
                      <a:pt x="142" y="1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97" name="Freeform 76"/>
              <p:cNvSpPr>
                <a:spLocks/>
              </p:cNvSpPr>
              <p:nvPr/>
            </p:nvSpPr>
            <p:spPr bwMode="auto">
              <a:xfrm>
                <a:off x="1761" y="418"/>
                <a:ext cx="23" cy="131"/>
              </a:xfrm>
              <a:custGeom>
                <a:avLst/>
                <a:gdLst>
                  <a:gd name="T0" fmla="*/ 141 w 141"/>
                  <a:gd name="T1" fmla="*/ 16 h 781"/>
                  <a:gd name="T2" fmla="*/ 124 w 141"/>
                  <a:gd name="T3" fmla="*/ 10 h 781"/>
                  <a:gd name="T4" fmla="*/ 107 w 141"/>
                  <a:gd name="T5" fmla="*/ 6 h 781"/>
                  <a:gd name="T6" fmla="*/ 89 w 141"/>
                  <a:gd name="T7" fmla="*/ 2 h 781"/>
                  <a:gd name="T8" fmla="*/ 71 w 141"/>
                  <a:gd name="T9" fmla="*/ 0 h 781"/>
                  <a:gd name="T10" fmla="*/ 53 w 141"/>
                  <a:gd name="T11" fmla="*/ 0 h 781"/>
                  <a:gd name="T12" fmla="*/ 36 w 141"/>
                  <a:gd name="T13" fmla="*/ 2 h 781"/>
                  <a:gd name="T14" fmla="*/ 17 w 141"/>
                  <a:gd name="T15" fmla="*/ 7 h 781"/>
                  <a:gd name="T16" fmla="*/ 0 w 141"/>
                  <a:gd name="T17" fmla="*/ 16 h 781"/>
                  <a:gd name="T18" fmla="*/ 0 w 141"/>
                  <a:gd name="T19" fmla="*/ 764 h 781"/>
                  <a:gd name="T20" fmla="*/ 17 w 141"/>
                  <a:gd name="T21" fmla="*/ 772 h 781"/>
                  <a:gd name="T22" fmla="*/ 36 w 141"/>
                  <a:gd name="T23" fmla="*/ 777 h 781"/>
                  <a:gd name="T24" fmla="*/ 53 w 141"/>
                  <a:gd name="T25" fmla="*/ 781 h 781"/>
                  <a:gd name="T26" fmla="*/ 71 w 141"/>
                  <a:gd name="T27" fmla="*/ 781 h 781"/>
                  <a:gd name="T28" fmla="*/ 89 w 141"/>
                  <a:gd name="T29" fmla="*/ 779 h 781"/>
                  <a:gd name="T30" fmla="*/ 105 w 141"/>
                  <a:gd name="T31" fmla="*/ 776 h 781"/>
                  <a:gd name="T32" fmla="*/ 122 w 141"/>
                  <a:gd name="T33" fmla="*/ 771 h 781"/>
                  <a:gd name="T34" fmla="*/ 138 w 141"/>
                  <a:gd name="T35" fmla="*/ 764 h 781"/>
                  <a:gd name="T36" fmla="*/ 141 w 141"/>
                  <a:gd name="T37" fmla="*/ 16 h 7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41" h="781">
                    <a:moveTo>
                      <a:pt x="141" y="16"/>
                    </a:moveTo>
                    <a:lnTo>
                      <a:pt x="124" y="10"/>
                    </a:lnTo>
                    <a:lnTo>
                      <a:pt x="107" y="6"/>
                    </a:lnTo>
                    <a:lnTo>
                      <a:pt x="89" y="2"/>
                    </a:lnTo>
                    <a:lnTo>
                      <a:pt x="71" y="0"/>
                    </a:lnTo>
                    <a:lnTo>
                      <a:pt x="53" y="0"/>
                    </a:lnTo>
                    <a:lnTo>
                      <a:pt x="36" y="2"/>
                    </a:lnTo>
                    <a:lnTo>
                      <a:pt x="17" y="7"/>
                    </a:lnTo>
                    <a:lnTo>
                      <a:pt x="0" y="16"/>
                    </a:lnTo>
                    <a:lnTo>
                      <a:pt x="0" y="764"/>
                    </a:lnTo>
                    <a:lnTo>
                      <a:pt x="17" y="772"/>
                    </a:lnTo>
                    <a:lnTo>
                      <a:pt x="36" y="777"/>
                    </a:lnTo>
                    <a:lnTo>
                      <a:pt x="53" y="781"/>
                    </a:lnTo>
                    <a:lnTo>
                      <a:pt x="71" y="781"/>
                    </a:lnTo>
                    <a:lnTo>
                      <a:pt x="89" y="779"/>
                    </a:lnTo>
                    <a:lnTo>
                      <a:pt x="105" y="776"/>
                    </a:lnTo>
                    <a:lnTo>
                      <a:pt x="122" y="771"/>
                    </a:lnTo>
                    <a:lnTo>
                      <a:pt x="138" y="764"/>
                    </a:lnTo>
                    <a:lnTo>
                      <a:pt x="141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98" name="Freeform 77"/>
              <p:cNvSpPr>
                <a:spLocks/>
              </p:cNvSpPr>
              <p:nvPr/>
            </p:nvSpPr>
            <p:spPr bwMode="auto">
              <a:xfrm>
                <a:off x="1729" y="412"/>
                <a:ext cx="24" cy="148"/>
              </a:xfrm>
              <a:custGeom>
                <a:avLst/>
                <a:gdLst>
                  <a:gd name="T0" fmla="*/ 140 w 140"/>
                  <a:gd name="T1" fmla="*/ 17 h 889"/>
                  <a:gd name="T2" fmla="*/ 123 w 140"/>
                  <a:gd name="T3" fmla="*/ 12 h 889"/>
                  <a:gd name="T4" fmla="*/ 106 w 140"/>
                  <a:gd name="T5" fmla="*/ 6 h 889"/>
                  <a:gd name="T6" fmla="*/ 88 w 140"/>
                  <a:gd name="T7" fmla="*/ 2 h 889"/>
                  <a:gd name="T8" fmla="*/ 71 w 140"/>
                  <a:gd name="T9" fmla="*/ 0 h 889"/>
                  <a:gd name="T10" fmla="*/ 53 w 140"/>
                  <a:gd name="T11" fmla="*/ 0 h 889"/>
                  <a:gd name="T12" fmla="*/ 35 w 140"/>
                  <a:gd name="T13" fmla="*/ 2 h 889"/>
                  <a:gd name="T14" fmla="*/ 17 w 140"/>
                  <a:gd name="T15" fmla="*/ 7 h 889"/>
                  <a:gd name="T16" fmla="*/ 0 w 140"/>
                  <a:gd name="T17" fmla="*/ 17 h 889"/>
                  <a:gd name="T18" fmla="*/ 0 w 140"/>
                  <a:gd name="T19" fmla="*/ 871 h 889"/>
                  <a:gd name="T20" fmla="*/ 17 w 140"/>
                  <a:gd name="T21" fmla="*/ 879 h 889"/>
                  <a:gd name="T22" fmla="*/ 35 w 140"/>
                  <a:gd name="T23" fmla="*/ 886 h 889"/>
                  <a:gd name="T24" fmla="*/ 53 w 140"/>
                  <a:gd name="T25" fmla="*/ 889 h 889"/>
                  <a:gd name="T26" fmla="*/ 71 w 140"/>
                  <a:gd name="T27" fmla="*/ 889 h 889"/>
                  <a:gd name="T28" fmla="*/ 88 w 140"/>
                  <a:gd name="T29" fmla="*/ 888 h 889"/>
                  <a:gd name="T30" fmla="*/ 106 w 140"/>
                  <a:gd name="T31" fmla="*/ 884 h 889"/>
                  <a:gd name="T32" fmla="*/ 122 w 140"/>
                  <a:gd name="T33" fmla="*/ 878 h 889"/>
                  <a:gd name="T34" fmla="*/ 139 w 140"/>
                  <a:gd name="T35" fmla="*/ 871 h 889"/>
                  <a:gd name="T36" fmla="*/ 140 w 140"/>
                  <a:gd name="T37" fmla="*/ 17 h 8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40" h="889">
                    <a:moveTo>
                      <a:pt x="140" y="17"/>
                    </a:moveTo>
                    <a:lnTo>
                      <a:pt x="123" y="12"/>
                    </a:lnTo>
                    <a:lnTo>
                      <a:pt x="106" y="6"/>
                    </a:lnTo>
                    <a:lnTo>
                      <a:pt x="88" y="2"/>
                    </a:lnTo>
                    <a:lnTo>
                      <a:pt x="71" y="0"/>
                    </a:lnTo>
                    <a:lnTo>
                      <a:pt x="53" y="0"/>
                    </a:lnTo>
                    <a:lnTo>
                      <a:pt x="35" y="2"/>
                    </a:lnTo>
                    <a:lnTo>
                      <a:pt x="17" y="7"/>
                    </a:lnTo>
                    <a:lnTo>
                      <a:pt x="0" y="17"/>
                    </a:lnTo>
                    <a:lnTo>
                      <a:pt x="0" y="871"/>
                    </a:lnTo>
                    <a:lnTo>
                      <a:pt x="17" y="879"/>
                    </a:lnTo>
                    <a:lnTo>
                      <a:pt x="35" y="886"/>
                    </a:lnTo>
                    <a:lnTo>
                      <a:pt x="53" y="889"/>
                    </a:lnTo>
                    <a:lnTo>
                      <a:pt x="71" y="889"/>
                    </a:lnTo>
                    <a:lnTo>
                      <a:pt x="88" y="888"/>
                    </a:lnTo>
                    <a:lnTo>
                      <a:pt x="106" y="884"/>
                    </a:lnTo>
                    <a:lnTo>
                      <a:pt x="122" y="878"/>
                    </a:lnTo>
                    <a:lnTo>
                      <a:pt x="139" y="871"/>
                    </a:lnTo>
                    <a:lnTo>
                      <a:pt x="140" y="1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99" name="Freeform 78"/>
              <p:cNvSpPr>
                <a:spLocks/>
              </p:cNvSpPr>
              <p:nvPr/>
            </p:nvSpPr>
            <p:spPr bwMode="auto">
              <a:xfrm>
                <a:off x="1698" y="407"/>
                <a:ext cx="24" cy="164"/>
              </a:xfrm>
              <a:custGeom>
                <a:avLst/>
                <a:gdLst>
                  <a:gd name="T0" fmla="*/ 141 w 141"/>
                  <a:gd name="T1" fmla="*/ 20 h 988"/>
                  <a:gd name="T2" fmla="*/ 124 w 141"/>
                  <a:gd name="T3" fmla="*/ 13 h 988"/>
                  <a:gd name="T4" fmla="*/ 107 w 141"/>
                  <a:gd name="T5" fmla="*/ 7 h 988"/>
                  <a:gd name="T6" fmla="*/ 88 w 141"/>
                  <a:gd name="T7" fmla="*/ 3 h 988"/>
                  <a:gd name="T8" fmla="*/ 71 w 141"/>
                  <a:gd name="T9" fmla="*/ 0 h 988"/>
                  <a:gd name="T10" fmla="*/ 53 w 141"/>
                  <a:gd name="T11" fmla="*/ 0 h 988"/>
                  <a:gd name="T12" fmla="*/ 36 w 141"/>
                  <a:gd name="T13" fmla="*/ 4 h 988"/>
                  <a:gd name="T14" fmla="*/ 17 w 141"/>
                  <a:gd name="T15" fmla="*/ 9 h 988"/>
                  <a:gd name="T16" fmla="*/ 0 w 141"/>
                  <a:gd name="T17" fmla="*/ 20 h 988"/>
                  <a:gd name="T18" fmla="*/ 0 w 141"/>
                  <a:gd name="T19" fmla="*/ 967 h 988"/>
                  <a:gd name="T20" fmla="*/ 17 w 141"/>
                  <a:gd name="T21" fmla="*/ 977 h 988"/>
                  <a:gd name="T22" fmla="*/ 36 w 141"/>
                  <a:gd name="T23" fmla="*/ 984 h 988"/>
                  <a:gd name="T24" fmla="*/ 53 w 141"/>
                  <a:gd name="T25" fmla="*/ 988 h 988"/>
                  <a:gd name="T26" fmla="*/ 71 w 141"/>
                  <a:gd name="T27" fmla="*/ 988 h 988"/>
                  <a:gd name="T28" fmla="*/ 88 w 141"/>
                  <a:gd name="T29" fmla="*/ 986 h 988"/>
                  <a:gd name="T30" fmla="*/ 105 w 141"/>
                  <a:gd name="T31" fmla="*/ 981 h 988"/>
                  <a:gd name="T32" fmla="*/ 122 w 141"/>
                  <a:gd name="T33" fmla="*/ 976 h 988"/>
                  <a:gd name="T34" fmla="*/ 138 w 141"/>
                  <a:gd name="T35" fmla="*/ 967 h 988"/>
                  <a:gd name="T36" fmla="*/ 141 w 141"/>
                  <a:gd name="T37" fmla="*/ 20 h 9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41" h="988">
                    <a:moveTo>
                      <a:pt x="141" y="20"/>
                    </a:moveTo>
                    <a:lnTo>
                      <a:pt x="124" y="13"/>
                    </a:lnTo>
                    <a:lnTo>
                      <a:pt x="107" y="7"/>
                    </a:lnTo>
                    <a:lnTo>
                      <a:pt x="88" y="3"/>
                    </a:lnTo>
                    <a:lnTo>
                      <a:pt x="71" y="0"/>
                    </a:lnTo>
                    <a:lnTo>
                      <a:pt x="53" y="0"/>
                    </a:lnTo>
                    <a:lnTo>
                      <a:pt x="36" y="4"/>
                    </a:lnTo>
                    <a:lnTo>
                      <a:pt x="17" y="9"/>
                    </a:lnTo>
                    <a:lnTo>
                      <a:pt x="0" y="20"/>
                    </a:lnTo>
                    <a:lnTo>
                      <a:pt x="0" y="967"/>
                    </a:lnTo>
                    <a:lnTo>
                      <a:pt x="17" y="977"/>
                    </a:lnTo>
                    <a:lnTo>
                      <a:pt x="36" y="984"/>
                    </a:lnTo>
                    <a:lnTo>
                      <a:pt x="53" y="988"/>
                    </a:lnTo>
                    <a:lnTo>
                      <a:pt x="71" y="988"/>
                    </a:lnTo>
                    <a:lnTo>
                      <a:pt x="88" y="986"/>
                    </a:lnTo>
                    <a:lnTo>
                      <a:pt x="105" y="981"/>
                    </a:lnTo>
                    <a:lnTo>
                      <a:pt x="122" y="976"/>
                    </a:lnTo>
                    <a:lnTo>
                      <a:pt x="138" y="967"/>
                    </a:lnTo>
                    <a:lnTo>
                      <a:pt x="141" y="2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00" name="Freeform 79"/>
              <p:cNvSpPr>
                <a:spLocks/>
              </p:cNvSpPr>
              <p:nvPr/>
            </p:nvSpPr>
            <p:spPr bwMode="auto">
              <a:xfrm>
                <a:off x="1666" y="399"/>
                <a:ext cx="24" cy="181"/>
              </a:xfrm>
              <a:custGeom>
                <a:avLst/>
                <a:gdLst>
                  <a:gd name="T0" fmla="*/ 141 w 141"/>
                  <a:gd name="T1" fmla="*/ 21 h 1086"/>
                  <a:gd name="T2" fmla="*/ 124 w 141"/>
                  <a:gd name="T3" fmla="*/ 14 h 1086"/>
                  <a:gd name="T4" fmla="*/ 107 w 141"/>
                  <a:gd name="T5" fmla="*/ 7 h 1086"/>
                  <a:gd name="T6" fmla="*/ 88 w 141"/>
                  <a:gd name="T7" fmla="*/ 3 h 1086"/>
                  <a:gd name="T8" fmla="*/ 71 w 141"/>
                  <a:gd name="T9" fmla="*/ 0 h 1086"/>
                  <a:gd name="T10" fmla="*/ 53 w 141"/>
                  <a:gd name="T11" fmla="*/ 0 h 1086"/>
                  <a:gd name="T12" fmla="*/ 35 w 141"/>
                  <a:gd name="T13" fmla="*/ 3 h 1086"/>
                  <a:gd name="T14" fmla="*/ 17 w 141"/>
                  <a:gd name="T15" fmla="*/ 9 h 1086"/>
                  <a:gd name="T16" fmla="*/ 0 w 141"/>
                  <a:gd name="T17" fmla="*/ 21 h 1086"/>
                  <a:gd name="T18" fmla="*/ 0 w 141"/>
                  <a:gd name="T19" fmla="*/ 1063 h 1086"/>
                  <a:gd name="T20" fmla="*/ 17 w 141"/>
                  <a:gd name="T21" fmla="*/ 1074 h 1086"/>
                  <a:gd name="T22" fmla="*/ 35 w 141"/>
                  <a:gd name="T23" fmla="*/ 1081 h 1086"/>
                  <a:gd name="T24" fmla="*/ 53 w 141"/>
                  <a:gd name="T25" fmla="*/ 1085 h 1086"/>
                  <a:gd name="T26" fmla="*/ 71 w 141"/>
                  <a:gd name="T27" fmla="*/ 1086 h 1086"/>
                  <a:gd name="T28" fmla="*/ 88 w 141"/>
                  <a:gd name="T29" fmla="*/ 1084 h 1086"/>
                  <a:gd name="T30" fmla="*/ 104 w 141"/>
                  <a:gd name="T31" fmla="*/ 1079 h 1086"/>
                  <a:gd name="T32" fmla="*/ 122 w 141"/>
                  <a:gd name="T33" fmla="*/ 1072 h 1086"/>
                  <a:gd name="T34" fmla="*/ 138 w 141"/>
                  <a:gd name="T35" fmla="*/ 1063 h 1086"/>
                  <a:gd name="T36" fmla="*/ 141 w 141"/>
                  <a:gd name="T37" fmla="*/ 21 h 10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41" h="1086">
                    <a:moveTo>
                      <a:pt x="141" y="21"/>
                    </a:moveTo>
                    <a:lnTo>
                      <a:pt x="124" y="14"/>
                    </a:lnTo>
                    <a:lnTo>
                      <a:pt x="107" y="7"/>
                    </a:lnTo>
                    <a:lnTo>
                      <a:pt x="88" y="3"/>
                    </a:lnTo>
                    <a:lnTo>
                      <a:pt x="71" y="0"/>
                    </a:lnTo>
                    <a:lnTo>
                      <a:pt x="53" y="0"/>
                    </a:lnTo>
                    <a:lnTo>
                      <a:pt x="35" y="3"/>
                    </a:lnTo>
                    <a:lnTo>
                      <a:pt x="17" y="9"/>
                    </a:lnTo>
                    <a:lnTo>
                      <a:pt x="0" y="21"/>
                    </a:lnTo>
                    <a:lnTo>
                      <a:pt x="0" y="1063"/>
                    </a:lnTo>
                    <a:lnTo>
                      <a:pt x="17" y="1074"/>
                    </a:lnTo>
                    <a:lnTo>
                      <a:pt x="35" y="1081"/>
                    </a:lnTo>
                    <a:lnTo>
                      <a:pt x="53" y="1085"/>
                    </a:lnTo>
                    <a:lnTo>
                      <a:pt x="71" y="1086"/>
                    </a:lnTo>
                    <a:lnTo>
                      <a:pt x="88" y="1084"/>
                    </a:lnTo>
                    <a:lnTo>
                      <a:pt x="104" y="1079"/>
                    </a:lnTo>
                    <a:lnTo>
                      <a:pt x="122" y="1072"/>
                    </a:lnTo>
                    <a:lnTo>
                      <a:pt x="138" y="1063"/>
                    </a:lnTo>
                    <a:lnTo>
                      <a:pt x="141" y="2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01" name="Freeform 80"/>
              <p:cNvSpPr>
                <a:spLocks/>
              </p:cNvSpPr>
              <p:nvPr/>
            </p:nvSpPr>
            <p:spPr bwMode="auto">
              <a:xfrm>
                <a:off x="1634" y="392"/>
                <a:ext cx="23" cy="197"/>
              </a:xfrm>
              <a:custGeom>
                <a:avLst/>
                <a:gdLst>
                  <a:gd name="T0" fmla="*/ 142 w 142"/>
                  <a:gd name="T1" fmla="*/ 24 h 1180"/>
                  <a:gd name="T2" fmla="*/ 125 w 142"/>
                  <a:gd name="T3" fmla="*/ 16 h 1180"/>
                  <a:gd name="T4" fmla="*/ 107 w 142"/>
                  <a:gd name="T5" fmla="*/ 8 h 1180"/>
                  <a:gd name="T6" fmla="*/ 89 w 142"/>
                  <a:gd name="T7" fmla="*/ 3 h 1180"/>
                  <a:gd name="T8" fmla="*/ 72 w 142"/>
                  <a:gd name="T9" fmla="*/ 1 h 1180"/>
                  <a:gd name="T10" fmla="*/ 53 w 142"/>
                  <a:gd name="T11" fmla="*/ 0 h 1180"/>
                  <a:gd name="T12" fmla="*/ 36 w 142"/>
                  <a:gd name="T13" fmla="*/ 4 h 1180"/>
                  <a:gd name="T14" fmla="*/ 18 w 142"/>
                  <a:gd name="T15" fmla="*/ 12 h 1180"/>
                  <a:gd name="T16" fmla="*/ 0 w 142"/>
                  <a:gd name="T17" fmla="*/ 24 h 1180"/>
                  <a:gd name="T18" fmla="*/ 0 w 142"/>
                  <a:gd name="T19" fmla="*/ 1155 h 1180"/>
                  <a:gd name="T20" fmla="*/ 18 w 142"/>
                  <a:gd name="T21" fmla="*/ 1167 h 1180"/>
                  <a:gd name="T22" fmla="*/ 36 w 142"/>
                  <a:gd name="T23" fmla="*/ 1176 h 1180"/>
                  <a:gd name="T24" fmla="*/ 53 w 142"/>
                  <a:gd name="T25" fmla="*/ 1179 h 1180"/>
                  <a:gd name="T26" fmla="*/ 72 w 142"/>
                  <a:gd name="T27" fmla="*/ 1180 h 1180"/>
                  <a:gd name="T28" fmla="*/ 89 w 142"/>
                  <a:gd name="T29" fmla="*/ 1178 h 1180"/>
                  <a:gd name="T30" fmla="*/ 106 w 142"/>
                  <a:gd name="T31" fmla="*/ 1172 h 1180"/>
                  <a:gd name="T32" fmla="*/ 122 w 142"/>
                  <a:gd name="T33" fmla="*/ 1165 h 1180"/>
                  <a:gd name="T34" fmla="*/ 140 w 142"/>
                  <a:gd name="T35" fmla="*/ 1155 h 1180"/>
                  <a:gd name="T36" fmla="*/ 142 w 142"/>
                  <a:gd name="T37" fmla="*/ 24 h 1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42" h="1180">
                    <a:moveTo>
                      <a:pt x="142" y="24"/>
                    </a:moveTo>
                    <a:lnTo>
                      <a:pt x="125" y="16"/>
                    </a:lnTo>
                    <a:lnTo>
                      <a:pt x="107" y="8"/>
                    </a:lnTo>
                    <a:lnTo>
                      <a:pt x="89" y="3"/>
                    </a:lnTo>
                    <a:lnTo>
                      <a:pt x="72" y="1"/>
                    </a:lnTo>
                    <a:lnTo>
                      <a:pt x="53" y="0"/>
                    </a:lnTo>
                    <a:lnTo>
                      <a:pt x="36" y="4"/>
                    </a:lnTo>
                    <a:lnTo>
                      <a:pt x="18" y="12"/>
                    </a:lnTo>
                    <a:lnTo>
                      <a:pt x="0" y="24"/>
                    </a:lnTo>
                    <a:lnTo>
                      <a:pt x="0" y="1155"/>
                    </a:lnTo>
                    <a:lnTo>
                      <a:pt x="18" y="1167"/>
                    </a:lnTo>
                    <a:lnTo>
                      <a:pt x="36" y="1176"/>
                    </a:lnTo>
                    <a:lnTo>
                      <a:pt x="53" y="1179"/>
                    </a:lnTo>
                    <a:lnTo>
                      <a:pt x="72" y="1180"/>
                    </a:lnTo>
                    <a:lnTo>
                      <a:pt x="89" y="1178"/>
                    </a:lnTo>
                    <a:lnTo>
                      <a:pt x="106" y="1172"/>
                    </a:lnTo>
                    <a:lnTo>
                      <a:pt x="122" y="1165"/>
                    </a:lnTo>
                    <a:lnTo>
                      <a:pt x="140" y="1155"/>
                    </a:lnTo>
                    <a:lnTo>
                      <a:pt x="142" y="2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02" name="Freeform 81"/>
              <p:cNvSpPr>
                <a:spLocks/>
              </p:cNvSpPr>
              <p:nvPr/>
            </p:nvSpPr>
            <p:spPr bwMode="auto">
              <a:xfrm>
                <a:off x="1602" y="387"/>
                <a:ext cx="23" cy="208"/>
              </a:xfrm>
              <a:custGeom>
                <a:avLst/>
                <a:gdLst>
                  <a:gd name="T0" fmla="*/ 141 w 141"/>
                  <a:gd name="T1" fmla="*/ 25 h 1246"/>
                  <a:gd name="T2" fmla="*/ 124 w 141"/>
                  <a:gd name="T3" fmla="*/ 17 h 1246"/>
                  <a:gd name="T4" fmla="*/ 107 w 141"/>
                  <a:gd name="T5" fmla="*/ 9 h 1246"/>
                  <a:gd name="T6" fmla="*/ 89 w 141"/>
                  <a:gd name="T7" fmla="*/ 4 h 1246"/>
                  <a:gd name="T8" fmla="*/ 71 w 141"/>
                  <a:gd name="T9" fmla="*/ 0 h 1246"/>
                  <a:gd name="T10" fmla="*/ 53 w 141"/>
                  <a:gd name="T11" fmla="*/ 0 h 1246"/>
                  <a:gd name="T12" fmla="*/ 36 w 141"/>
                  <a:gd name="T13" fmla="*/ 4 h 1246"/>
                  <a:gd name="T14" fmla="*/ 17 w 141"/>
                  <a:gd name="T15" fmla="*/ 12 h 1246"/>
                  <a:gd name="T16" fmla="*/ 0 w 141"/>
                  <a:gd name="T17" fmla="*/ 25 h 1246"/>
                  <a:gd name="T18" fmla="*/ 0 w 141"/>
                  <a:gd name="T19" fmla="*/ 1220 h 1246"/>
                  <a:gd name="T20" fmla="*/ 17 w 141"/>
                  <a:gd name="T21" fmla="*/ 1232 h 1246"/>
                  <a:gd name="T22" fmla="*/ 36 w 141"/>
                  <a:gd name="T23" fmla="*/ 1241 h 1246"/>
                  <a:gd name="T24" fmla="*/ 53 w 141"/>
                  <a:gd name="T25" fmla="*/ 1245 h 1246"/>
                  <a:gd name="T26" fmla="*/ 71 w 141"/>
                  <a:gd name="T27" fmla="*/ 1246 h 1246"/>
                  <a:gd name="T28" fmla="*/ 89 w 141"/>
                  <a:gd name="T29" fmla="*/ 1244 h 1246"/>
                  <a:gd name="T30" fmla="*/ 106 w 141"/>
                  <a:gd name="T31" fmla="*/ 1239 h 1246"/>
                  <a:gd name="T32" fmla="*/ 122 w 141"/>
                  <a:gd name="T33" fmla="*/ 1231 h 1246"/>
                  <a:gd name="T34" fmla="*/ 139 w 141"/>
                  <a:gd name="T35" fmla="*/ 1220 h 1246"/>
                  <a:gd name="T36" fmla="*/ 141 w 141"/>
                  <a:gd name="T37" fmla="*/ 25 h 12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41" h="1246">
                    <a:moveTo>
                      <a:pt x="141" y="25"/>
                    </a:moveTo>
                    <a:lnTo>
                      <a:pt x="124" y="17"/>
                    </a:lnTo>
                    <a:lnTo>
                      <a:pt x="107" y="9"/>
                    </a:lnTo>
                    <a:lnTo>
                      <a:pt x="89" y="4"/>
                    </a:lnTo>
                    <a:lnTo>
                      <a:pt x="71" y="0"/>
                    </a:lnTo>
                    <a:lnTo>
                      <a:pt x="53" y="0"/>
                    </a:lnTo>
                    <a:lnTo>
                      <a:pt x="36" y="4"/>
                    </a:lnTo>
                    <a:lnTo>
                      <a:pt x="17" y="12"/>
                    </a:lnTo>
                    <a:lnTo>
                      <a:pt x="0" y="25"/>
                    </a:lnTo>
                    <a:lnTo>
                      <a:pt x="0" y="1220"/>
                    </a:lnTo>
                    <a:lnTo>
                      <a:pt x="17" y="1232"/>
                    </a:lnTo>
                    <a:lnTo>
                      <a:pt x="36" y="1241"/>
                    </a:lnTo>
                    <a:lnTo>
                      <a:pt x="53" y="1245"/>
                    </a:lnTo>
                    <a:lnTo>
                      <a:pt x="71" y="1246"/>
                    </a:lnTo>
                    <a:lnTo>
                      <a:pt x="89" y="1244"/>
                    </a:lnTo>
                    <a:lnTo>
                      <a:pt x="106" y="1239"/>
                    </a:lnTo>
                    <a:lnTo>
                      <a:pt x="122" y="1231"/>
                    </a:lnTo>
                    <a:lnTo>
                      <a:pt x="139" y="1220"/>
                    </a:lnTo>
                    <a:lnTo>
                      <a:pt x="141" y="2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03" name="Freeform 82"/>
              <p:cNvSpPr>
                <a:spLocks/>
              </p:cNvSpPr>
              <p:nvPr/>
            </p:nvSpPr>
            <p:spPr bwMode="auto">
              <a:xfrm>
                <a:off x="1610" y="557"/>
                <a:ext cx="5" cy="6"/>
              </a:xfrm>
              <a:custGeom>
                <a:avLst/>
                <a:gdLst>
                  <a:gd name="T0" fmla="*/ 17 w 33"/>
                  <a:gd name="T1" fmla="*/ 0 h 34"/>
                  <a:gd name="T2" fmla="*/ 10 w 33"/>
                  <a:gd name="T3" fmla="*/ 1 h 34"/>
                  <a:gd name="T4" fmla="*/ 6 w 33"/>
                  <a:gd name="T5" fmla="*/ 5 h 34"/>
                  <a:gd name="T6" fmla="*/ 2 w 33"/>
                  <a:gd name="T7" fmla="*/ 10 h 34"/>
                  <a:gd name="T8" fmla="*/ 0 w 33"/>
                  <a:gd name="T9" fmla="*/ 17 h 34"/>
                  <a:gd name="T10" fmla="*/ 2 w 33"/>
                  <a:gd name="T11" fmla="*/ 23 h 34"/>
                  <a:gd name="T12" fmla="*/ 6 w 33"/>
                  <a:gd name="T13" fmla="*/ 29 h 34"/>
                  <a:gd name="T14" fmla="*/ 10 w 33"/>
                  <a:gd name="T15" fmla="*/ 33 h 34"/>
                  <a:gd name="T16" fmla="*/ 17 w 33"/>
                  <a:gd name="T17" fmla="*/ 34 h 34"/>
                  <a:gd name="T18" fmla="*/ 23 w 33"/>
                  <a:gd name="T19" fmla="*/ 33 h 34"/>
                  <a:gd name="T20" fmla="*/ 29 w 33"/>
                  <a:gd name="T21" fmla="*/ 29 h 34"/>
                  <a:gd name="T22" fmla="*/ 32 w 33"/>
                  <a:gd name="T23" fmla="*/ 23 h 34"/>
                  <a:gd name="T24" fmla="*/ 33 w 33"/>
                  <a:gd name="T25" fmla="*/ 17 h 34"/>
                  <a:gd name="T26" fmla="*/ 32 w 33"/>
                  <a:gd name="T27" fmla="*/ 10 h 34"/>
                  <a:gd name="T28" fmla="*/ 29 w 33"/>
                  <a:gd name="T29" fmla="*/ 5 h 34"/>
                  <a:gd name="T30" fmla="*/ 23 w 33"/>
                  <a:gd name="T31" fmla="*/ 1 h 34"/>
                  <a:gd name="T32" fmla="*/ 17 w 33"/>
                  <a:gd name="T33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3" h="34">
                    <a:moveTo>
                      <a:pt x="17" y="0"/>
                    </a:moveTo>
                    <a:lnTo>
                      <a:pt x="10" y="1"/>
                    </a:lnTo>
                    <a:lnTo>
                      <a:pt x="6" y="5"/>
                    </a:lnTo>
                    <a:lnTo>
                      <a:pt x="2" y="10"/>
                    </a:lnTo>
                    <a:lnTo>
                      <a:pt x="0" y="17"/>
                    </a:lnTo>
                    <a:lnTo>
                      <a:pt x="2" y="23"/>
                    </a:lnTo>
                    <a:lnTo>
                      <a:pt x="6" y="29"/>
                    </a:lnTo>
                    <a:lnTo>
                      <a:pt x="10" y="33"/>
                    </a:lnTo>
                    <a:lnTo>
                      <a:pt x="17" y="34"/>
                    </a:lnTo>
                    <a:lnTo>
                      <a:pt x="23" y="33"/>
                    </a:lnTo>
                    <a:lnTo>
                      <a:pt x="29" y="29"/>
                    </a:lnTo>
                    <a:lnTo>
                      <a:pt x="32" y="23"/>
                    </a:lnTo>
                    <a:lnTo>
                      <a:pt x="33" y="17"/>
                    </a:lnTo>
                    <a:lnTo>
                      <a:pt x="32" y="10"/>
                    </a:lnTo>
                    <a:lnTo>
                      <a:pt x="29" y="5"/>
                    </a:lnTo>
                    <a:lnTo>
                      <a:pt x="23" y="1"/>
                    </a:lnTo>
                    <a:lnTo>
                      <a:pt x="1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04" name="Freeform 83"/>
              <p:cNvSpPr>
                <a:spLocks/>
              </p:cNvSpPr>
              <p:nvPr/>
            </p:nvSpPr>
            <p:spPr bwMode="auto">
              <a:xfrm>
                <a:off x="1612" y="415"/>
                <a:ext cx="5" cy="6"/>
              </a:xfrm>
              <a:custGeom>
                <a:avLst/>
                <a:gdLst>
                  <a:gd name="T0" fmla="*/ 17 w 33"/>
                  <a:gd name="T1" fmla="*/ 0 h 35"/>
                  <a:gd name="T2" fmla="*/ 10 w 33"/>
                  <a:gd name="T3" fmla="*/ 1 h 35"/>
                  <a:gd name="T4" fmla="*/ 6 w 33"/>
                  <a:gd name="T5" fmla="*/ 6 h 35"/>
                  <a:gd name="T6" fmla="*/ 1 w 33"/>
                  <a:gd name="T7" fmla="*/ 11 h 35"/>
                  <a:gd name="T8" fmla="*/ 0 w 33"/>
                  <a:gd name="T9" fmla="*/ 17 h 35"/>
                  <a:gd name="T10" fmla="*/ 1 w 33"/>
                  <a:gd name="T11" fmla="*/ 24 h 35"/>
                  <a:gd name="T12" fmla="*/ 6 w 33"/>
                  <a:gd name="T13" fmla="*/ 29 h 35"/>
                  <a:gd name="T14" fmla="*/ 10 w 33"/>
                  <a:gd name="T15" fmla="*/ 34 h 35"/>
                  <a:gd name="T16" fmla="*/ 17 w 33"/>
                  <a:gd name="T17" fmla="*/ 35 h 35"/>
                  <a:gd name="T18" fmla="*/ 23 w 33"/>
                  <a:gd name="T19" fmla="*/ 34 h 35"/>
                  <a:gd name="T20" fmla="*/ 28 w 33"/>
                  <a:gd name="T21" fmla="*/ 29 h 35"/>
                  <a:gd name="T22" fmla="*/ 32 w 33"/>
                  <a:gd name="T23" fmla="*/ 24 h 35"/>
                  <a:gd name="T24" fmla="*/ 33 w 33"/>
                  <a:gd name="T25" fmla="*/ 17 h 35"/>
                  <a:gd name="T26" fmla="*/ 32 w 33"/>
                  <a:gd name="T27" fmla="*/ 11 h 35"/>
                  <a:gd name="T28" fmla="*/ 28 w 33"/>
                  <a:gd name="T29" fmla="*/ 6 h 35"/>
                  <a:gd name="T30" fmla="*/ 23 w 33"/>
                  <a:gd name="T31" fmla="*/ 1 h 35"/>
                  <a:gd name="T32" fmla="*/ 17 w 33"/>
                  <a:gd name="T33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3" h="35">
                    <a:moveTo>
                      <a:pt x="17" y="0"/>
                    </a:moveTo>
                    <a:lnTo>
                      <a:pt x="10" y="1"/>
                    </a:lnTo>
                    <a:lnTo>
                      <a:pt x="6" y="6"/>
                    </a:lnTo>
                    <a:lnTo>
                      <a:pt x="1" y="11"/>
                    </a:lnTo>
                    <a:lnTo>
                      <a:pt x="0" y="17"/>
                    </a:lnTo>
                    <a:lnTo>
                      <a:pt x="1" y="24"/>
                    </a:lnTo>
                    <a:lnTo>
                      <a:pt x="6" y="29"/>
                    </a:lnTo>
                    <a:lnTo>
                      <a:pt x="10" y="34"/>
                    </a:lnTo>
                    <a:lnTo>
                      <a:pt x="17" y="35"/>
                    </a:lnTo>
                    <a:lnTo>
                      <a:pt x="23" y="34"/>
                    </a:lnTo>
                    <a:lnTo>
                      <a:pt x="28" y="29"/>
                    </a:lnTo>
                    <a:lnTo>
                      <a:pt x="32" y="24"/>
                    </a:lnTo>
                    <a:lnTo>
                      <a:pt x="33" y="17"/>
                    </a:lnTo>
                    <a:lnTo>
                      <a:pt x="32" y="11"/>
                    </a:lnTo>
                    <a:lnTo>
                      <a:pt x="28" y="6"/>
                    </a:lnTo>
                    <a:lnTo>
                      <a:pt x="23" y="1"/>
                    </a:lnTo>
                    <a:lnTo>
                      <a:pt x="1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05" name="Freeform 84"/>
              <p:cNvSpPr>
                <a:spLocks/>
              </p:cNvSpPr>
              <p:nvPr/>
            </p:nvSpPr>
            <p:spPr bwMode="auto">
              <a:xfrm>
                <a:off x="1643" y="422"/>
                <a:ext cx="6" cy="5"/>
              </a:xfrm>
              <a:custGeom>
                <a:avLst/>
                <a:gdLst>
                  <a:gd name="T0" fmla="*/ 17 w 33"/>
                  <a:gd name="T1" fmla="*/ 0 h 35"/>
                  <a:gd name="T2" fmla="*/ 10 w 33"/>
                  <a:gd name="T3" fmla="*/ 1 h 35"/>
                  <a:gd name="T4" fmla="*/ 6 w 33"/>
                  <a:gd name="T5" fmla="*/ 5 h 35"/>
                  <a:gd name="T6" fmla="*/ 2 w 33"/>
                  <a:gd name="T7" fmla="*/ 11 h 35"/>
                  <a:gd name="T8" fmla="*/ 0 w 33"/>
                  <a:gd name="T9" fmla="*/ 17 h 35"/>
                  <a:gd name="T10" fmla="*/ 2 w 33"/>
                  <a:gd name="T11" fmla="*/ 24 h 35"/>
                  <a:gd name="T12" fmla="*/ 6 w 33"/>
                  <a:gd name="T13" fmla="*/ 29 h 35"/>
                  <a:gd name="T14" fmla="*/ 10 w 33"/>
                  <a:gd name="T15" fmla="*/ 34 h 35"/>
                  <a:gd name="T16" fmla="*/ 17 w 33"/>
                  <a:gd name="T17" fmla="*/ 35 h 35"/>
                  <a:gd name="T18" fmla="*/ 23 w 33"/>
                  <a:gd name="T19" fmla="*/ 34 h 35"/>
                  <a:gd name="T20" fmla="*/ 29 w 33"/>
                  <a:gd name="T21" fmla="*/ 29 h 35"/>
                  <a:gd name="T22" fmla="*/ 32 w 33"/>
                  <a:gd name="T23" fmla="*/ 24 h 35"/>
                  <a:gd name="T24" fmla="*/ 33 w 33"/>
                  <a:gd name="T25" fmla="*/ 17 h 35"/>
                  <a:gd name="T26" fmla="*/ 32 w 33"/>
                  <a:gd name="T27" fmla="*/ 11 h 35"/>
                  <a:gd name="T28" fmla="*/ 29 w 33"/>
                  <a:gd name="T29" fmla="*/ 5 h 35"/>
                  <a:gd name="T30" fmla="*/ 23 w 33"/>
                  <a:gd name="T31" fmla="*/ 1 h 35"/>
                  <a:gd name="T32" fmla="*/ 17 w 33"/>
                  <a:gd name="T33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3" h="35">
                    <a:moveTo>
                      <a:pt x="17" y="0"/>
                    </a:moveTo>
                    <a:lnTo>
                      <a:pt x="10" y="1"/>
                    </a:lnTo>
                    <a:lnTo>
                      <a:pt x="6" y="5"/>
                    </a:lnTo>
                    <a:lnTo>
                      <a:pt x="2" y="11"/>
                    </a:lnTo>
                    <a:lnTo>
                      <a:pt x="0" y="17"/>
                    </a:lnTo>
                    <a:lnTo>
                      <a:pt x="2" y="24"/>
                    </a:lnTo>
                    <a:lnTo>
                      <a:pt x="6" y="29"/>
                    </a:lnTo>
                    <a:lnTo>
                      <a:pt x="10" y="34"/>
                    </a:lnTo>
                    <a:lnTo>
                      <a:pt x="17" y="35"/>
                    </a:lnTo>
                    <a:lnTo>
                      <a:pt x="23" y="34"/>
                    </a:lnTo>
                    <a:lnTo>
                      <a:pt x="29" y="29"/>
                    </a:lnTo>
                    <a:lnTo>
                      <a:pt x="32" y="24"/>
                    </a:lnTo>
                    <a:lnTo>
                      <a:pt x="33" y="17"/>
                    </a:lnTo>
                    <a:lnTo>
                      <a:pt x="32" y="11"/>
                    </a:lnTo>
                    <a:lnTo>
                      <a:pt x="29" y="5"/>
                    </a:lnTo>
                    <a:lnTo>
                      <a:pt x="23" y="1"/>
                    </a:lnTo>
                    <a:lnTo>
                      <a:pt x="1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06" name="Freeform 85"/>
              <p:cNvSpPr>
                <a:spLocks/>
              </p:cNvSpPr>
              <p:nvPr/>
            </p:nvSpPr>
            <p:spPr bwMode="auto">
              <a:xfrm>
                <a:off x="1676" y="427"/>
                <a:ext cx="5" cy="6"/>
              </a:xfrm>
              <a:custGeom>
                <a:avLst/>
                <a:gdLst>
                  <a:gd name="T0" fmla="*/ 16 w 32"/>
                  <a:gd name="T1" fmla="*/ 0 h 34"/>
                  <a:gd name="T2" fmla="*/ 10 w 32"/>
                  <a:gd name="T3" fmla="*/ 1 h 34"/>
                  <a:gd name="T4" fmla="*/ 5 w 32"/>
                  <a:gd name="T5" fmla="*/ 5 h 34"/>
                  <a:gd name="T6" fmla="*/ 1 w 32"/>
                  <a:gd name="T7" fmla="*/ 10 h 34"/>
                  <a:gd name="T8" fmla="*/ 0 w 32"/>
                  <a:gd name="T9" fmla="*/ 17 h 34"/>
                  <a:gd name="T10" fmla="*/ 1 w 32"/>
                  <a:gd name="T11" fmla="*/ 23 h 34"/>
                  <a:gd name="T12" fmla="*/ 5 w 32"/>
                  <a:gd name="T13" fmla="*/ 29 h 34"/>
                  <a:gd name="T14" fmla="*/ 10 w 32"/>
                  <a:gd name="T15" fmla="*/ 33 h 34"/>
                  <a:gd name="T16" fmla="*/ 16 w 32"/>
                  <a:gd name="T17" fmla="*/ 34 h 34"/>
                  <a:gd name="T18" fmla="*/ 23 w 32"/>
                  <a:gd name="T19" fmla="*/ 33 h 34"/>
                  <a:gd name="T20" fmla="*/ 28 w 32"/>
                  <a:gd name="T21" fmla="*/ 29 h 34"/>
                  <a:gd name="T22" fmla="*/ 31 w 32"/>
                  <a:gd name="T23" fmla="*/ 23 h 34"/>
                  <a:gd name="T24" fmla="*/ 32 w 32"/>
                  <a:gd name="T25" fmla="*/ 17 h 34"/>
                  <a:gd name="T26" fmla="*/ 31 w 32"/>
                  <a:gd name="T27" fmla="*/ 10 h 34"/>
                  <a:gd name="T28" fmla="*/ 28 w 32"/>
                  <a:gd name="T29" fmla="*/ 5 h 34"/>
                  <a:gd name="T30" fmla="*/ 23 w 32"/>
                  <a:gd name="T31" fmla="*/ 1 h 34"/>
                  <a:gd name="T32" fmla="*/ 16 w 32"/>
                  <a:gd name="T33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2" h="34">
                    <a:moveTo>
                      <a:pt x="16" y="0"/>
                    </a:moveTo>
                    <a:lnTo>
                      <a:pt x="10" y="1"/>
                    </a:lnTo>
                    <a:lnTo>
                      <a:pt x="5" y="5"/>
                    </a:lnTo>
                    <a:lnTo>
                      <a:pt x="1" y="10"/>
                    </a:lnTo>
                    <a:lnTo>
                      <a:pt x="0" y="17"/>
                    </a:lnTo>
                    <a:lnTo>
                      <a:pt x="1" y="23"/>
                    </a:lnTo>
                    <a:lnTo>
                      <a:pt x="5" y="29"/>
                    </a:lnTo>
                    <a:lnTo>
                      <a:pt x="10" y="33"/>
                    </a:lnTo>
                    <a:lnTo>
                      <a:pt x="16" y="34"/>
                    </a:lnTo>
                    <a:lnTo>
                      <a:pt x="23" y="33"/>
                    </a:lnTo>
                    <a:lnTo>
                      <a:pt x="28" y="29"/>
                    </a:lnTo>
                    <a:lnTo>
                      <a:pt x="31" y="23"/>
                    </a:lnTo>
                    <a:lnTo>
                      <a:pt x="32" y="17"/>
                    </a:lnTo>
                    <a:lnTo>
                      <a:pt x="31" y="10"/>
                    </a:lnTo>
                    <a:lnTo>
                      <a:pt x="28" y="5"/>
                    </a:lnTo>
                    <a:lnTo>
                      <a:pt x="23" y="1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07" name="Freeform 86"/>
              <p:cNvSpPr>
                <a:spLocks/>
              </p:cNvSpPr>
              <p:nvPr/>
            </p:nvSpPr>
            <p:spPr bwMode="auto">
              <a:xfrm>
                <a:off x="1707" y="433"/>
                <a:ext cx="6" cy="6"/>
              </a:xfrm>
              <a:custGeom>
                <a:avLst/>
                <a:gdLst>
                  <a:gd name="T0" fmla="*/ 16 w 32"/>
                  <a:gd name="T1" fmla="*/ 0 h 35"/>
                  <a:gd name="T2" fmla="*/ 10 w 32"/>
                  <a:gd name="T3" fmla="*/ 1 h 35"/>
                  <a:gd name="T4" fmla="*/ 5 w 32"/>
                  <a:gd name="T5" fmla="*/ 6 h 35"/>
                  <a:gd name="T6" fmla="*/ 1 w 32"/>
                  <a:gd name="T7" fmla="*/ 11 h 35"/>
                  <a:gd name="T8" fmla="*/ 0 w 32"/>
                  <a:gd name="T9" fmla="*/ 17 h 35"/>
                  <a:gd name="T10" fmla="*/ 1 w 32"/>
                  <a:gd name="T11" fmla="*/ 24 h 35"/>
                  <a:gd name="T12" fmla="*/ 5 w 32"/>
                  <a:gd name="T13" fmla="*/ 29 h 35"/>
                  <a:gd name="T14" fmla="*/ 10 w 32"/>
                  <a:gd name="T15" fmla="*/ 34 h 35"/>
                  <a:gd name="T16" fmla="*/ 16 w 32"/>
                  <a:gd name="T17" fmla="*/ 35 h 35"/>
                  <a:gd name="T18" fmla="*/ 23 w 32"/>
                  <a:gd name="T19" fmla="*/ 34 h 35"/>
                  <a:gd name="T20" fmla="*/ 28 w 32"/>
                  <a:gd name="T21" fmla="*/ 29 h 35"/>
                  <a:gd name="T22" fmla="*/ 31 w 32"/>
                  <a:gd name="T23" fmla="*/ 24 h 35"/>
                  <a:gd name="T24" fmla="*/ 32 w 32"/>
                  <a:gd name="T25" fmla="*/ 17 h 35"/>
                  <a:gd name="T26" fmla="*/ 31 w 32"/>
                  <a:gd name="T27" fmla="*/ 11 h 35"/>
                  <a:gd name="T28" fmla="*/ 28 w 32"/>
                  <a:gd name="T29" fmla="*/ 6 h 35"/>
                  <a:gd name="T30" fmla="*/ 23 w 32"/>
                  <a:gd name="T31" fmla="*/ 1 h 35"/>
                  <a:gd name="T32" fmla="*/ 16 w 32"/>
                  <a:gd name="T33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2" h="35">
                    <a:moveTo>
                      <a:pt x="16" y="0"/>
                    </a:moveTo>
                    <a:lnTo>
                      <a:pt x="10" y="1"/>
                    </a:lnTo>
                    <a:lnTo>
                      <a:pt x="5" y="6"/>
                    </a:lnTo>
                    <a:lnTo>
                      <a:pt x="1" y="11"/>
                    </a:lnTo>
                    <a:lnTo>
                      <a:pt x="0" y="17"/>
                    </a:lnTo>
                    <a:lnTo>
                      <a:pt x="1" y="24"/>
                    </a:lnTo>
                    <a:lnTo>
                      <a:pt x="5" y="29"/>
                    </a:lnTo>
                    <a:lnTo>
                      <a:pt x="10" y="34"/>
                    </a:lnTo>
                    <a:lnTo>
                      <a:pt x="16" y="35"/>
                    </a:lnTo>
                    <a:lnTo>
                      <a:pt x="23" y="34"/>
                    </a:lnTo>
                    <a:lnTo>
                      <a:pt x="28" y="29"/>
                    </a:lnTo>
                    <a:lnTo>
                      <a:pt x="31" y="24"/>
                    </a:lnTo>
                    <a:lnTo>
                      <a:pt x="32" y="17"/>
                    </a:lnTo>
                    <a:lnTo>
                      <a:pt x="31" y="11"/>
                    </a:lnTo>
                    <a:lnTo>
                      <a:pt x="28" y="6"/>
                    </a:lnTo>
                    <a:lnTo>
                      <a:pt x="23" y="1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08" name="Freeform 87"/>
              <p:cNvSpPr>
                <a:spLocks/>
              </p:cNvSpPr>
              <p:nvPr/>
            </p:nvSpPr>
            <p:spPr bwMode="auto">
              <a:xfrm>
                <a:off x="1739" y="439"/>
                <a:ext cx="5" cy="5"/>
              </a:xfrm>
              <a:custGeom>
                <a:avLst/>
                <a:gdLst>
                  <a:gd name="T0" fmla="*/ 16 w 32"/>
                  <a:gd name="T1" fmla="*/ 0 h 33"/>
                  <a:gd name="T2" fmla="*/ 10 w 32"/>
                  <a:gd name="T3" fmla="*/ 1 h 33"/>
                  <a:gd name="T4" fmla="*/ 5 w 32"/>
                  <a:gd name="T5" fmla="*/ 4 h 33"/>
                  <a:gd name="T6" fmla="*/ 1 w 32"/>
                  <a:gd name="T7" fmla="*/ 10 h 33"/>
                  <a:gd name="T8" fmla="*/ 0 w 32"/>
                  <a:gd name="T9" fmla="*/ 16 h 33"/>
                  <a:gd name="T10" fmla="*/ 1 w 32"/>
                  <a:gd name="T11" fmla="*/ 23 h 33"/>
                  <a:gd name="T12" fmla="*/ 5 w 32"/>
                  <a:gd name="T13" fmla="*/ 28 h 33"/>
                  <a:gd name="T14" fmla="*/ 10 w 32"/>
                  <a:gd name="T15" fmla="*/ 32 h 33"/>
                  <a:gd name="T16" fmla="*/ 16 w 32"/>
                  <a:gd name="T17" fmla="*/ 33 h 33"/>
                  <a:gd name="T18" fmla="*/ 23 w 32"/>
                  <a:gd name="T19" fmla="*/ 32 h 33"/>
                  <a:gd name="T20" fmla="*/ 28 w 32"/>
                  <a:gd name="T21" fmla="*/ 28 h 33"/>
                  <a:gd name="T22" fmla="*/ 31 w 32"/>
                  <a:gd name="T23" fmla="*/ 23 h 33"/>
                  <a:gd name="T24" fmla="*/ 32 w 32"/>
                  <a:gd name="T25" fmla="*/ 16 h 33"/>
                  <a:gd name="T26" fmla="*/ 31 w 32"/>
                  <a:gd name="T27" fmla="*/ 10 h 33"/>
                  <a:gd name="T28" fmla="*/ 28 w 32"/>
                  <a:gd name="T29" fmla="*/ 4 h 33"/>
                  <a:gd name="T30" fmla="*/ 23 w 32"/>
                  <a:gd name="T31" fmla="*/ 1 h 33"/>
                  <a:gd name="T32" fmla="*/ 16 w 32"/>
                  <a:gd name="T33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2" h="33">
                    <a:moveTo>
                      <a:pt x="16" y="0"/>
                    </a:moveTo>
                    <a:lnTo>
                      <a:pt x="10" y="1"/>
                    </a:lnTo>
                    <a:lnTo>
                      <a:pt x="5" y="4"/>
                    </a:lnTo>
                    <a:lnTo>
                      <a:pt x="1" y="10"/>
                    </a:lnTo>
                    <a:lnTo>
                      <a:pt x="0" y="16"/>
                    </a:lnTo>
                    <a:lnTo>
                      <a:pt x="1" y="23"/>
                    </a:lnTo>
                    <a:lnTo>
                      <a:pt x="5" y="28"/>
                    </a:lnTo>
                    <a:lnTo>
                      <a:pt x="10" y="32"/>
                    </a:lnTo>
                    <a:lnTo>
                      <a:pt x="16" y="33"/>
                    </a:lnTo>
                    <a:lnTo>
                      <a:pt x="23" y="32"/>
                    </a:lnTo>
                    <a:lnTo>
                      <a:pt x="28" y="28"/>
                    </a:lnTo>
                    <a:lnTo>
                      <a:pt x="31" y="23"/>
                    </a:lnTo>
                    <a:lnTo>
                      <a:pt x="32" y="16"/>
                    </a:lnTo>
                    <a:lnTo>
                      <a:pt x="31" y="10"/>
                    </a:lnTo>
                    <a:lnTo>
                      <a:pt x="28" y="4"/>
                    </a:lnTo>
                    <a:lnTo>
                      <a:pt x="23" y="1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09" name="Freeform 88"/>
              <p:cNvSpPr>
                <a:spLocks/>
              </p:cNvSpPr>
              <p:nvPr/>
            </p:nvSpPr>
            <p:spPr bwMode="auto">
              <a:xfrm>
                <a:off x="1770" y="445"/>
                <a:ext cx="5" cy="6"/>
              </a:xfrm>
              <a:custGeom>
                <a:avLst/>
                <a:gdLst>
                  <a:gd name="T0" fmla="*/ 16 w 32"/>
                  <a:gd name="T1" fmla="*/ 0 h 34"/>
                  <a:gd name="T2" fmla="*/ 10 w 32"/>
                  <a:gd name="T3" fmla="*/ 1 h 34"/>
                  <a:gd name="T4" fmla="*/ 5 w 32"/>
                  <a:gd name="T5" fmla="*/ 5 h 34"/>
                  <a:gd name="T6" fmla="*/ 1 w 32"/>
                  <a:gd name="T7" fmla="*/ 10 h 34"/>
                  <a:gd name="T8" fmla="*/ 0 w 32"/>
                  <a:gd name="T9" fmla="*/ 17 h 34"/>
                  <a:gd name="T10" fmla="*/ 1 w 32"/>
                  <a:gd name="T11" fmla="*/ 23 h 34"/>
                  <a:gd name="T12" fmla="*/ 5 w 32"/>
                  <a:gd name="T13" fmla="*/ 29 h 34"/>
                  <a:gd name="T14" fmla="*/ 10 w 32"/>
                  <a:gd name="T15" fmla="*/ 33 h 34"/>
                  <a:gd name="T16" fmla="*/ 16 w 32"/>
                  <a:gd name="T17" fmla="*/ 34 h 34"/>
                  <a:gd name="T18" fmla="*/ 23 w 32"/>
                  <a:gd name="T19" fmla="*/ 33 h 34"/>
                  <a:gd name="T20" fmla="*/ 28 w 32"/>
                  <a:gd name="T21" fmla="*/ 29 h 34"/>
                  <a:gd name="T22" fmla="*/ 31 w 32"/>
                  <a:gd name="T23" fmla="*/ 23 h 34"/>
                  <a:gd name="T24" fmla="*/ 32 w 32"/>
                  <a:gd name="T25" fmla="*/ 17 h 34"/>
                  <a:gd name="T26" fmla="*/ 31 w 32"/>
                  <a:gd name="T27" fmla="*/ 10 h 34"/>
                  <a:gd name="T28" fmla="*/ 28 w 32"/>
                  <a:gd name="T29" fmla="*/ 5 h 34"/>
                  <a:gd name="T30" fmla="*/ 23 w 32"/>
                  <a:gd name="T31" fmla="*/ 1 h 34"/>
                  <a:gd name="T32" fmla="*/ 16 w 32"/>
                  <a:gd name="T33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2" h="34">
                    <a:moveTo>
                      <a:pt x="16" y="0"/>
                    </a:moveTo>
                    <a:lnTo>
                      <a:pt x="10" y="1"/>
                    </a:lnTo>
                    <a:lnTo>
                      <a:pt x="5" y="5"/>
                    </a:lnTo>
                    <a:lnTo>
                      <a:pt x="1" y="10"/>
                    </a:lnTo>
                    <a:lnTo>
                      <a:pt x="0" y="17"/>
                    </a:lnTo>
                    <a:lnTo>
                      <a:pt x="1" y="23"/>
                    </a:lnTo>
                    <a:lnTo>
                      <a:pt x="5" y="29"/>
                    </a:lnTo>
                    <a:lnTo>
                      <a:pt x="10" y="33"/>
                    </a:lnTo>
                    <a:lnTo>
                      <a:pt x="16" y="34"/>
                    </a:lnTo>
                    <a:lnTo>
                      <a:pt x="23" y="33"/>
                    </a:lnTo>
                    <a:lnTo>
                      <a:pt x="28" y="29"/>
                    </a:lnTo>
                    <a:lnTo>
                      <a:pt x="31" y="23"/>
                    </a:lnTo>
                    <a:lnTo>
                      <a:pt x="32" y="17"/>
                    </a:lnTo>
                    <a:lnTo>
                      <a:pt x="31" y="10"/>
                    </a:lnTo>
                    <a:lnTo>
                      <a:pt x="28" y="5"/>
                    </a:lnTo>
                    <a:lnTo>
                      <a:pt x="23" y="1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10" name="Freeform 89"/>
              <p:cNvSpPr>
                <a:spLocks/>
              </p:cNvSpPr>
              <p:nvPr/>
            </p:nvSpPr>
            <p:spPr bwMode="auto">
              <a:xfrm>
                <a:off x="1803" y="450"/>
                <a:ext cx="6" cy="6"/>
              </a:xfrm>
              <a:custGeom>
                <a:avLst/>
                <a:gdLst>
                  <a:gd name="T0" fmla="*/ 16 w 32"/>
                  <a:gd name="T1" fmla="*/ 0 h 34"/>
                  <a:gd name="T2" fmla="*/ 10 w 32"/>
                  <a:gd name="T3" fmla="*/ 1 h 34"/>
                  <a:gd name="T4" fmla="*/ 5 w 32"/>
                  <a:gd name="T5" fmla="*/ 4 h 34"/>
                  <a:gd name="T6" fmla="*/ 1 w 32"/>
                  <a:gd name="T7" fmla="*/ 10 h 34"/>
                  <a:gd name="T8" fmla="*/ 0 w 32"/>
                  <a:gd name="T9" fmla="*/ 16 h 34"/>
                  <a:gd name="T10" fmla="*/ 1 w 32"/>
                  <a:gd name="T11" fmla="*/ 23 h 34"/>
                  <a:gd name="T12" fmla="*/ 5 w 32"/>
                  <a:gd name="T13" fmla="*/ 28 h 34"/>
                  <a:gd name="T14" fmla="*/ 10 w 32"/>
                  <a:gd name="T15" fmla="*/ 33 h 34"/>
                  <a:gd name="T16" fmla="*/ 16 w 32"/>
                  <a:gd name="T17" fmla="*/ 34 h 34"/>
                  <a:gd name="T18" fmla="*/ 23 w 32"/>
                  <a:gd name="T19" fmla="*/ 33 h 34"/>
                  <a:gd name="T20" fmla="*/ 28 w 32"/>
                  <a:gd name="T21" fmla="*/ 28 h 34"/>
                  <a:gd name="T22" fmla="*/ 31 w 32"/>
                  <a:gd name="T23" fmla="*/ 23 h 34"/>
                  <a:gd name="T24" fmla="*/ 32 w 32"/>
                  <a:gd name="T25" fmla="*/ 16 h 34"/>
                  <a:gd name="T26" fmla="*/ 31 w 32"/>
                  <a:gd name="T27" fmla="*/ 10 h 34"/>
                  <a:gd name="T28" fmla="*/ 28 w 32"/>
                  <a:gd name="T29" fmla="*/ 4 h 34"/>
                  <a:gd name="T30" fmla="*/ 23 w 32"/>
                  <a:gd name="T31" fmla="*/ 1 h 34"/>
                  <a:gd name="T32" fmla="*/ 16 w 32"/>
                  <a:gd name="T33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2" h="34">
                    <a:moveTo>
                      <a:pt x="16" y="0"/>
                    </a:moveTo>
                    <a:lnTo>
                      <a:pt x="10" y="1"/>
                    </a:lnTo>
                    <a:lnTo>
                      <a:pt x="5" y="4"/>
                    </a:lnTo>
                    <a:lnTo>
                      <a:pt x="1" y="10"/>
                    </a:lnTo>
                    <a:lnTo>
                      <a:pt x="0" y="16"/>
                    </a:lnTo>
                    <a:lnTo>
                      <a:pt x="1" y="23"/>
                    </a:lnTo>
                    <a:lnTo>
                      <a:pt x="5" y="28"/>
                    </a:lnTo>
                    <a:lnTo>
                      <a:pt x="10" y="33"/>
                    </a:lnTo>
                    <a:lnTo>
                      <a:pt x="16" y="34"/>
                    </a:lnTo>
                    <a:lnTo>
                      <a:pt x="23" y="33"/>
                    </a:lnTo>
                    <a:lnTo>
                      <a:pt x="28" y="28"/>
                    </a:lnTo>
                    <a:lnTo>
                      <a:pt x="31" y="23"/>
                    </a:lnTo>
                    <a:lnTo>
                      <a:pt x="32" y="16"/>
                    </a:lnTo>
                    <a:lnTo>
                      <a:pt x="31" y="10"/>
                    </a:lnTo>
                    <a:lnTo>
                      <a:pt x="28" y="4"/>
                    </a:lnTo>
                    <a:lnTo>
                      <a:pt x="23" y="1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11" name="Freeform 90"/>
              <p:cNvSpPr>
                <a:spLocks/>
              </p:cNvSpPr>
              <p:nvPr/>
            </p:nvSpPr>
            <p:spPr bwMode="auto">
              <a:xfrm>
                <a:off x="1833" y="455"/>
                <a:ext cx="6" cy="6"/>
              </a:xfrm>
              <a:custGeom>
                <a:avLst/>
                <a:gdLst>
                  <a:gd name="T0" fmla="*/ 17 w 33"/>
                  <a:gd name="T1" fmla="*/ 0 h 35"/>
                  <a:gd name="T2" fmla="*/ 10 w 33"/>
                  <a:gd name="T3" fmla="*/ 1 h 35"/>
                  <a:gd name="T4" fmla="*/ 6 w 33"/>
                  <a:gd name="T5" fmla="*/ 6 h 35"/>
                  <a:gd name="T6" fmla="*/ 1 w 33"/>
                  <a:gd name="T7" fmla="*/ 11 h 35"/>
                  <a:gd name="T8" fmla="*/ 0 w 33"/>
                  <a:gd name="T9" fmla="*/ 17 h 35"/>
                  <a:gd name="T10" fmla="*/ 1 w 33"/>
                  <a:gd name="T11" fmla="*/ 24 h 35"/>
                  <a:gd name="T12" fmla="*/ 6 w 33"/>
                  <a:gd name="T13" fmla="*/ 29 h 35"/>
                  <a:gd name="T14" fmla="*/ 10 w 33"/>
                  <a:gd name="T15" fmla="*/ 34 h 35"/>
                  <a:gd name="T16" fmla="*/ 17 w 33"/>
                  <a:gd name="T17" fmla="*/ 35 h 35"/>
                  <a:gd name="T18" fmla="*/ 23 w 33"/>
                  <a:gd name="T19" fmla="*/ 34 h 35"/>
                  <a:gd name="T20" fmla="*/ 28 w 33"/>
                  <a:gd name="T21" fmla="*/ 29 h 35"/>
                  <a:gd name="T22" fmla="*/ 32 w 33"/>
                  <a:gd name="T23" fmla="*/ 24 h 35"/>
                  <a:gd name="T24" fmla="*/ 33 w 33"/>
                  <a:gd name="T25" fmla="*/ 17 h 35"/>
                  <a:gd name="T26" fmla="*/ 32 w 33"/>
                  <a:gd name="T27" fmla="*/ 11 h 35"/>
                  <a:gd name="T28" fmla="*/ 28 w 33"/>
                  <a:gd name="T29" fmla="*/ 6 h 35"/>
                  <a:gd name="T30" fmla="*/ 23 w 33"/>
                  <a:gd name="T31" fmla="*/ 1 h 35"/>
                  <a:gd name="T32" fmla="*/ 17 w 33"/>
                  <a:gd name="T33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3" h="35">
                    <a:moveTo>
                      <a:pt x="17" y="0"/>
                    </a:moveTo>
                    <a:lnTo>
                      <a:pt x="10" y="1"/>
                    </a:lnTo>
                    <a:lnTo>
                      <a:pt x="6" y="6"/>
                    </a:lnTo>
                    <a:lnTo>
                      <a:pt x="1" y="11"/>
                    </a:lnTo>
                    <a:lnTo>
                      <a:pt x="0" y="17"/>
                    </a:lnTo>
                    <a:lnTo>
                      <a:pt x="1" y="24"/>
                    </a:lnTo>
                    <a:lnTo>
                      <a:pt x="6" y="29"/>
                    </a:lnTo>
                    <a:lnTo>
                      <a:pt x="10" y="34"/>
                    </a:lnTo>
                    <a:lnTo>
                      <a:pt x="17" y="35"/>
                    </a:lnTo>
                    <a:lnTo>
                      <a:pt x="23" y="34"/>
                    </a:lnTo>
                    <a:lnTo>
                      <a:pt x="28" y="29"/>
                    </a:lnTo>
                    <a:lnTo>
                      <a:pt x="32" y="24"/>
                    </a:lnTo>
                    <a:lnTo>
                      <a:pt x="33" y="17"/>
                    </a:lnTo>
                    <a:lnTo>
                      <a:pt x="32" y="11"/>
                    </a:lnTo>
                    <a:lnTo>
                      <a:pt x="28" y="6"/>
                    </a:lnTo>
                    <a:lnTo>
                      <a:pt x="23" y="1"/>
                    </a:lnTo>
                    <a:lnTo>
                      <a:pt x="1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12" name="Freeform 91"/>
              <p:cNvSpPr>
                <a:spLocks/>
              </p:cNvSpPr>
              <p:nvPr/>
            </p:nvSpPr>
            <p:spPr bwMode="auto">
              <a:xfrm>
                <a:off x="1864" y="461"/>
                <a:ext cx="5" cy="6"/>
              </a:xfrm>
              <a:custGeom>
                <a:avLst/>
                <a:gdLst>
                  <a:gd name="T0" fmla="*/ 17 w 33"/>
                  <a:gd name="T1" fmla="*/ 0 h 33"/>
                  <a:gd name="T2" fmla="*/ 11 w 33"/>
                  <a:gd name="T3" fmla="*/ 1 h 33"/>
                  <a:gd name="T4" fmla="*/ 5 w 33"/>
                  <a:gd name="T5" fmla="*/ 5 h 33"/>
                  <a:gd name="T6" fmla="*/ 1 w 33"/>
                  <a:gd name="T7" fmla="*/ 11 h 33"/>
                  <a:gd name="T8" fmla="*/ 0 w 33"/>
                  <a:gd name="T9" fmla="*/ 17 h 33"/>
                  <a:gd name="T10" fmla="*/ 1 w 33"/>
                  <a:gd name="T11" fmla="*/ 24 h 33"/>
                  <a:gd name="T12" fmla="*/ 5 w 33"/>
                  <a:gd name="T13" fmla="*/ 28 h 33"/>
                  <a:gd name="T14" fmla="*/ 11 w 33"/>
                  <a:gd name="T15" fmla="*/ 32 h 33"/>
                  <a:gd name="T16" fmla="*/ 17 w 33"/>
                  <a:gd name="T17" fmla="*/ 33 h 33"/>
                  <a:gd name="T18" fmla="*/ 24 w 33"/>
                  <a:gd name="T19" fmla="*/ 32 h 33"/>
                  <a:gd name="T20" fmla="*/ 29 w 33"/>
                  <a:gd name="T21" fmla="*/ 28 h 33"/>
                  <a:gd name="T22" fmla="*/ 32 w 33"/>
                  <a:gd name="T23" fmla="*/ 24 h 33"/>
                  <a:gd name="T24" fmla="*/ 33 w 33"/>
                  <a:gd name="T25" fmla="*/ 17 h 33"/>
                  <a:gd name="T26" fmla="*/ 32 w 33"/>
                  <a:gd name="T27" fmla="*/ 11 h 33"/>
                  <a:gd name="T28" fmla="*/ 29 w 33"/>
                  <a:gd name="T29" fmla="*/ 5 h 33"/>
                  <a:gd name="T30" fmla="*/ 24 w 33"/>
                  <a:gd name="T31" fmla="*/ 1 h 33"/>
                  <a:gd name="T32" fmla="*/ 17 w 33"/>
                  <a:gd name="T33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3" h="33">
                    <a:moveTo>
                      <a:pt x="17" y="0"/>
                    </a:moveTo>
                    <a:lnTo>
                      <a:pt x="11" y="1"/>
                    </a:lnTo>
                    <a:lnTo>
                      <a:pt x="5" y="5"/>
                    </a:lnTo>
                    <a:lnTo>
                      <a:pt x="1" y="11"/>
                    </a:lnTo>
                    <a:lnTo>
                      <a:pt x="0" y="17"/>
                    </a:lnTo>
                    <a:lnTo>
                      <a:pt x="1" y="24"/>
                    </a:lnTo>
                    <a:lnTo>
                      <a:pt x="5" y="28"/>
                    </a:lnTo>
                    <a:lnTo>
                      <a:pt x="11" y="32"/>
                    </a:lnTo>
                    <a:lnTo>
                      <a:pt x="17" y="33"/>
                    </a:lnTo>
                    <a:lnTo>
                      <a:pt x="24" y="32"/>
                    </a:lnTo>
                    <a:lnTo>
                      <a:pt x="29" y="28"/>
                    </a:lnTo>
                    <a:lnTo>
                      <a:pt x="32" y="24"/>
                    </a:lnTo>
                    <a:lnTo>
                      <a:pt x="33" y="17"/>
                    </a:lnTo>
                    <a:lnTo>
                      <a:pt x="32" y="11"/>
                    </a:lnTo>
                    <a:lnTo>
                      <a:pt x="29" y="5"/>
                    </a:lnTo>
                    <a:lnTo>
                      <a:pt x="24" y="1"/>
                    </a:lnTo>
                    <a:lnTo>
                      <a:pt x="1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13" name="Freeform 92"/>
              <p:cNvSpPr>
                <a:spLocks/>
              </p:cNvSpPr>
              <p:nvPr/>
            </p:nvSpPr>
            <p:spPr bwMode="auto">
              <a:xfrm>
                <a:off x="1892" y="465"/>
                <a:ext cx="5" cy="6"/>
              </a:xfrm>
              <a:custGeom>
                <a:avLst/>
                <a:gdLst>
                  <a:gd name="T0" fmla="*/ 17 w 33"/>
                  <a:gd name="T1" fmla="*/ 0 h 35"/>
                  <a:gd name="T2" fmla="*/ 10 w 33"/>
                  <a:gd name="T3" fmla="*/ 1 h 35"/>
                  <a:gd name="T4" fmla="*/ 6 w 33"/>
                  <a:gd name="T5" fmla="*/ 5 h 35"/>
                  <a:gd name="T6" fmla="*/ 2 w 33"/>
                  <a:gd name="T7" fmla="*/ 11 h 35"/>
                  <a:gd name="T8" fmla="*/ 0 w 33"/>
                  <a:gd name="T9" fmla="*/ 17 h 35"/>
                  <a:gd name="T10" fmla="*/ 2 w 33"/>
                  <a:gd name="T11" fmla="*/ 24 h 35"/>
                  <a:gd name="T12" fmla="*/ 6 w 33"/>
                  <a:gd name="T13" fmla="*/ 29 h 35"/>
                  <a:gd name="T14" fmla="*/ 10 w 33"/>
                  <a:gd name="T15" fmla="*/ 33 h 35"/>
                  <a:gd name="T16" fmla="*/ 17 w 33"/>
                  <a:gd name="T17" fmla="*/ 35 h 35"/>
                  <a:gd name="T18" fmla="*/ 23 w 33"/>
                  <a:gd name="T19" fmla="*/ 33 h 35"/>
                  <a:gd name="T20" fmla="*/ 29 w 33"/>
                  <a:gd name="T21" fmla="*/ 29 h 35"/>
                  <a:gd name="T22" fmla="*/ 32 w 33"/>
                  <a:gd name="T23" fmla="*/ 24 h 35"/>
                  <a:gd name="T24" fmla="*/ 33 w 33"/>
                  <a:gd name="T25" fmla="*/ 17 h 35"/>
                  <a:gd name="T26" fmla="*/ 32 w 33"/>
                  <a:gd name="T27" fmla="*/ 11 h 35"/>
                  <a:gd name="T28" fmla="*/ 29 w 33"/>
                  <a:gd name="T29" fmla="*/ 5 h 35"/>
                  <a:gd name="T30" fmla="*/ 23 w 33"/>
                  <a:gd name="T31" fmla="*/ 1 h 35"/>
                  <a:gd name="T32" fmla="*/ 17 w 33"/>
                  <a:gd name="T33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3" h="35">
                    <a:moveTo>
                      <a:pt x="17" y="0"/>
                    </a:moveTo>
                    <a:lnTo>
                      <a:pt x="10" y="1"/>
                    </a:lnTo>
                    <a:lnTo>
                      <a:pt x="6" y="5"/>
                    </a:lnTo>
                    <a:lnTo>
                      <a:pt x="2" y="11"/>
                    </a:lnTo>
                    <a:lnTo>
                      <a:pt x="0" y="17"/>
                    </a:lnTo>
                    <a:lnTo>
                      <a:pt x="2" y="24"/>
                    </a:lnTo>
                    <a:lnTo>
                      <a:pt x="6" y="29"/>
                    </a:lnTo>
                    <a:lnTo>
                      <a:pt x="10" y="33"/>
                    </a:lnTo>
                    <a:lnTo>
                      <a:pt x="17" y="35"/>
                    </a:lnTo>
                    <a:lnTo>
                      <a:pt x="23" y="33"/>
                    </a:lnTo>
                    <a:lnTo>
                      <a:pt x="29" y="29"/>
                    </a:lnTo>
                    <a:lnTo>
                      <a:pt x="32" y="24"/>
                    </a:lnTo>
                    <a:lnTo>
                      <a:pt x="33" y="17"/>
                    </a:lnTo>
                    <a:lnTo>
                      <a:pt x="32" y="11"/>
                    </a:lnTo>
                    <a:lnTo>
                      <a:pt x="29" y="5"/>
                    </a:lnTo>
                    <a:lnTo>
                      <a:pt x="23" y="1"/>
                    </a:lnTo>
                    <a:lnTo>
                      <a:pt x="1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14" name="Freeform 93"/>
              <p:cNvSpPr>
                <a:spLocks/>
              </p:cNvSpPr>
              <p:nvPr/>
            </p:nvSpPr>
            <p:spPr bwMode="auto">
              <a:xfrm>
                <a:off x="1643" y="551"/>
                <a:ext cx="6" cy="6"/>
              </a:xfrm>
              <a:custGeom>
                <a:avLst/>
                <a:gdLst>
                  <a:gd name="T0" fmla="*/ 17 w 33"/>
                  <a:gd name="T1" fmla="*/ 0 h 34"/>
                  <a:gd name="T2" fmla="*/ 10 w 33"/>
                  <a:gd name="T3" fmla="*/ 1 h 34"/>
                  <a:gd name="T4" fmla="*/ 6 w 33"/>
                  <a:gd name="T5" fmla="*/ 5 h 34"/>
                  <a:gd name="T6" fmla="*/ 2 w 33"/>
                  <a:gd name="T7" fmla="*/ 11 h 34"/>
                  <a:gd name="T8" fmla="*/ 0 w 33"/>
                  <a:gd name="T9" fmla="*/ 17 h 34"/>
                  <a:gd name="T10" fmla="*/ 2 w 33"/>
                  <a:gd name="T11" fmla="*/ 23 h 34"/>
                  <a:gd name="T12" fmla="*/ 6 w 33"/>
                  <a:gd name="T13" fmla="*/ 29 h 34"/>
                  <a:gd name="T14" fmla="*/ 10 w 33"/>
                  <a:gd name="T15" fmla="*/ 33 h 34"/>
                  <a:gd name="T16" fmla="*/ 17 w 33"/>
                  <a:gd name="T17" fmla="*/ 34 h 34"/>
                  <a:gd name="T18" fmla="*/ 23 w 33"/>
                  <a:gd name="T19" fmla="*/ 33 h 34"/>
                  <a:gd name="T20" fmla="*/ 29 w 33"/>
                  <a:gd name="T21" fmla="*/ 29 h 34"/>
                  <a:gd name="T22" fmla="*/ 32 w 33"/>
                  <a:gd name="T23" fmla="*/ 23 h 34"/>
                  <a:gd name="T24" fmla="*/ 33 w 33"/>
                  <a:gd name="T25" fmla="*/ 17 h 34"/>
                  <a:gd name="T26" fmla="*/ 32 w 33"/>
                  <a:gd name="T27" fmla="*/ 11 h 34"/>
                  <a:gd name="T28" fmla="*/ 29 w 33"/>
                  <a:gd name="T29" fmla="*/ 5 h 34"/>
                  <a:gd name="T30" fmla="*/ 23 w 33"/>
                  <a:gd name="T31" fmla="*/ 1 h 34"/>
                  <a:gd name="T32" fmla="*/ 17 w 33"/>
                  <a:gd name="T33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3" h="34">
                    <a:moveTo>
                      <a:pt x="17" y="0"/>
                    </a:moveTo>
                    <a:lnTo>
                      <a:pt x="10" y="1"/>
                    </a:lnTo>
                    <a:lnTo>
                      <a:pt x="6" y="5"/>
                    </a:lnTo>
                    <a:lnTo>
                      <a:pt x="2" y="11"/>
                    </a:lnTo>
                    <a:lnTo>
                      <a:pt x="0" y="17"/>
                    </a:lnTo>
                    <a:lnTo>
                      <a:pt x="2" y="23"/>
                    </a:lnTo>
                    <a:lnTo>
                      <a:pt x="6" y="29"/>
                    </a:lnTo>
                    <a:lnTo>
                      <a:pt x="10" y="33"/>
                    </a:lnTo>
                    <a:lnTo>
                      <a:pt x="17" y="34"/>
                    </a:lnTo>
                    <a:lnTo>
                      <a:pt x="23" y="33"/>
                    </a:lnTo>
                    <a:lnTo>
                      <a:pt x="29" y="29"/>
                    </a:lnTo>
                    <a:lnTo>
                      <a:pt x="32" y="23"/>
                    </a:lnTo>
                    <a:lnTo>
                      <a:pt x="33" y="17"/>
                    </a:lnTo>
                    <a:lnTo>
                      <a:pt x="32" y="11"/>
                    </a:lnTo>
                    <a:lnTo>
                      <a:pt x="29" y="5"/>
                    </a:lnTo>
                    <a:lnTo>
                      <a:pt x="23" y="1"/>
                    </a:lnTo>
                    <a:lnTo>
                      <a:pt x="1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15" name="Freeform 94"/>
              <p:cNvSpPr>
                <a:spLocks/>
              </p:cNvSpPr>
              <p:nvPr/>
            </p:nvSpPr>
            <p:spPr bwMode="auto">
              <a:xfrm>
                <a:off x="1677" y="547"/>
                <a:ext cx="5" cy="6"/>
              </a:xfrm>
              <a:custGeom>
                <a:avLst/>
                <a:gdLst>
                  <a:gd name="T0" fmla="*/ 18 w 34"/>
                  <a:gd name="T1" fmla="*/ 0 h 34"/>
                  <a:gd name="T2" fmla="*/ 11 w 34"/>
                  <a:gd name="T3" fmla="*/ 1 h 34"/>
                  <a:gd name="T4" fmla="*/ 6 w 34"/>
                  <a:gd name="T5" fmla="*/ 5 h 34"/>
                  <a:gd name="T6" fmla="*/ 1 w 34"/>
                  <a:gd name="T7" fmla="*/ 11 h 34"/>
                  <a:gd name="T8" fmla="*/ 0 w 34"/>
                  <a:gd name="T9" fmla="*/ 17 h 34"/>
                  <a:gd name="T10" fmla="*/ 1 w 34"/>
                  <a:gd name="T11" fmla="*/ 24 h 34"/>
                  <a:gd name="T12" fmla="*/ 6 w 34"/>
                  <a:gd name="T13" fmla="*/ 29 h 34"/>
                  <a:gd name="T14" fmla="*/ 11 w 34"/>
                  <a:gd name="T15" fmla="*/ 33 h 34"/>
                  <a:gd name="T16" fmla="*/ 18 w 34"/>
                  <a:gd name="T17" fmla="*/ 34 h 34"/>
                  <a:gd name="T18" fmla="*/ 24 w 34"/>
                  <a:gd name="T19" fmla="*/ 33 h 34"/>
                  <a:gd name="T20" fmla="*/ 29 w 34"/>
                  <a:gd name="T21" fmla="*/ 29 h 34"/>
                  <a:gd name="T22" fmla="*/ 33 w 34"/>
                  <a:gd name="T23" fmla="*/ 24 h 34"/>
                  <a:gd name="T24" fmla="*/ 34 w 34"/>
                  <a:gd name="T25" fmla="*/ 17 h 34"/>
                  <a:gd name="T26" fmla="*/ 33 w 34"/>
                  <a:gd name="T27" fmla="*/ 11 h 34"/>
                  <a:gd name="T28" fmla="*/ 29 w 34"/>
                  <a:gd name="T29" fmla="*/ 5 h 34"/>
                  <a:gd name="T30" fmla="*/ 24 w 34"/>
                  <a:gd name="T31" fmla="*/ 1 h 34"/>
                  <a:gd name="T32" fmla="*/ 18 w 34"/>
                  <a:gd name="T33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4" h="34">
                    <a:moveTo>
                      <a:pt x="18" y="0"/>
                    </a:moveTo>
                    <a:lnTo>
                      <a:pt x="11" y="1"/>
                    </a:lnTo>
                    <a:lnTo>
                      <a:pt x="6" y="5"/>
                    </a:lnTo>
                    <a:lnTo>
                      <a:pt x="1" y="11"/>
                    </a:lnTo>
                    <a:lnTo>
                      <a:pt x="0" y="17"/>
                    </a:lnTo>
                    <a:lnTo>
                      <a:pt x="1" y="24"/>
                    </a:lnTo>
                    <a:lnTo>
                      <a:pt x="6" y="29"/>
                    </a:lnTo>
                    <a:lnTo>
                      <a:pt x="11" y="33"/>
                    </a:lnTo>
                    <a:lnTo>
                      <a:pt x="18" y="34"/>
                    </a:lnTo>
                    <a:lnTo>
                      <a:pt x="24" y="33"/>
                    </a:lnTo>
                    <a:lnTo>
                      <a:pt x="29" y="29"/>
                    </a:lnTo>
                    <a:lnTo>
                      <a:pt x="33" y="24"/>
                    </a:lnTo>
                    <a:lnTo>
                      <a:pt x="34" y="17"/>
                    </a:lnTo>
                    <a:lnTo>
                      <a:pt x="33" y="11"/>
                    </a:lnTo>
                    <a:lnTo>
                      <a:pt x="29" y="5"/>
                    </a:lnTo>
                    <a:lnTo>
                      <a:pt x="24" y="1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16" name="Freeform 95"/>
              <p:cNvSpPr>
                <a:spLocks/>
              </p:cNvSpPr>
              <p:nvPr/>
            </p:nvSpPr>
            <p:spPr bwMode="auto">
              <a:xfrm>
                <a:off x="1708" y="541"/>
                <a:ext cx="5" cy="6"/>
              </a:xfrm>
              <a:custGeom>
                <a:avLst/>
                <a:gdLst>
                  <a:gd name="T0" fmla="*/ 16 w 33"/>
                  <a:gd name="T1" fmla="*/ 0 h 35"/>
                  <a:gd name="T2" fmla="*/ 10 w 33"/>
                  <a:gd name="T3" fmla="*/ 1 h 35"/>
                  <a:gd name="T4" fmla="*/ 6 w 33"/>
                  <a:gd name="T5" fmla="*/ 5 h 35"/>
                  <a:gd name="T6" fmla="*/ 1 w 33"/>
                  <a:gd name="T7" fmla="*/ 11 h 35"/>
                  <a:gd name="T8" fmla="*/ 0 w 33"/>
                  <a:gd name="T9" fmla="*/ 17 h 35"/>
                  <a:gd name="T10" fmla="*/ 1 w 33"/>
                  <a:gd name="T11" fmla="*/ 24 h 35"/>
                  <a:gd name="T12" fmla="*/ 6 w 33"/>
                  <a:gd name="T13" fmla="*/ 29 h 35"/>
                  <a:gd name="T14" fmla="*/ 10 w 33"/>
                  <a:gd name="T15" fmla="*/ 34 h 35"/>
                  <a:gd name="T16" fmla="*/ 16 w 33"/>
                  <a:gd name="T17" fmla="*/ 35 h 35"/>
                  <a:gd name="T18" fmla="*/ 23 w 33"/>
                  <a:gd name="T19" fmla="*/ 34 h 35"/>
                  <a:gd name="T20" fmla="*/ 28 w 33"/>
                  <a:gd name="T21" fmla="*/ 29 h 35"/>
                  <a:gd name="T22" fmla="*/ 31 w 33"/>
                  <a:gd name="T23" fmla="*/ 24 h 35"/>
                  <a:gd name="T24" fmla="*/ 33 w 33"/>
                  <a:gd name="T25" fmla="*/ 17 h 35"/>
                  <a:gd name="T26" fmla="*/ 31 w 33"/>
                  <a:gd name="T27" fmla="*/ 11 h 35"/>
                  <a:gd name="T28" fmla="*/ 28 w 33"/>
                  <a:gd name="T29" fmla="*/ 5 h 35"/>
                  <a:gd name="T30" fmla="*/ 23 w 33"/>
                  <a:gd name="T31" fmla="*/ 1 h 35"/>
                  <a:gd name="T32" fmla="*/ 16 w 33"/>
                  <a:gd name="T33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3" h="35">
                    <a:moveTo>
                      <a:pt x="16" y="0"/>
                    </a:moveTo>
                    <a:lnTo>
                      <a:pt x="10" y="1"/>
                    </a:lnTo>
                    <a:lnTo>
                      <a:pt x="6" y="5"/>
                    </a:lnTo>
                    <a:lnTo>
                      <a:pt x="1" y="11"/>
                    </a:lnTo>
                    <a:lnTo>
                      <a:pt x="0" y="17"/>
                    </a:lnTo>
                    <a:lnTo>
                      <a:pt x="1" y="24"/>
                    </a:lnTo>
                    <a:lnTo>
                      <a:pt x="6" y="29"/>
                    </a:lnTo>
                    <a:lnTo>
                      <a:pt x="10" y="34"/>
                    </a:lnTo>
                    <a:lnTo>
                      <a:pt x="16" y="35"/>
                    </a:lnTo>
                    <a:lnTo>
                      <a:pt x="23" y="34"/>
                    </a:lnTo>
                    <a:lnTo>
                      <a:pt x="28" y="29"/>
                    </a:lnTo>
                    <a:lnTo>
                      <a:pt x="31" y="24"/>
                    </a:lnTo>
                    <a:lnTo>
                      <a:pt x="33" y="17"/>
                    </a:lnTo>
                    <a:lnTo>
                      <a:pt x="31" y="11"/>
                    </a:lnTo>
                    <a:lnTo>
                      <a:pt x="28" y="5"/>
                    </a:lnTo>
                    <a:lnTo>
                      <a:pt x="23" y="1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17" name="Freeform 96"/>
              <p:cNvSpPr>
                <a:spLocks/>
              </p:cNvSpPr>
              <p:nvPr/>
            </p:nvSpPr>
            <p:spPr bwMode="auto">
              <a:xfrm>
                <a:off x="1738" y="534"/>
                <a:ext cx="6" cy="6"/>
              </a:xfrm>
              <a:custGeom>
                <a:avLst/>
                <a:gdLst>
                  <a:gd name="T0" fmla="*/ 16 w 32"/>
                  <a:gd name="T1" fmla="*/ 0 h 35"/>
                  <a:gd name="T2" fmla="*/ 10 w 32"/>
                  <a:gd name="T3" fmla="*/ 1 h 35"/>
                  <a:gd name="T4" fmla="*/ 5 w 32"/>
                  <a:gd name="T5" fmla="*/ 5 h 35"/>
                  <a:gd name="T6" fmla="*/ 1 w 32"/>
                  <a:gd name="T7" fmla="*/ 11 h 35"/>
                  <a:gd name="T8" fmla="*/ 0 w 32"/>
                  <a:gd name="T9" fmla="*/ 17 h 35"/>
                  <a:gd name="T10" fmla="*/ 1 w 32"/>
                  <a:gd name="T11" fmla="*/ 24 h 35"/>
                  <a:gd name="T12" fmla="*/ 5 w 32"/>
                  <a:gd name="T13" fmla="*/ 29 h 35"/>
                  <a:gd name="T14" fmla="*/ 10 w 32"/>
                  <a:gd name="T15" fmla="*/ 34 h 35"/>
                  <a:gd name="T16" fmla="*/ 16 w 32"/>
                  <a:gd name="T17" fmla="*/ 35 h 35"/>
                  <a:gd name="T18" fmla="*/ 23 w 32"/>
                  <a:gd name="T19" fmla="*/ 34 h 35"/>
                  <a:gd name="T20" fmla="*/ 28 w 32"/>
                  <a:gd name="T21" fmla="*/ 29 h 35"/>
                  <a:gd name="T22" fmla="*/ 31 w 32"/>
                  <a:gd name="T23" fmla="*/ 24 h 35"/>
                  <a:gd name="T24" fmla="*/ 32 w 32"/>
                  <a:gd name="T25" fmla="*/ 17 h 35"/>
                  <a:gd name="T26" fmla="*/ 31 w 32"/>
                  <a:gd name="T27" fmla="*/ 11 h 35"/>
                  <a:gd name="T28" fmla="*/ 28 w 32"/>
                  <a:gd name="T29" fmla="*/ 5 h 35"/>
                  <a:gd name="T30" fmla="*/ 23 w 32"/>
                  <a:gd name="T31" fmla="*/ 1 h 35"/>
                  <a:gd name="T32" fmla="*/ 16 w 32"/>
                  <a:gd name="T33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2" h="35">
                    <a:moveTo>
                      <a:pt x="16" y="0"/>
                    </a:moveTo>
                    <a:lnTo>
                      <a:pt x="10" y="1"/>
                    </a:lnTo>
                    <a:lnTo>
                      <a:pt x="5" y="5"/>
                    </a:lnTo>
                    <a:lnTo>
                      <a:pt x="1" y="11"/>
                    </a:lnTo>
                    <a:lnTo>
                      <a:pt x="0" y="17"/>
                    </a:lnTo>
                    <a:lnTo>
                      <a:pt x="1" y="24"/>
                    </a:lnTo>
                    <a:lnTo>
                      <a:pt x="5" y="29"/>
                    </a:lnTo>
                    <a:lnTo>
                      <a:pt x="10" y="34"/>
                    </a:lnTo>
                    <a:lnTo>
                      <a:pt x="16" y="35"/>
                    </a:lnTo>
                    <a:lnTo>
                      <a:pt x="23" y="34"/>
                    </a:lnTo>
                    <a:lnTo>
                      <a:pt x="28" y="29"/>
                    </a:lnTo>
                    <a:lnTo>
                      <a:pt x="31" y="24"/>
                    </a:lnTo>
                    <a:lnTo>
                      <a:pt x="32" y="17"/>
                    </a:lnTo>
                    <a:lnTo>
                      <a:pt x="31" y="11"/>
                    </a:lnTo>
                    <a:lnTo>
                      <a:pt x="28" y="5"/>
                    </a:lnTo>
                    <a:lnTo>
                      <a:pt x="23" y="1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18" name="Freeform 97"/>
              <p:cNvSpPr>
                <a:spLocks/>
              </p:cNvSpPr>
              <p:nvPr/>
            </p:nvSpPr>
            <p:spPr bwMode="auto">
              <a:xfrm>
                <a:off x="1770" y="529"/>
                <a:ext cx="5" cy="6"/>
              </a:xfrm>
              <a:custGeom>
                <a:avLst/>
                <a:gdLst>
                  <a:gd name="T0" fmla="*/ 16 w 32"/>
                  <a:gd name="T1" fmla="*/ 0 h 33"/>
                  <a:gd name="T2" fmla="*/ 10 w 32"/>
                  <a:gd name="T3" fmla="*/ 1 h 33"/>
                  <a:gd name="T4" fmla="*/ 5 w 32"/>
                  <a:gd name="T5" fmla="*/ 4 h 33"/>
                  <a:gd name="T6" fmla="*/ 1 w 32"/>
                  <a:gd name="T7" fmla="*/ 10 h 33"/>
                  <a:gd name="T8" fmla="*/ 0 w 32"/>
                  <a:gd name="T9" fmla="*/ 16 h 33"/>
                  <a:gd name="T10" fmla="*/ 1 w 32"/>
                  <a:gd name="T11" fmla="*/ 23 h 33"/>
                  <a:gd name="T12" fmla="*/ 5 w 32"/>
                  <a:gd name="T13" fmla="*/ 28 h 33"/>
                  <a:gd name="T14" fmla="*/ 10 w 32"/>
                  <a:gd name="T15" fmla="*/ 32 h 33"/>
                  <a:gd name="T16" fmla="*/ 16 w 32"/>
                  <a:gd name="T17" fmla="*/ 33 h 33"/>
                  <a:gd name="T18" fmla="*/ 23 w 32"/>
                  <a:gd name="T19" fmla="*/ 32 h 33"/>
                  <a:gd name="T20" fmla="*/ 28 w 32"/>
                  <a:gd name="T21" fmla="*/ 28 h 33"/>
                  <a:gd name="T22" fmla="*/ 31 w 32"/>
                  <a:gd name="T23" fmla="*/ 23 h 33"/>
                  <a:gd name="T24" fmla="*/ 32 w 32"/>
                  <a:gd name="T25" fmla="*/ 16 h 33"/>
                  <a:gd name="T26" fmla="*/ 31 w 32"/>
                  <a:gd name="T27" fmla="*/ 10 h 33"/>
                  <a:gd name="T28" fmla="*/ 28 w 32"/>
                  <a:gd name="T29" fmla="*/ 4 h 33"/>
                  <a:gd name="T30" fmla="*/ 23 w 32"/>
                  <a:gd name="T31" fmla="*/ 1 h 33"/>
                  <a:gd name="T32" fmla="*/ 16 w 32"/>
                  <a:gd name="T33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2" h="33">
                    <a:moveTo>
                      <a:pt x="16" y="0"/>
                    </a:moveTo>
                    <a:lnTo>
                      <a:pt x="10" y="1"/>
                    </a:lnTo>
                    <a:lnTo>
                      <a:pt x="5" y="4"/>
                    </a:lnTo>
                    <a:lnTo>
                      <a:pt x="1" y="10"/>
                    </a:lnTo>
                    <a:lnTo>
                      <a:pt x="0" y="16"/>
                    </a:lnTo>
                    <a:lnTo>
                      <a:pt x="1" y="23"/>
                    </a:lnTo>
                    <a:lnTo>
                      <a:pt x="5" y="28"/>
                    </a:lnTo>
                    <a:lnTo>
                      <a:pt x="10" y="32"/>
                    </a:lnTo>
                    <a:lnTo>
                      <a:pt x="16" y="33"/>
                    </a:lnTo>
                    <a:lnTo>
                      <a:pt x="23" y="32"/>
                    </a:lnTo>
                    <a:lnTo>
                      <a:pt x="28" y="28"/>
                    </a:lnTo>
                    <a:lnTo>
                      <a:pt x="31" y="23"/>
                    </a:lnTo>
                    <a:lnTo>
                      <a:pt x="32" y="16"/>
                    </a:lnTo>
                    <a:lnTo>
                      <a:pt x="31" y="10"/>
                    </a:lnTo>
                    <a:lnTo>
                      <a:pt x="28" y="4"/>
                    </a:lnTo>
                    <a:lnTo>
                      <a:pt x="23" y="1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19" name="Freeform 98"/>
              <p:cNvSpPr>
                <a:spLocks/>
              </p:cNvSpPr>
              <p:nvPr/>
            </p:nvSpPr>
            <p:spPr bwMode="auto">
              <a:xfrm>
                <a:off x="1804" y="522"/>
                <a:ext cx="5" cy="6"/>
              </a:xfrm>
              <a:custGeom>
                <a:avLst/>
                <a:gdLst>
                  <a:gd name="T0" fmla="*/ 16 w 33"/>
                  <a:gd name="T1" fmla="*/ 0 h 34"/>
                  <a:gd name="T2" fmla="*/ 10 w 33"/>
                  <a:gd name="T3" fmla="*/ 1 h 34"/>
                  <a:gd name="T4" fmla="*/ 6 w 33"/>
                  <a:gd name="T5" fmla="*/ 5 h 34"/>
                  <a:gd name="T6" fmla="*/ 1 w 33"/>
                  <a:gd name="T7" fmla="*/ 10 h 34"/>
                  <a:gd name="T8" fmla="*/ 0 w 33"/>
                  <a:gd name="T9" fmla="*/ 17 h 34"/>
                  <a:gd name="T10" fmla="*/ 1 w 33"/>
                  <a:gd name="T11" fmla="*/ 23 h 34"/>
                  <a:gd name="T12" fmla="*/ 6 w 33"/>
                  <a:gd name="T13" fmla="*/ 29 h 34"/>
                  <a:gd name="T14" fmla="*/ 10 w 33"/>
                  <a:gd name="T15" fmla="*/ 33 h 34"/>
                  <a:gd name="T16" fmla="*/ 16 w 33"/>
                  <a:gd name="T17" fmla="*/ 34 h 34"/>
                  <a:gd name="T18" fmla="*/ 23 w 33"/>
                  <a:gd name="T19" fmla="*/ 33 h 34"/>
                  <a:gd name="T20" fmla="*/ 28 w 33"/>
                  <a:gd name="T21" fmla="*/ 29 h 34"/>
                  <a:gd name="T22" fmla="*/ 31 w 33"/>
                  <a:gd name="T23" fmla="*/ 23 h 34"/>
                  <a:gd name="T24" fmla="*/ 33 w 33"/>
                  <a:gd name="T25" fmla="*/ 17 h 34"/>
                  <a:gd name="T26" fmla="*/ 31 w 33"/>
                  <a:gd name="T27" fmla="*/ 10 h 34"/>
                  <a:gd name="T28" fmla="*/ 28 w 33"/>
                  <a:gd name="T29" fmla="*/ 5 h 34"/>
                  <a:gd name="T30" fmla="*/ 23 w 33"/>
                  <a:gd name="T31" fmla="*/ 1 h 34"/>
                  <a:gd name="T32" fmla="*/ 16 w 33"/>
                  <a:gd name="T33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3" h="34">
                    <a:moveTo>
                      <a:pt x="16" y="0"/>
                    </a:moveTo>
                    <a:lnTo>
                      <a:pt x="10" y="1"/>
                    </a:lnTo>
                    <a:lnTo>
                      <a:pt x="6" y="5"/>
                    </a:lnTo>
                    <a:lnTo>
                      <a:pt x="1" y="10"/>
                    </a:lnTo>
                    <a:lnTo>
                      <a:pt x="0" y="17"/>
                    </a:lnTo>
                    <a:lnTo>
                      <a:pt x="1" y="23"/>
                    </a:lnTo>
                    <a:lnTo>
                      <a:pt x="6" y="29"/>
                    </a:lnTo>
                    <a:lnTo>
                      <a:pt x="10" y="33"/>
                    </a:lnTo>
                    <a:lnTo>
                      <a:pt x="16" y="34"/>
                    </a:lnTo>
                    <a:lnTo>
                      <a:pt x="23" y="33"/>
                    </a:lnTo>
                    <a:lnTo>
                      <a:pt x="28" y="29"/>
                    </a:lnTo>
                    <a:lnTo>
                      <a:pt x="31" y="23"/>
                    </a:lnTo>
                    <a:lnTo>
                      <a:pt x="33" y="17"/>
                    </a:lnTo>
                    <a:lnTo>
                      <a:pt x="31" y="10"/>
                    </a:lnTo>
                    <a:lnTo>
                      <a:pt x="28" y="5"/>
                    </a:lnTo>
                    <a:lnTo>
                      <a:pt x="23" y="1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20" name="Freeform 99"/>
              <p:cNvSpPr>
                <a:spLocks/>
              </p:cNvSpPr>
              <p:nvPr/>
            </p:nvSpPr>
            <p:spPr bwMode="auto">
              <a:xfrm>
                <a:off x="1832" y="517"/>
                <a:ext cx="6" cy="6"/>
              </a:xfrm>
              <a:custGeom>
                <a:avLst/>
                <a:gdLst>
                  <a:gd name="T0" fmla="*/ 16 w 32"/>
                  <a:gd name="T1" fmla="*/ 0 h 35"/>
                  <a:gd name="T2" fmla="*/ 10 w 32"/>
                  <a:gd name="T3" fmla="*/ 1 h 35"/>
                  <a:gd name="T4" fmla="*/ 5 w 32"/>
                  <a:gd name="T5" fmla="*/ 6 h 35"/>
                  <a:gd name="T6" fmla="*/ 1 w 32"/>
                  <a:gd name="T7" fmla="*/ 11 h 35"/>
                  <a:gd name="T8" fmla="*/ 0 w 32"/>
                  <a:gd name="T9" fmla="*/ 18 h 35"/>
                  <a:gd name="T10" fmla="*/ 1 w 32"/>
                  <a:gd name="T11" fmla="*/ 24 h 35"/>
                  <a:gd name="T12" fmla="*/ 5 w 32"/>
                  <a:gd name="T13" fmla="*/ 29 h 35"/>
                  <a:gd name="T14" fmla="*/ 10 w 32"/>
                  <a:gd name="T15" fmla="*/ 34 h 35"/>
                  <a:gd name="T16" fmla="*/ 16 w 32"/>
                  <a:gd name="T17" fmla="*/ 35 h 35"/>
                  <a:gd name="T18" fmla="*/ 23 w 32"/>
                  <a:gd name="T19" fmla="*/ 34 h 35"/>
                  <a:gd name="T20" fmla="*/ 28 w 32"/>
                  <a:gd name="T21" fmla="*/ 29 h 35"/>
                  <a:gd name="T22" fmla="*/ 31 w 32"/>
                  <a:gd name="T23" fmla="*/ 24 h 35"/>
                  <a:gd name="T24" fmla="*/ 32 w 32"/>
                  <a:gd name="T25" fmla="*/ 18 h 35"/>
                  <a:gd name="T26" fmla="*/ 31 w 32"/>
                  <a:gd name="T27" fmla="*/ 11 h 35"/>
                  <a:gd name="T28" fmla="*/ 28 w 32"/>
                  <a:gd name="T29" fmla="*/ 6 h 35"/>
                  <a:gd name="T30" fmla="*/ 23 w 32"/>
                  <a:gd name="T31" fmla="*/ 1 h 35"/>
                  <a:gd name="T32" fmla="*/ 16 w 32"/>
                  <a:gd name="T33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2" h="35">
                    <a:moveTo>
                      <a:pt x="16" y="0"/>
                    </a:moveTo>
                    <a:lnTo>
                      <a:pt x="10" y="1"/>
                    </a:lnTo>
                    <a:lnTo>
                      <a:pt x="5" y="6"/>
                    </a:lnTo>
                    <a:lnTo>
                      <a:pt x="1" y="11"/>
                    </a:lnTo>
                    <a:lnTo>
                      <a:pt x="0" y="18"/>
                    </a:lnTo>
                    <a:lnTo>
                      <a:pt x="1" y="24"/>
                    </a:lnTo>
                    <a:lnTo>
                      <a:pt x="5" y="29"/>
                    </a:lnTo>
                    <a:lnTo>
                      <a:pt x="10" y="34"/>
                    </a:lnTo>
                    <a:lnTo>
                      <a:pt x="16" y="35"/>
                    </a:lnTo>
                    <a:lnTo>
                      <a:pt x="23" y="34"/>
                    </a:lnTo>
                    <a:lnTo>
                      <a:pt x="28" y="29"/>
                    </a:lnTo>
                    <a:lnTo>
                      <a:pt x="31" y="24"/>
                    </a:lnTo>
                    <a:lnTo>
                      <a:pt x="32" y="18"/>
                    </a:lnTo>
                    <a:lnTo>
                      <a:pt x="31" y="11"/>
                    </a:lnTo>
                    <a:lnTo>
                      <a:pt x="28" y="6"/>
                    </a:lnTo>
                    <a:lnTo>
                      <a:pt x="23" y="1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21" name="Freeform 100"/>
              <p:cNvSpPr>
                <a:spLocks/>
              </p:cNvSpPr>
              <p:nvPr/>
            </p:nvSpPr>
            <p:spPr bwMode="auto">
              <a:xfrm>
                <a:off x="1863" y="511"/>
                <a:ext cx="6" cy="6"/>
              </a:xfrm>
              <a:custGeom>
                <a:avLst/>
                <a:gdLst>
                  <a:gd name="T0" fmla="*/ 16 w 32"/>
                  <a:gd name="T1" fmla="*/ 0 h 33"/>
                  <a:gd name="T2" fmla="*/ 9 w 32"/>
                  <a:gd name="T3" fmla="*/ 1 h 33"/>
                  <a:gd name="T4" fmla="*/ 5 w 32"/>
                  <a:gd name="T5" fmla="*/ 4 h 33"/>
                  <a:gd name="T6" fmla="*/ 1 w 32"/>
                  <a:gd name="T7" fmla="*/ 9 h 33"/>
                  <a:gd name="T8" fmla="*/ 0 w 32"/>
                  <a:gd name="T9" fmla="*/ 16 h 33"/>
                  <a:gd name="T10" fmla="*/ 1 w 32"/>
                  <a:gd name="T11" fmla="*/ 22 h 33"/>
                  <a:gd name="T12" fmla="*/ 5 w 32"/>
                  <a:gd name="T13" fmla="*/ 28 h 33"/>
                  <a:gd name="T14" fmla="*/ 9 w 32"/>
                  <a:gd name="T15" fmla="*/ 32 h 33"/>
                  <a:gd name="T16" fmla="*/ 16 w 32"/>
                  <a:gd name="T17" fmla="*/ 33 h 33"/>
                  <a:gd name="T18" fmla="*/ 22 w 32"/>
                  <a:gd name="T19" fmla="*/ 32 h 33"/>
                  <a:gd name="T20" fmla="*/ 28 w 32"/>
                  <a:gd name="T21" fmla="*/ 28 h 33"/>
                  <a:gd name="T22" fmla="*/ 31 w 32"/>
                  <a:gd name="T23" fmla="*/ 22 h 33"/>
                  <a:gd name="T24" fmla="*/ 32 w 32"/>
                  <a:gd name="T25" fmla="*/ 16 h 33"/>
                  <a:gd name="T26" fmla="*/ 31 w 32"/>
                  <a:gd name="T27" fmla="*/ 9 h 33"/>
                  <a:gd name="T28" fmla="*/ 28 w 32"/>
                  <a:gd name="T29" fmla="*/ 4 h 33"/>
                  <a:gd name="T30" fmla="*/ 22 w 32"/>
                  <a:gd name="T31" fmla="*/ 1 h 33"/>
                  <a:gd name="T32" fmla="*/ 16 w 32"/>
                  <a:gd name="T33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2" h="33">
                    <a:moveTo>
                      <a:pt x="16" y="0"/>
                    </a:moveTo>
                    <a:lnTo>
                      <a:pt x="9" y="1"/>
                    </a:lnTo>
                    <a:lnTo>
                      <a:pt x="5" y="4"/>
                    </a:lnTo>
                    <a:lnTo>
                      <a:pt x="1" y="9"/>
                    </a:lnTo>
                    <a:lnTo>
                      <a:pt x="0" y="16"/>
                    </a:lnTo>
                    <a:lnTo>
                      <a:pt x="1" y="22"/>
                    </a:lnTo>
                    <a:lnTo>
                      <a:pt x="5" y="28"/>
                    </a:lnTo>
                    <a:lnTo>
                      <a:pt x="9" y="32"/>
                    </a:lnTo>
                    <a:lnTo>
                      <a:pt x="16" y="33"/>
                    </a:lnTo>
                    <a:lnTo>
                      <a:pt x="22" y="32"/>
                    </a:lnTo>
                    <a:lnTo>
                      <a:pt x="28" y="28"/>
                    </a:lnTo>
                    <a:lnTo>
                      <a:pt x="31" y="22"/>
                    </a:lnTo>
                    <a:lnTo>
                      <a:pt x="32" y="16"/>
                    </a:lnTo>
                    <a:lnTo>
                      <a:pt x="31" y="9"/>
                    </a:lnTo>
                    <a:lnTo>
                      <a:pt x="28" y="4"/>
                    </a:lnTo>
                    <a:lnTo>
                      <a:pt x="22" y="1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22" name="Freeform 101"/>
              <p:cNvSpPr>
                <a:spLocks/>
              </p:cNvSpPr>
              <p:nvPr/>
            </p:nvSpPr>
            <p:spPr bwMode="auto">
              <a:xfrm>
                <a:off x="1893" y="507"/>
                <a:ext cx="5" cy="6"/>
              </a:xfrm>
              <a:custGeom>
                <a:avLst/>
                <a:gdLst>
                  <a:gd name="T0" fmla="*/ 17 w 33"/>
                  <a:gd name="T1" fmla="*/ 0 h 33"/>
                  <a:gd name="T2" fmla="*/ 11 w 33"/>
                  <a:gd name="T3" fmla="*/ 1 h 33"/>
                  <a:gd name="T4" fmla="*/ 5 w 33"/>
                  <a:gd name="T5" fmla="*/ 5 h 33"/>
                  <a:gd name="T6" fmla="*/ 1 w 33"/>
                  <a:gd name="T7" fmla="*/ 11 h 33"/>
                  <a:gd name="T8" fmla="*/ 0 w 33"/>
                  <a:gd name="T9" fmla="*/ 16 h 33"/>
                  <a:gd name="T10" fmla="*/ 1 w 33"/>
                  <a:gd name="T11" fmla="*/ 22 h 33"/>
                  <a:gd name="T12" fmla="*/ 5 w 33"/>
                  <a:gd name="T13" fmla="*/ 28 h 33"/>
                  <a:gd name="T14" fmla="*/ 11 w 33"/>
                  <a:gd name="T15" fmla="*/ 32 h 33"/>
                  <a:gd name="T16" fmla="*/ 17 w 33"/>
                  <a:gd name="T17" fmla="*/ 33 h 33"/>
                  <a:gd name="T18" fmla="*/ 24 w 33"/>
                  <a:gd name="T19" fmla="*/ 32 h 33"/>
                  <a:gd name="T20" fmla="*/ 29 w 33"/>
                  <a:gd name="T21" fmla="*/ 28 h 33"/>
                  <a:gd name="T22" fmla="*/ 32 w 33"/>
                  <a:gd name="T23" fmla="*/ 22 h 33"/>
                  <a:gd name="T24" fmla="*/ 33 w 33"/>
                  <a:gd name="T25" fmla="*/ 16 h 33"/>
                  <a:gd name="T26" fmla="*/ 32 w 33"/>
                  <a:gd name="T27" fmla="*/ 11 h 33"/>
                  <a:gd name="T28" fmla="*/ 29 w 33"/>
                  <a:gd name="T29" fmla="*/ 5 h 33"/>
                  <a:gd name="T30" fmla="*/ 24 w 33"/>
                  <a:gd name="T31" fmla="*/ 1 h 33"/>
                  <a:gd name="T32" fmla="*/ 17 w 33"/>
                  <a:gd name="T33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3" h="33">
                    <a:moveTo>
                      <a:pt x="17" y="0"/>
                    </a:moveTo>
                    <a:lnTo>
                      <a:pt x="11" y="1"/>
                    </a:lnTo>
                    <a:lnTo>
                      <a:pt x="5" y="5"/>
                    </a:lnTo>
                    <a:lnTo>
                      <a:pt x="1" y="11"/>
                    </a:lnTo>
                    <a:lnTo>
                      <a:pt x="0" y="16"/>
                    </a:lnTo>
                    <a:lnTo>
                      <a:pt x="1" y="22"/>
                    </a:lnTo>
                    <a:lnTo>
                      <a:pt x="5" y="28"/>
                    </a:lnTo>
                    <a:lnTo>
                      <a:pt x="11" y="32"/>
                    </a:lnTo>
                    <a:lnTo>
                      <a:pt x="17" y="33"/>
                    </a:lnTo>
                    <a:lnTo>
                      <a:pt x="24" y="32"/>
                    </a:lnTo>
                    <a:lnTo>
                      <a:pt x="29" y="28"/>
                    </a:lnTo>
                    <a:lnTo>
                      <a:pt x="32" y="22"/>
                    </a:lnTo>
                    <a:lnTo>
                      <a:pt x="33" y="16"/>
                    </a:lnTo>
                    <a:lnTo>
                      <a:pt x="32" y="11"/>
                    </a:lnTo>
                    <a:lnTo>
                      <a:pt x="29" y="5"/>
                    </a:lnTo>
                    <a:lnTo>
                      <a:pt x="24" y="1"/>
                    </a:lnTo>
                    <a:lnTo>
                      <a:pt x="1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23" name="Freeform 102"/>
              <p:cNvSpPr>
                <a:spLocks/>
              </p:cNvSpPr>
              <p:nvPr/>
            </p:nvSpPr>
            <p:spPr bwMode="auto">
              <a:xfrm>
                <a:off x="1665" y="554"/>
                <a:ext cx="194" cy="53"/>
              </a:xfrm>
              <a:custGeom>
                <a:avLst/>
                <a:gdLst>
                  <a:gd name="T0" fmla="*/ 0 w 1166"/>
                  <a:gd name="T1" fmla="*/ 316 h 316"/>
                  <a:gd name="T2" fmla="*/ 1161 w 1166"/>
                  <a:gd name="T3" fmla="*/ 0 h 316"/>
                  <a:gd name="T4" fmla="*/ 1161 w 1166"/>
                  <a:gd name="T5" fmla="*/ 0 h 316"/>
                  <a:gd name="T6" fmla="*/ 1166 w 1166"/>
                  <a:gd name="T7" fmla="*/ 39 h 316"/>
                  <a:gd name="T8" fmla="*/ 149 w 1166"/>
                  <a:gd name="T9" fmla="*/ 316 h 316"/>
                  <a:gd name="T10" fmla="*/ 0 w 1166"/>
                  <a:gd name="T11" fmla="*/ 316 h 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66" h="316">
                    <a:moveTo>
                      <a:pt x="0" y="316"/>
                    </a:moveTo>
                    <a:lnTo>
                      <a:pt x="1161" y="0"/>
                    </a:lnTo>
                    <a:lnTo>
                      <a:pt x="1161" y="0"/>
                    </a:lnTo>
                    <a:lnTo>
                      <a:pt x="1166" y="39"/>
                    </a:lnTo>
                    <a:lnTo>
                      <a:pt x="149" y="316"/>
                    </a:lnTo>
                    <a:lnTo>
                      <a:pt x="0" y="3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24" name="Freeform 103"/>
              <p:cNvSpPr>
                <a:spLocks/>
              </p:cNvSpPr>
              <p:nvPr/>
            </p:nvSpPr>
            <p:spPr bwMode="auto">
              <a:xfrm>
                <a:off x="1648" y="607"/>
                <a:ext cx="42" cy="11"/>
              </a:xfrm>
              <a:custGeom>
                <a:avLst/>
                <a:gdLst>
                  <a:gd name="T0" fmla="*/ 99 w 248"/>
                  <a:gd name="T1" fmla="*/ 0 h 66"/>
                  <a:gd name="T2" fmla="*/ 0 w 248"/>
                  <a:gd name="T3" fmla="*/ 27 h 66"/>
                  <a:gd name="T4" fmla="*/ 5 w 248"/>
                  <a:gd name="T5" fmla="*/ 66 h 66"/>
                  <a:gd name="T6" fmla="*/ 248 w 248"/>
                  <a:gd name="T7" fmla="*/ 0 h 66"/>
                  <a:gd name="T8" fmla="*/ 99 w 248"/>
                  <a:gd name="T9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8" h="66">
                    <a:moveTo>
                      <a:pt x="99" y="0"/>
                    </a:moveTo>
                    <a:lnTo>
                      <a:pt x="0" y="27"/>
                    </a:lnTo>
                    <a:lnTo>
                      <a:pt x="5" y="66"/>
                    </a:lnTo>
                    <a:lnTo>
                      <a:pt x="248" y="0"/>
                    </a:lnTo>
                    <a:lnTo>
                      <a:pt x="99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25" name="Freeform 104"/>
              <p:cNvSpPr>
                <a:spLocks/>
              </p:cNvSpPr>
              <p:nvPr/>
            </p:nvSpPr>
            <p:spPr bwMode="auto">
              <a:xfrm>
                <a:off x="1851" y="536"/>
                <a:ext cx="42" cy="35"/>
              </a:xfrm>
              <a:custGeom>
                <a:avLst/>
                <a:gdLst>
                  <a:gd name="T0" fmla="*/ 106 w 251"/>
                  <a:gd name="T1" fmla="*/ 4 h 214"/>
                  <a:gd name="T2" fmla="*/ 132 w 251"/>
                  <a:gd name="T3" fmla="*/ 0 h 214"/>
                  <a:gd name="T4" fmla="*/ 156 w 251"/>
                  <a:gd name="T5" fmla="*/ 1 h 214"/>
                  <a:gd name="T6" fmla="*/ 180 w 251"/>
                  <a:gd name="T7" fmla="*/ 5 h 214"/>
                  <a:gd name="T8" fmla="*/ 200 w 251"/>
                  <a:gd name="T9" fmla="*/ 14 h 214"/>
                  <a:gd name="T10" fmla="*/ 217 w 251"/>
                  <a:gd name="T11" fmla="*/ 26 h 214"/>
                  <a:gd name="T12" fmla="*/ 233 w 251"/>
                  <a:gd name="T13" fmla="*/ 40 h 214"/>
                  <a:gd name="T14" fmla="*/ 243 w 251"/>
                  <a:gd name="T15" fmla="*/ 58 h 214"/>
                  <a:gd name="T16" fmla="*/ 250 w 251"/>
                  <a:gd name="T17" fmla="*/ 78 h 214"/>
                  <a:gd name="T18" fmla="*/ 251 w 251"/>
                  <a:gd name="T19" fmla="*/ 99 h 214"/>
                  <a:gd name="T20" fmla="*/ 248 w 251"/>
                  <a:gd name="T21" fmla="*/ 120 h 214"/>
                  <a:gd name="T22" fmla="*/ 240 w 251"/>
                  <a:gd name="T23" fmla="*/ 140 h 214"/>
                  <a:gd name="T24" fmla="*/ 227 w 251"/>
                  <a:gd name="T25" fmla="*/ 160 h 214"/>
                  <a:gd name="T26" fmla="*/ 211 w 251"/>
                  <a:gd name="T27" fmla="*/ 176 h 214"/>
                  <a:gd name="T28" fmla="*/ 193 w 251"/>
                  <a:gd name="T29" fmla="*/ 191 h 214"/>
                  <a:gd name="T30" fmla="*/ 170 w 251"/>
                  <a:gd name="T31" fmla="*/ 203 h 214"/>
                  <a:gd name="T32" fmla="*/ 145 w 251"/>
                  <a:gd name="T33" fmla="*/ 211 h 214"/>
                  <a:gd name="T34" fmla="*/ 120 w 251"/>
                  <a:gd name="T35" fmla="*/ 214 h 214"/>
                  <a:gd name="T36" fmla="*/ 95 w 251"/>
                  <a:gd name="T37" fmla="*/ 214 h 214"/>
                  <a:gd name="T38" fmla="*/ 73 w 251"/>
                  <a:gd name="T39" fmla="*/ 209 h 214"/>
                  <a:gd name="T40" fmla="*/ 52 w 251"/>
                  <a:gd name="T41" fmla="*/ 201 h 214"/>
                  <a:gd name="T42" fmla="*/ 34 w 251"/>
                  <a:gd name="T43" fmla="*/ 189 h 214"/>
                  <a:gd name="T44" fmla="*/ 19 w 251"/>
                  <a:gd name="T45" fmla="*/ 174 h 214"/>
                  <a:gd name="T46" fmla="*/ 8 w 251"/>
                  <a:gd name="T47" fmla="*/ 157 h 214"/>
                  <a:gd name="T48" fmla="*/ 1 w 251"/>
                  <a:gd name="T49" fmla="*/ 136 h 214"/>
                  <a:gd name="T50" fmla="*/ 0 w 251"/>
                  <a:gd name="T51" fmla="*/ 114 h 214"/>
                  <a:gd name="T52" fmla="*/ 4 w 251"/>
                  <a:gd name="T53" fmla="*/ 94 h 214"/>
                  <a:gd name="T54" fmla="*/ 12 w 251"/>
                  <a:gd name="T55" fmla="*/ 73 h 214"/>
                  <a:gd name="T56" fmla="*/ 24 w 251"/>
                  <a:gd name="T57" fmla="*/ 55 h 214"/>
                  <a:gd name="T58" fmla="*/ 40 w 251"/>
                  <a:gd name="T59" fmla="*/ 38 h 214"/>
                  <a:gd name="T60" fmla="*/ 60 w 251"/>
                  <a:gd name="T61" fmla="*/ 24 h 214"/>
                  <a:gd name="T62" fmla="*/ 81 w 251"/>
                  <a:gd name="T63" fmla="*/ 12 h 214"/>
                  <a:gd name="T64" fmla="*/ 106 w 251"/>
                  <a:gd name="T65" fmla="*/ 4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51" h="214">
                    <a:moveTo>
                      <a:pt x="106" y="4"/>
                    </a:moveTo>
                    <a:lnTo>
                      <a:pt x="132" y="0"/>
                    </a:lnTo>
                    <a:lnTo>
                      <a:pt x="156" y="1"/>
                    </a:lnTo>
                    <a:lnTo>
                      <a:pt x="180" y="5"/>
                    </a:lnTo>
                    <a:lnTo>
                      <a:pt x="200" y="14"/>
                    </a:lnTo>
                    <a:lnTo>
                      <a:pt x="217" y="26"/>
                    </a:lnTo>
                    <a:lnTo>
                      <a:pt x="233" y="40"/>
                    </a:lnTo>
                    <a:lnTo>
                      <a:pt x="243" y="58"/>
                    </a:lnTo>
                    <a:lnTo>
                      <a:pt x="250" y="78"/>
                    </a:lnTo>
                    <a:lnTo>
                      <a:pt x="251" y="99"/>
                    </a:lnTo>
                    <a:lnTo>
                      <a:pt x="248" y="120"/>
                    </a:lnTo>
                    <a:lnTo>
                      <a:pt x="240" y="140"/>
                    </a:lnTo>
                    <a:lnTo>
                      <a:pt x="227" y="160"/>
                    </a:lnTo>
                    <a:lnTo>
                      <a:pt x="211" y="176"/>
                    </a:lnTo>
                    <a:lnTo>
                      <a:pt x="193" y="191"/>
                    </a:lnTo>
                    <a:lnTo>
                      <a:pt x="170" y="203"/>
                    </a:lnTo>
                    <a:lnTo>
                      <a:pt x="145" y="211"/>
                    </a:lnTo>
                    <a:lnTo>
                      <a:pt x="120" y="214"/>
                    </a:lnTo>
                    <a:lnTo>
                      <a:pt x="95" y="214"/>
                    </a:lnTo>
                    <a:lnTo>
                      <a:pt x="73" y="209"/>
                    </a:lnTo>
                    <a:lnTo>
                      <a:pt x="52" y="201"/>
                    </a:lnTo>
                    <a:lnTo>
                      <a:pt x="34" y="189"/>
                    </a:lnTo>
                    <a:lnTo>
                      <a:pt x="19" y="174"/>
                    </a:lnTo>
                    <a:lnTo>
                      <a:pt x="8" y="157"/>
                    </a:lnTo>
                    <a:lnTo>
                      <a:pt x="1" y="136"/>
                    </a:lnTo>
                    <a:lnTo>
                      <a:pt x="0" y="114"/>
                    </a:lnTo>
                    <a:lnTo>
                      <a:pt x="4" y="94"/>
                    </a:lnTo>
                    <a:lnTo>
                      <a:pt x="12" y="73"/>
                    </a:lnTo>
                    <a:lnTo>
                      <a:pt x="24" y="55"/>
                    </a:lnTo>
                    <a:lnTo>
                      <a:pt x="40" y="38"/>
                    </a:lnTo>
                    <a:lnTo>
                      <a:pt x="60" y="24"/>
                    </a:lnTo>
                    <a:lnTo>
                      <a:pt x="81" y="12"/>
                    </a:lnTo>
                    <a:lnTo>
                      <a:pt x="106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26" name="Freeform 105"/>
              <p:cNvSpPr>
                <a:spLocks/>
              </p:cNvSpPr>
              <p:nvPr/>
            </p:nvSpPr>
            <p:spPr bwMode="auto">
              <a:xfrm>
                <a:off x="1636" y="582"/>
                <a:ext cx="209" cy="25"/>
              </a:xfrm>
              <a:custGeom>
                <a:avLst/>
                <a:gdLst>
                  <a:gd name="T0" fmla="*/ 0 w 1256"/>
                  <a:gd name="T1" fmla="*/ 148 h 148"/>
                  <a:gd name="T2" fmla="*/ 4 w 1256"/>
                  <a:gd name="T3" fmla="*/ 119 h 148"/>
                  <a:gd name="T4" fmla="*/ 1256 w 1256"/>
                  <a:gd name="T5" fmla="*/ 0 h 148"/>
                  <a:gd name="T6" fmla="*/ 1256 w 1256"/>
                  <a:gd name="T7" fmla="*/ 0 h 148"/>
                  <a:gd name="T8" fmla="*/ 1250 w 1256"/>
                  <a:gd name="T9" fmla="*/ 41 h 148"/>
                  <a:gd name="T10" fmla="*/ 124 w 1256"/>
                  <a:gd name="T11" fmla="*/ 148 h 148"/>
                  <a:gd name="T12" fmla="*/ 0 w 1256"/>
                  <a:gd name="T13" fmla="*/ 148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6" h="148">
                    <a:moveTo>
                      <a:pt x="0" y="148"/>
                    </a:moveTo>
                    <a:lnTo>
                      <a:pt x="4" y="119"/>
                    </a:lnTo>
                    <a:lnTo>
                      <a:pt x="1256" y="0"/>
                    </a:lnTo>
                    <a:lnTo>
                      <a:pt x="1256" y="0"/>
                    </a:lnTo>
                    <a:lnTo>
                      <a:pt x="1250" y="41"/>
                    </a:lnTo>
                    <a:lnTo>
                      <a:pt x="124" y="148"/>
                    </a:lnTo>
                    <a:lnTo>
                      <a:pt x="0" y="14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27" name="Freeform 106"/>
              <p:cNvSpPr>
                <a:spLocks/>
              </p:cNvSpPr>
              <p:nvPr/>
            </p:nvSpPr>
            <p:spPr bwMode="auto">
              <a:xfrm>
                <a:off x="1636" y="607"/>
                <a:ext cx="21" cy="2"/>
              </a:xfrm>
              <a:custGeom>
                <a:avLst/>
                <a:gdLst>
                  <a:gd name="T0" fmla="*/ 1 w 125"/>
                  <a:gd name="T1" fmla="*/ 0 h 12"/>
                  <a:gd name="T2" fmla="*/ 0 w 125"/>
                  <a:gd name="T3" fmla="*/ 12 h 12"/>
                  <a:gd name="T4" fmla="*/ 125 w 125"/>
                  <a:gd name="T5" fmla="*/ 0 h 12"/>
                  <a:gd name="T6" fmla="*/ 1 w 125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5" h="12">
                    <a:moveTo>
                      <a:pt x="1" y="0"/>
                    </a:moveTo>
                    <a:lnTo>
                      <a:pt x="0" y="12"/>
                    </a:lnTo>
                    <a:lnTo>
                      <a:pt x="125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28" name="Freeform 107"/>
              <p:cNvSpPr>
                <a:spLocks/>
              </p:cNvSpPr>
              <p:nvPr/>
            </p:nvSpPr>
            <p:spPr bwMode="auto">
              <a:xfrm>
                <a:off x="1841" y="567"/>
                <a:ext cx="43" cy="39"/>
              </a:xfrm>
              <a:custGeom>
                <a:avLst/>
                <a:gdLst>
                  <a:gd name="T0" fmla="*/ 137 w 260"/>
                  <a:gd name="T1" fmla="*/ 0 h 237"/>
                  <a:gd name="T2" fmla="*/ 163 w 260"/>
                  <a:gd name="T3" fmla="*/ 2 h 237"/>
                  <a:gd name="T4" fmla="*/ 188 w 260"/>
                  <a:gd name="T5" fmla="*/ 8 h 237"/>
                  <a:gd name="T6" fmla="*/ 209 w 260"/>
                  <a:gd name="T7" fmla="*/ 18 h 237"/>
                  <a:gd name="T8" fmla="*/ 228 w 260"/>
                  <a:gd name="T9" fmla="*/ 32 h 237"/>
                  <a:gd name="T10" fmla="*/ 242 w 260"/>
                  <a:gd name="T11" fmla="*/ 49 h 237"/>
                  <a:gd name="T12" fmla="*/ 252 w 260"/>
                  <a:gd name="T13" fmla="*/ 69 h 237"/>
                  <a:gd name="T14" fmla="*/ 259 w 260"/>
                  <a:gd name="T15" fmla="*/ 91 h 237"/>
                  <a:gd name="T16" fmla="*/ 260 w 260"/>
                  <a:gd name="T17" fmla="*/ 114 h 237"/>
                  <a:gd name="T18" fmla="*/ 256 w 260"/>
                  <a:gd name="T19" fmla="*/ 138 h 237"/>
                  <a:gd name="T20" fmla="*/ 247 w 260"/>
                  <a:gd name="T21" fmla="*/ 161 h 237"/>
                  <a:gd name="T22" fmla="*/ 234 w 260"/>
                  <a:gd name="T23" fmla="*/ 181 h 237"/>
                  <a:gd name="T24" fmla="*/ 218 w 260"/>
                  <a:gd name="T25" fmla="*/ 200 h 237"/>
                  <a:gd name="T26" fmla="*/ 198 w 260"/>
                  <a:gd name="T27" fmla="*/ 215 h 237"/>
                  <a:gd name="T28" fmla="*/ 176 w 260"/>
                  <a:gd name="T29" fmla="*/ 226 h 237"/>
                  <a:gd name="T30" fmla="*/ 151 w 260"/>
                  <a:gd name="T31" fmla="*/ 233 h 237"/>
                  <a:gd name="T32" fmla="*/ 124 w 260"/>
                  <a:gd name="T33" fmla="*/ 237 h 237"/>
                  <a:gd name="T34" fmla="*/ 98 w 260"/>
                  <a:gd name="T35" fmla="*/ 234 h 237"/>
                  <a:gd name="T36" fmla="*/ 73 w 260"/>
                  <a:gd name="T37" fmla="*/ 229 h 237"/>
                  <a:gd name="T38" fmla="*/ 51 w 260"/>
                  <a:gd name="T39" fmla="*/ 218 h 237"/>
                  <a:gd name="T40" fmla="*/ 33 w 260"/>
                  <a:gd name="T41" fmla="*/ 204 h 237"/>
                  <a:gd name="T42" fmla="*/ 18 w 260"/>
                  <a:gd name="T43" fmla="*/ 187 h 237"/>
                  <a:gd name="T44" fmla="*/ 7 w 260"/>
                  <a:gd name="T45" fmla="*/ 167 h 237"/>
                  <a:gd name="T46" fmla="*/ 1 w 260"/>
                  <a:gd name="T47" fmla="*/ 146 h 237"/>
                  <a:gd name="T48" fmla="*/ 0 w 260"/>
                  <a:gd name="T49" fmla="*/ 122 h 237"/>
                  <a:gd name="T50" fmla="*/ 4 w 260"/>
                  <a:gd name="T51" fmla="*/ 98 h 237"/>
                  <a:gd name="T52" fmla="*/ 13 w 260"/>
                  <a:gd name="T53" fmla="*/ 75 h 237"/>
                  <a:gd name="T54" fmla="*/ 26 w 260"/>
                  <a:gd name="T55" fmla="*/ 55 h 237"/>
                  <a:gd name="T56" fmla="*/ 43 w 260"/>
                  <a:gd name="T57" fmla="*/ 38 h 237"/>
                  <a:gd name="T58" fmla="*/ 62 w 260"/>
                  <a:gd name="T59" fmla="*/ 22 h 237"/>
                  <a:gd name="T60" fmla="*/ 85 w 260"/>
                  <a:gd name="T61" fmla="*/ 11 h 237"/>
                  <a:gd name="T62" fmla="*/ 110 w 260"/>
                  <a:gd name="T63" fmla="*/ 3 h 237"/>
                  <a:gd name="T64" fmla="*/ 137 w 260"/>
                  <a:gd name="T65" fmla="*/ 0 h 2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60" h="237">
                    <a:moveTo>
                      <a:pt x="137" y="0"/>
                    </a:moveTo>
                    <a:lnTo>
                      <a:pt x="163" y="2"/>
                    </a:lnTo>
                    <a:lnTo>
                      <a:pt x="188" y="8"/>
                    </a:lnTo>
                    <a:lnTo>
                      <a:pt x="209" y="18"/>
                    </a:lnTo>
                    <a:lnTo>
                      <a:pt x="228" y="32"/>
                    </a:lnTo>
                    <a:lnTo>
                      <a:pt x="242" y="49"/>
                    </a:lnTo>
                    <a:lnTo>
                      <a:pt x="252" y="69"/>
                    </a:lnTo>
                    <a:lnTo>
                      <a:pt x="259" y="91"/>
                    </a:lnTo>
                    <a:lnTo>
                      <a:pt x="260" y="114"/>
                    </a:lnTo>
                    <a:lnTo>
                      <a:pt x="256" y="138"/>
                    </a:lnTo>
                    <a:lnTo>
                      <a:pt x="247" y="161"/>
                    </a:lnTo>
                    <a:lnTo>
                      <a:pt x="234" y="181"/>
                    </a:lnTo>
                    <a:lnTo>
                      <a:pt x="218" y="200"/>
                    </a:lnTo>
                    <a:lnTo>
                      <a:pt x="198" y="215"/>
                    </a:lnTo>
                    <a:lnTo>
                      <a:pt x="176" y="226"/>
                    </a:lnTo>
                    <a:lnTo>
                      <a:pt x="151" y="233"/>
                    </a:lnTo>
                    <a:lnTo>
                      <a:pt x="124" y="237"/>
                    </a:lnTo>
                    <a:lnTo>
                      <a:pt x="98" y="234"/>
                    </a:lnTo>
                    <a:lnTo>
                      <a:pt x="73" y="229"/>
                    </a:lnTo>
                    <a:lnTo>
                      <a:pt x="51" y="218"/>
                    </a:lnTo>
                    <a:lnTo>
                      <a:pt x="33" y="204"/>
                    </a:lnTo>
                    <a:lnTo>
                      <a:pt x="18" y="187"/>
                    </a:lnTo>
                    <a:lnTo>
                      <a:pt x="7" y="167"/>
                    </a:lnTo>
                    <a:lnTo>
                      <a:pt x="1" y="146"/>
                    </a:lnTo>
                    <a:lnTo>
                      <a:pt x="0" y="122"/>
                    </a:lnTo>
                    <a:lnTo>
                      <a:pt x="4" y="98"/>
                    </a:lnTo>
                    <a:lnTo>
                      <a:pt x="13" y="75"/>
                    </a:lnTo>
                    <a:lnTo>
                      <a:pt x="26" y="55"/>
                    </a:lnTo>
                    <a:lnTo>
                      <a:pt x="43" y="38"/>
                    </a:lnTo>
                    <a:lnTo>
                      <a:pt x="62" y="22"/>
                    </a:lnTo>
                    <a:lnTo>
                      <a:pt x="85" y="11"/>
                    </a:lnTo>
                    <a:lnTo>
                      <a:pt x="110" y="3"/>
                    </a:lnTo>
                    <a:lnTo>
                      <a:pt x="137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189" name="AutoShape 108"/>
            <p:cNvSpPr>
              <a:spLocks noChangeArrowheads="1"/>
            </p:cNvSpPr>
            <p:nvPr/>
          </p:nvSpPr>
          <p:spPr bwMode="auto">
            <a:xfrm rot="16200000">
              <a:off x="1704" y="408"/>
              <a:ext cx="96" cy="336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2906548" y="3191765"/>
            <a:ext cx="785225" cy="621701"/>
            <a:chOff x="2906548" y="3191765"/>
            <a:chExt cx="785225" cy="621701"/>
          </a:xfrm>
        </p:grpSpPr>
        <p:grpSp>
          <p:nvGrpSpPr>
            <p:cNvPr id="235" name="Group 294"/>
            <p:cNvGrpSpPr>
              <a:grpSpLocks/>
            </p:cNvGrpSpPr>
            <p:nvPr/>
          </p:nvGrpSpPr>
          <p:grpSpPr bwMode="auto">
            <a:xfrm>
              <a:off x="2906548" y="3191765"/>
              <a:ext cx="785225" cy="621701"/>
              <a:chOff x="3744" y="3744"/>
              <a:chExt cx="432" cy="336"/>
            </a:xfrm>
            <a:noFill/>
          </p:grpSpPr>
          <p:sp>
            <p:nvSpPr>
              <p:cNvPr id="236" name="Rectangle 295"/>
              <p:cNvSpPr>
                <a:spLocks noChangeArrowheads="1"/>
              </p:cNvSpPr>
              <p:nvPr/>
            </p:nvSpPr>
            <p:spPr bwMode="auto">
              <a:xfrm rot="-10774731">
                <a:off x="3744" y="3744"/>
                <a:ext cx="432" cy="336"/>
              </a:xfrm>
              <a:prstGeom prst="rect">
                <a:avLst/>
              </a:prstGeom>
              <a:grpFill/>
              <a:ln w="952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237" name="Line 296"/>
              <p:cNvSpPr>
                <a:spLocks noChangeAspect="1" noChangeShapeType="1"/>
              </p:cNvSpPr>
              <p:nvPr/>
            </p:nvSpPr>
            <p:spPr bwMode="auto">
              <a:xfrm rot="-10767613">
                <a:off x="3880" y="4034"/>
                <a:ext cx="152" cy="0"/>
              </a:xfrm>
              <a:prstGeom prst="line">
                <a:avLst/>
              </a:pr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8" name="Text Box 297"/>
              <p:cNvSpPr txBox="1">
                <a:spLocks noChangeAspect="1" noChangeArrowheads="1"/>
              </p:cNvSpPr>
              <p:nvPr/>
            </p:nvSpPr>
            <p:spPr bwMode="auto">
              <a:xfrm rot="-10774731">
                <a:off x="3744" y="3888"/>
                <a:ext cx="431" cy="132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en-US" altLang="en-US" sz="9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Bass</a:t>
                </a:r>
                <a:endParaRPr lang="en-US" altLang="en-US" sz="9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247" name="Oval 136"/>
            <p:cNvSpPr>
              <a:spLocks noChangeAspect="1" noChangeArrowheads="1"/>
            </p:cNvSpPr>
            <p:nvPr/>
          </p:nvSpPr>
          <p:spPr bwMode="auto">
            <a:xfrm rot="10807117">
              <a:off x="3418055" y="3252122"/>
              <a:ext cx="187061" cy="174171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8" name="Oval 136"/>
            <p:cNvSpPr>
              <a:spLocks noChangeAspect="1" noChangeArrowheads="1"/>
            </p:cNvSpPr>
            <p:nvPr/>
          </p:nvSpPr>
          <p:spPr bwMode="auto">
            <a:xfrm rot="10807117">
              <a:off x="2972024" y="3252122"/>
              <a:ext cx="187061" cy="174171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996</TotalTime>
  <Words>110</Words>
  <Application>Microsoft Office PowerPoint</Application>
  <PresentationFormat>On-screen Show (4:3)</PresentationFormat>
  <Paragraphs>104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Times New Roman</vt:lpstr>
      <vt:lpstr>Default Design</vt:lpstr>
      <vt:lpstr>PowerPoint Presentation</vt:lpstr>
      <vt:lpstr>PowerPoint Presentation</vt:lpstr>
      <vt:lpstr>PowerPoint Presentation</vt:lpstr>
    </vt:vector>
  </TitlesOfParts>
  <Company>CFA Boston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Tuaha Khan</dc:creator>
  <cp:lastModifiedBy>Hall, JoLaine</cp:lastModifiedBy>
  <cp:revision>23</cp:revision>
  <dcterms:created xsi:type="dcterms:W3CDTF">2005-09-30T15:39:27Z</dcterms:created>
  <dcterms:modified xsi:type="dcterms:W3CDTF">2021-10-15T16:20:43Z</dcterms:modified>
</cp:coreProperties>
</file>